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A80F-35A1-45DF-9498-8C696D81898F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387B0-6ACF-4867-BB35-CCE8C51B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News domain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targeted at news articles and transcripts, it translates English to and from French, Spanish, Portuguese or Arabic.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Conversational domain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targeted at conversational colloquialisms, it translates English to and from French, Spanish, Portuguese or Arabic.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Patent domain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targeted at technical and legal terminology, it translates Spanish, Portuguese, Chinese, or Korean to English.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387B0-6ACF-4867-BB35-CCE8C51B7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387B0-6ACF-4867-BB35-CCE8C51B7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Translation by </a:t>
            </a:r>
            <a:r>
              <a:rPr lang="en-US" dirty="0" err="1" smtClean="0"/>
              <a:t>IbmWatsons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http://jodanchua.github.io/language-translation/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text input in one language into a target language</a:t>
            </a:r>
          </a:p>
          <a:p>
            <a:r>
              <a:rPr lang="en-US" dirty="0" smtClean="0"/>
              <a:t>Created using REST API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ransfer”</a:t>
            </a:r>
          </a:p>
          <a:p>
            <a:pPr lvl="1"/>
            <a:r>
              <a:rPr lang="en-US" dirty="0"/>
              <a:t>The Watson Content Analytics REST application programming interfaces (APIs) enable you to create applications to search, explore, and administer </a:t>
            </a:r>
            <a:r>
              <a:rPr lang="en-US" dirty="0" smtClean="0"/>
              <a:t>collections.</a:t>
            </a:r>
          </a:p>
          <a:p>
            <a:r>
              <a:rPr lang="en-US" dirty="0" smtClean="0"/>
              <a:t>Can translate text using these three business domains:</a:t>
            </a:r>
          </a:p>
          <a:p>
            <a:pPr lvl="1"/>
            <a:r>
              <a:rPr lang="en-US" dirty="0" smtClean="0"/>
              <a:t>The News Domain</a:t>
            </a:r>
          </a:p>
          <a:p>
            <a:pPr lvl="1"/>
            <a:r>
              <a:rPr lang="en-US" dirty="0" smtClean="0"/>
              <a:t>The Conversational Domain</a:t>
            </a:r>
          </a:p>
          <a:p>
            <a:pPr lvl="1"/>
            <a:r>
              <a:rPr lang="en-US" dirty="0" smtClean="0"/>
              <a:t>The Patent Domain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71" y="2093569"/>
            <a:ext cx="8737895" cy="44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655" y="2033627"/>
            <a:ext cx="7630008" cy="44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3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07" y="2306632"/>
            <a:ext cx="7318904" cy="42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Build.gradle</a:t>
            </a:r>
            <a:endParaRPr lang="en-US" dirty="0" smtClean="0"/>
          </a:p>
          <a:p>
            <a:pPr lvl="1"/>
            <a:r>
              <a:rPr lang="en-US" dirty="0" err="1" smtClean="0"/>
              <a:t>Dependencoes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compile ‘</a:t>
            </a:r>
            <a:r>
              <a:rPr lang="en-US" dirty="0" err="1" smtClean="0"/>
              <a:t>com.ibm.Watson</a:t>
            </a:r>
            <a:r>
              <a:rPr lang="en-US" dirty="0" smtClean="0"/>
              <a:t> developer_cloud:java-wrapper:1.1.0’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anguageTranslationServlet.java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958342"/>
            <a:ext cx="10929344" cy="32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Usage of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domain-relevant translations</a:t>
            </a:r>
          </a:p>
          <a:p>
            <a:r>
              <a:rPr lang="en-US" dirty="0" smtClean="0"/>
              <a:t>English-speaking help desk could assist a Spanish-speaking customer through a chat session that can be translated in real time</a:t>
            </a:r>
          </a:p>
          <a:p>
            <a:r>
              <a:rPr lang="en-US"/>
              <a:t>A West African news website can curate English news from across the globe and present it in French to its constituents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Translation by </a:t>
            </a:r>
            <a:r>
              <a:rPr lang="en-US" dirty="0" err="1" smtClean="0"/>
              <a:t>IbmWatsons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http://jodanchua.github.io/language-translation/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3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521</TotalTime>
  <Words>102</Words>
  <Application>Microsoft Office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Language Translation by IbmWatsons http://jodanchua.github.io/language-translation/</vt:lpstr>
      <vt:lpstr>Language Translation</vt:lpstr>
      <vt:lpstr>Demo</vt:lpstr>
      <vt:lpstr>Demo</vt:lpstr>
      <vt:lpstr>Demo</vt:lpstr>
      <vt:lpstr>How does it work?</vt:lpstr>
      <vt:lpstr>How does it work?</vt:lpstr>
      <vt:lpstr>Example Usage of the Service</vt:lpstr>
      <vt:lpstr>Language Translation by IbmWatsons http://jodanchua.github.io/language-translation/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by IbmWatsons http://jodanchua.github.io/language-translation/</dc:title>
  <dc:creator>Jordino Supremo</dc:creator>
  <cp:lastModifiedBy>Jordino Supremo</cp:lastModifiedBy>
  <cp:revision>15</cp:revision>
  <dcterms:created xsi:type="dcterms:W3CDTF">2016-02-17T00:52:29Z</dcterms:created>
  <dcterms:modified xsi:type="dcterms:W3CDTF">2016-02-17T10:00:21Z</dcterms:modified>
</cp:coreProperties>
</file>