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</p:sldMasterIdLst>
  <p:notesMasterIdLst>
    <p:notesMasterId r:id="rId9"/>
  </p:notesMasterIdLst>
  <p:sldIdLst>
    <p:sldId id="256" r:id="rId2"/>
    <p:sldId id="260" r:id="rId3"/>
    <p:sldId id="259" r:id="rId4"/>
    <p:sldId id="257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C6CCA-5CA3-4638-B48B-F9DFC3C52033}" type="datetimeFigureOut">
              <a:rPr lang="fr-FR" smtClean="0"/>
              <a:t>22/04/2015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A634A-1D3A-4D74-932B-F9479AD63B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314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A634A-1D3A-4D74-932B-F9479AD63B0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0391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D6A9-4E0F-4B76-88DF-44EF029BF637}" type="datetime1">
              <a:rPr lang="en-US" smtClean="0"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826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2A1B8-E872-47A5-BFA7-97B062EB1564}" type="datetime1">
              <a:rPr lang="en-US" smtClean="0"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22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201D9-60BC-4C3E-8936-FF28AED2DC04}" type="datetime1">
              <a:rPr lang="en-US" smtClean="0"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3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9A766-8B8A-45E1-A011-69E2BA3493EF}" type="datetime1">
              <a:rPr lang="en-US" smtClean="0"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52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16999-666A-4F6C-95E6-8DDD1DBFA0CA}" type="datetime1">
              <a:rPr lang="en-US" smtClean="0"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67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1715-9772-4DBF-9AFB-F329D621D09F}" type="datetime1">
              <a:rPr lang="en-US" smtClean="0"/>
              <a:t>4/22/2015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960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53196-7BB4-43F5-AC00-EE7FC5D00A0E}" type="datetime1">
              <a:rPr lang="en-US" smtClean="0"/>
              <a:t>4/22/2015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908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3886-96A9-40D5-BE1A-56C75E427D6D}" type="datetime1">
              <a:rPr lang="en-US" smtClean="0"/>
              <a:t>4/22/2015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630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9A553-196E-403E-93F1-6CD17F927720}" type="datetime1">
              <a:rPr lang="en-US" smtClean="0"/>
              <a:t>4/22/2015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21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49CBD15-B203-4E84-9F04-92EADC72D50E}" type="datetime1">
              <a:rPr lang="en-US" smtClean="0"/>
              <a:t>4/22/2015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076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578C8-6EF8-4733-8236-3003988B422B}" type="datetime1">
              <a:rPr lang="en-US" smtClean="0"/>
              <a:t>4/22/2015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206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B966F50-70E7-47C1-BE52-F0E561748FCD}" type="datetime1">
              <a:rPr lang="en-US" smtClean="0"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227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574469" y="4572001"/>
            <a:ext cx="5396248" cy="1796602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fr-FR" b="1" dirty="0" smtClean="0"/>
              <a:t>Rémy </a:t>
            </a:r>
            <a:r>
              <a:rPr lang="fr-FR" b="1" dirty="0" err="1" smtClean="0"/>
              <a:t>drouet</a:t>
            </a:r>
            <a:r>
              <a:rPr lang="fr-FR" b="1" dirty="0" smtClean="0"/>
              <a:t> – M1 WIC</a:t>
            </a:r>
          </a:p>
          <a:p>
            <a:pPr algn="ctr"/>
            <a:r>
              <a:rPr lang="fr-FR" b="1" dirty="0" smtClean="0"/>
              <a:t>Jordan </a:t>
            </a:r>
            <a:r>
              <a:rPr lang="fr-FR" b="1" dirty="0" err="1" smtClean="0"/>
              <a:t>daita</a:t>
            </a:r>
            <a:r>
              <a:rPr lang="fr-FR" b="1" dirty="0" smtClean="0"/>
              <a:t> – m1 WIC</a:t>
            </a:r>
          </a:p>
          <a:p>
            <a:pPr algn="ctr"/>
            <a:r>
              <a:rPr lang="fr-FR" b="1" dirty="0" smtClean="0"/>
              <a:t>Ling li – M2 DCISS</a:t>
            </a:r>
          </a:p>
          <a:p>
            <a:pPr algn="ctr"/>
            <a:endParaRPr lang="fr-FR" dirty="0"/>
          </a:p>
          <a:p>
            <a:pPr algn="ctr"/>
            <a:r>
              <a:rPr lang="fr-FR" dirty="0" smtClean="0"/>
              <a:t>Année universitaire : 2014 - 2015</a:t>
            </a:r>
          </a:p>
          <a:p>
            <a:pPr algn="ctr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153" y="211875"/>
            <a:ext cx="4430752" cy="3304602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270521" y="3670478"/>
            <a:ext cx="60041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/>
              <a:t>Projet de </a:t>
            </a:r>
            <a:r>
              <a:rPr lang="fr-FR" sz="3200" b="1" i="1" dirty="0" smtClean="0"/>
              <a:t>music </a:t>
            </a:r>
            <a:r>
              <a:rPr lang="fr-FR" sz="3200" b="1" i="1" dirty="0" err="1" smtClean="0"/>
              <a:t>player</a:t>
            </a:r>
            <a:r>
              <a:rPr lang="fr-FR" sz="3200" b="1" i="1" dirty="0" smtClean="0"/>
              <a:t> </a:t>
            </a:r>
            <a:r>
              <a:rPr lang="fr-FR" sz="3200" b="1" dirty="0" smtClean="0"/>
              <a:t>collaboratif</a:t>
            </a:r>
            <a:endParaRPr lang="fr-FR" sz="3200" b="1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37" y="4409254"/>
            <a:ext cx="2396905" cy="1862757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59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accent1"/>
                </a:solidFill>
              </a:rPr>
              <a:t>Fonctionnalités :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81370" y="2103310"/>
            <a:ext cx="10712647" cy="3009601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2400" dirty="0" smtClean="0"/>
              <a:t> Possibilité </a:t>
            </a:r>
            <a:r>
              <a:rPr lang="fr-FR" sz="2400" dirty="0"/>
              <a:t>de voter une fois pour les chansons proposées 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400" dirty="0" smtClean="0"/>
              <a:t> Possibilité </a:t>
            </a:r>
            <a:r>
              <a:rPr lang="fr-FR" sz="2400" dirty="0"/>
              <a:t>d’ajouter une chanson dans la « playlist » présente dans le « catalogue » 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400" dirty="0" smtClean="0"/>
              <a:t> Possibilité </a:t>
            </a:r>
            <a:r>
              <a:rPr lang="fr-FR" sz="2400" dirty="0"/>
              <a:t>de rechercher un album sur Deezer pour l’ajouter dans le « catalogue » 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400" dirty="0" smtClean="0"/>
              <a:t> Possibilité </a:t>
            </a:r>
            <a:r>
              <a:rPr lang="fr-FR" sz="2400" dirty="0"/>
              <a:t>de rechercher des chansons dans la « playlist » 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400" dirty="0" smtClean="0"/>
              <a:t> Possibilité </a:t>
            </a:r>
            <a:r>
              <a:rPr lang="fr-FR" sz="2400" dirty="0"/>
              <a:t>d’arrêter la radio et de couper le son 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400" dirty="0" smtClean="0"/>
              <a:t> Possibilité </a:t>
            </a:r>
            <a:r>
              <a:rPr lang="fr-FR" sz="2400" dirty="0"/>
              <a:t>de reprendre la radio à l’endroit où se situe le serveur</a:t>
            </a:r>
            <a:r>
              <a:rPr lang="fr-FR" sz="2400" dirty="0" smtClean="0"/>
              <a:t>.</a:t>
            </a: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227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08101"/>
          </a:xfrm>
        </p:spPr>
        <p:txBody>
          <a:bodyPr/>
          <a:lstStyle/>
          <a:p>
            <a:r>
              <a:rPr lang="fr-FR" b="1" dirty="0" smtClean="0">
                <a:solidFill>
                  <a:schemeClr val="accent1"/>
                </a:solidFill>
              </a:rPr>
              <a:t>Architecture 3-tiers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20" y="965916"/>
            <a:ext cx="10405254" cy="5340954"/>
          </a:xfrm>
        </p:spPr>
      </p:pic>
    </p:spTree>
    <p:extLst>
      <p:ext uri="{BB962C8B-B14F-4D97-AF65-F5344CB8AC3E}">
        <p14:creationId xmlns:p14="http://schemas.microsoft.com/office/powerpoint/2010/main" val="3411074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904790"/>
            <a:ext cx="10058400" cy="705070"/>
          </a:xfrm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chemeClr val="accent1"/>
                </a:solidFill>
              </a:rPr>
              <a:t>Synchronisation des musiques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33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accent1"/>
                </a:solidFill>
              </a:rPr>
              <a:t>Technologies utilisées :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807634"/>
            <a:ext cx="10058400" cy="4023360"/>
          </a:xfrm>
        </p:spPr>
        <p:txBody>
          <a:bodyPr>
            <a:noAutofit/>
          </a:bodyPr>
          <a:lstStyle/>
          <a:p>
            <a:r>
              <a:rPr lang="fr-FR" sz="2400" b="1" i="1" dirty="0" smtClean="0"/>
              <a:t>Html5</a:t>
            </a:r>
            <a:r>
              <a:rPr lang="fr-FR" sz="2400" b="1" dirty="0"/>
              <a:t> </a:t>
            </a:r>
            <a:r>
              <a:rPr lang="fr-FR" sz="2400" b="1" dirty="0" smtClean="0"/>
              <a:t>     + 	</a:t>
            </a:r>
            <a:r>
              <a:rPr lang="fr-FR" sz="2400" b="1" i="1" dirty="0" smtClean="0"/>
              <a:t>CSS    </a:t>
            </a:r>
            <a:r>
              <a:rPr lang="fr-FR" sz="2400" b="1" dirty="0" smtClean="0"/>
              <a:t> +</a:t>
            </a:r>
            <a:r>
              <a:rPr lang="fr-FR" sz="2400" dirty="0"/>
              <a:t> </a:t>
            </a:r>
            <a:endParaRPr lang="fr-FR" sz="2400" dirty="0" smtClean="0"/>
          </a:p>
          <a:p>
            <a:endParaRPr lang="fr-FR" sz="2400" dirty="0"/>
          </a:p>
          <a:p>
            <a:r>
              <a:rPr lang="fr-FR" sz="2400" b="1" i="1" dirty="0" smtClean="0"/>
              <a:t>JavaScript</a:t>
            </a:r>
            <a:r>
              <a:rPr lang="fr-FR" sz="2400" b="1" i="1" dirty="0"/>
              <a:t> </a:t>
            </a:r>
            <a:r>
              <a:rPr lang="fr-FR" sz="2400" b="1" i="1" dirty="0" smtClean="0"/>
              <a:t>	+ 			  +                               </a:t>
            </a:r>
            <a:r>
              <a:rPr lang="fr-FR" sz="2400" b="1" dirty="0" smtClean="0"/>
              <a:t>+</a:t>
            </a:r>
            <a:r>
              <a:rPr lang="fr-FR" sz="2400" b="1" i="1" dirty="0" smtClean="0"/>
              <a:t> </a:t>
            </a:r>
          </a:p>
          <a:p>
            <a:endParaRPr lang="fr-FR" sz="2400" dirty="0"/>
          </a:p>
          <a:p>
            <a:r>
              <a:rPr lang="fr-FR" sz="2400" b="1" i="1" dirty="0"/>
              <a:t>Node.js</a:t>
            </a:r>
            <a:r>
              <a:rPr lang="fr-FR" sz="2400" b="1" dirty="0"/>
              <a:t> </a:t>
            </a:r>
            <a:r>
              <a:rPr lang="fr-FR" sz="2400" b="1" dirty="0" smtClean="0"/>
              <a:t>               +   </a:t>
            </a:r>
            <a:r>
              <a:rPr lang="fr-FR" sz="2400" b="1" i="1" dirty="0" smtClean="0"/>
              <a:t>nano</a:t>
            </a:r>
            <a:r>
              <a:rPr lang="fr-FR" sz="2400" dirty="0"/>
              <a:t> </a:t>
            </a:r>
            <a:endParaRPr lang="fr-FR" sz="2400" dirty="0" smtClean="0"/>
          </a:p>
          <a:p>
            <a:endParaRPr lang="fr-FR" sz="2400" dirty="0" smtClean="0"/>
          </a:p>
          <a:p>
            <a:r>
              <a:rPr lang="fr-FR" sz="2400" b="1" dirty="0" smtClean="0"/>
              <a:t>               +</a:t>
            </a:r>
            <a:r>
              <a:rPr lang="fr-FR" sz="2400" b="1" i="1" dirty="0" smtClean="0"/>
              <a:t> </a:t>
            </a:r>
            <a:r>
              <a:rPr lang="fr-FR" sz="2400" i="1" dirty="0"/>
              <a:t> </a:t>
            </a:r>
            <a:endParaRPr lang="fr-FR" sz="2400" i="1" dirty="0" smtClean="0"/>
          </a:p>
          <a:p>
            <a:endParaRPr lang="fr-FR" sz="2400" i="1" dirty="0" smtClean="0"/>
          </a:p>
        </p:txBody>
      </p:sp>
      <p:pic>
        <p:nvPicPr>
          <p:cNvPr id="1026" name="Picture 2" descr="http://www.emmaazelborn.com/images/bootstrap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74" b="33323"/>
          <a:stretch/>
        </p:blipFill>
        <p:spPr bwMode="auto">
          <a:xfrm>
            <a:off x="4121240" y="1743917"/>
            <a:ext cx="2253802" cy="50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ésultat de recherche d'images pour &quot;bootstrap logo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69" t="20982" b="43963"/>
          <a:stretch/>
        </p:blipFill>
        <p:spPr bwMode="auto">
          <a:xfrm>
            <a:off x="6126480" y="2839372"/>
            <a:ext cx="1808498" cy="45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javascript logo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404" y="3652439"/>
            <a:ext cx="1844406" cy="62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www.blog.florian-bogey.fr/wp-content/uploads/2013/01/developper-ajax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7" t="8607" r="9245" b="9716"/>
          <a:stretch/>
        </p:blipFill>
        <p:spPr bwMode="auto">
          <a:xfrm>
            <a:off x="8384145" y="2656493"/>
            <a:ext cx="1275009" cy="63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www.m3webware.com/wp-content/uploads/2014/11/angular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1" t="11064" r="10241" b="57509"/>
          <a:stretch/>
        </p:blipFill>
        <p:spPr bwMode="auto">
          <a:xfrm>
            <a:off x="3473432" y="2695999"/>
            <a:ext cx="2086377" cy="594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://s.radar.oreilly.com/2011/03/28/033111-couchdb-slide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235" y="4536876"/>
            <a:ext cx="1356553" cy="898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://www.alsacreations.com/xmedia/doc/full/json-fil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4536876"/>
            <a:ext cx="898257" cy="898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://iphonesoft.fr/images/_052012/api-deezer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404" y="5690361"/>
            <a:ext cx="2427238" cy="606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240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56586"/>
          </a:xfrm>
        </p:spPr>
        <p:txBody>
          <a:bodyPr/>
          <a:lstStyle/>
          <a:p>
            <a:r>
              <a:rPr lang="fr-FR" b="1" dirty="0" smtClean="0">
                <a:solidFill>
                  <a:schemeClr val="accent1"/>
                </a:solidFill>
              </a:rPr>
              <a:t>Répartition du travail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81"/>
          <a:stretch/>
        </p:blipFill>
        <p:spPr>
          <a:xfrm>
            <a:off x="4577053" y="1758515"/>
            <a:ext cx="7614947" cy="245287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588"/>
          <a:stretch/>
        </p:blipFill>
        <p:spPr>
          <a:xfrm>
            <a:off x="0" y="1758515"/>
            <a:ext cx="5068095" cy="316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81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400" b="1" dirty="0" smtClean="0">
                <a:solidFill>
                  <a:schemeClr val="accent1"/>
                </a:solidFill>
              </a:rPr>
              <a:t>Démonstrations</a:t>
            </a:r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100923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157</TotalTime>
  <Words>61</Words>
  <Application>Microsoft Office PowerPoint</Application>
  <PresentationFormat>Grand écran</PresentationFormat>
  <Paragraphs>33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Rétrospective</vt:lpstr>
      <vt:lpstr>Présentation PowerPoint</vt:lpstr>
      <vt:lpstr>Fonctionnalités :</vt:lpstr>
      <vt:lpstr>Architecture 3-tiers</vt:lpstr>
      <vt:lpstr>Synchronisation des musiques</vt:lpstr>
      <vt:lpstr>Technologies utilisées :</vt:lpstr>
      <vt:lpstr>Répartition du travail</vt:lpstr>
      <vt:lpstr>Démonstrations…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LING LI</dc:creator>
  <cp:lastModifiedBy>LING LI</cp:lastModifiedBy>
  <cp:revision>25</cp:revision>
  <dcterms:created xsi:type="dcterms:W3CDTF">2015-04-22T12:41:42Z</dcterms:created>
  <dcterms:modified xsi:type="dcterms:W3CDTF">2015-04-22T20:44:41Z</dcterms:modified>
</cp:coreProperties>
</file>