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6B04-C6CC-4B6F-B538-828BA5BD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475F4-42E2-4C6E-A003-EA5A2DCFD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81F3-2310-4ABB-BC6D-38636315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1B7B-D77D-4239-B639-61552CE1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39A63-7DFC-4C97-B625-D95EA150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4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1391-2423-4F72-9D44-1F7445CF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6A564-27F2-484A-9C67-CE3442909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E7E5-D16B-4757-901C-450E4D5C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534A-7857-476A-8999-FD3DEBC2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9223-05E0-4AC8-B26E-FB468397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AEA69-6D58-40D7-8B7F-C53A3E34B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AE97-F1B6-4D12-AB08-B5BDEE59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B334-05A2-4924-BCF7-C10C4278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3CF4-1A3D-441F-8421-612E2389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0FBB-6154-42C2-844B-4AE7EAC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8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4CC6-63C3-456A-BBBB-BB5899DF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A3FF-E66F-45F2-9CBA-78216AC0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B10-3FAB-4BDD-97E1-07E95D80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B6EF-3D6A-4A78-AC1E-DF13108E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6741-DEF1-4538-92EA-7B0DBD9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5C6F-3D5D-412A-B548-EA61FFC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30B8D-72B8-43AF-8C4C-D090C38DC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6EA4-D1A8-4841-B870-3625A7C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4F69-FEB5-4804-BEF2-CEB4EDBA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88D1-F84F-4471-8766-502DF11C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5031-88B8-4F74-9927-3AFA7EC9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AA27-9E87-4BD7-B9F4-064604AFD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802FD-5A06-4751-B1A9-72E717446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A829-DCB1-46AC-9B01-12E2967A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6B4EC-93E3-4728-8950-E6DF1896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0E0AF-DD9D-4C81-86FB-74CDC665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8C72-81E2-44A3-A826-149BB5B5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B60A-0CAB-42EB-8EED-01E0B296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36429-2B5B-4BDC-AD7A-A5FFF193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9896C-F30B-482A-91CC-9EBF5D2B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0BF6B-B85B-47BA-8664-CC6B75D1B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44290-3F8E-459F-816D-0F48231F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78540-F39B-4047-B375-3A3BC200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9E8E1-C9AE-42DC-B556-8018ACAC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F218-CF40-44D8-BD63-E4669180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9AD3C-7094-43B1-B76F-6BAE34DC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CAECC-5276-492C-B225-A19634C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6C617-295D-4E9C-8EE6-451A323A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A2C5D-2F49-41F9-87B6-2274A081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1D146-E73E-4F0B-A91B-F1D344EE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CCD50-2355-46A0-ABD9-54694AC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EEDB-A2A6-484F-8161-DC891B4A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C63C-C070-400E-9798-EE20BAA5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12D22-D31F-4BC7-8DFD-4966DF0B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A351D-AC0C-4CD5-BAA4-23ECA4AC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65137-144D-4398-8C79-FE5DD008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8960C-FBC8-4707-82E5-2525CAB7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43A8-E6FB-403E-987C-782C202D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088DF-790E-4F23-B76D-897D84102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EF8E6-A76F-4A10-A563-8FCBB915A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F482D-D9D2-4A4E-BB81-E505B9D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439D-CF9D-4205-AC61-116D41E1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93217-E24D-4FA6-9B79-FAB9BFED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E8E44-F084-49AB-999A-2D68725F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7906A-EF8D-4734-9C08-C104ACF5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4A92-1EA1-4EC9-A93D-A5F91DE55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B1E4-A996-4AE6-BFB2-B689B9CC005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3B9A-7AF0-4FD9-BEE3-F2E9E7CD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D5C5-2771-4838-80BD-756343D41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406D-C221-47E8-BFD9-AA98470E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3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data2765/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56D6-8D91-4BB1-848C-7E18A4FB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Research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B867-C6F3-443F-A60B-EA6011FB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3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GitHub repo: </a:t>
            </a:r>
            <a:r>
              <a:rPr lang="en-US">
                <a:hlinkClick r:id="rId2"/>
              </a:rPr>
              <a:t>https://github.com/jodata2765/Project</a:t>
            </a:r>
            <a:endParaRPr lang="en-US"/>
          </a:p>
          <a:p>
            <a:r>
              <a:rPr lang="en-US" dirty="0"/>
              <a:t>Motivation and Problem</a:t>
            </a:r>
          </a:p>
          <a:p>
            <a:pPr lvl="1"/>
            <a:r>
              <a:rPr lang="en-US" dirty="0"/>
              <a:t>Sex Trafficking is one of the worlds darkest problems and Data Science is a weapon that could expose this world for the better.</a:t>
            </a:r>
          </a:p>
          <a:p>
            <a:pPr lvl="1"/>
            <a:r>
              <a:rPr lang="en-US" dirty="0"/>
              <a:t>Input: Cleaned FBI data</a:t>
            </a:r>
          </a:p>
          <a:p>
            <a:pPr lvl="1"/>
            <a:r>
              <a:rPr lang="en-US" dirty="0"/>
              <a:t>Output: Visualizations for understanding of data given limitations for model use.</a:t>
            </a:r>
          </a:p>
          <a:p>
            <a:r>
              <a:rPr lang="en-US" dirty="0"/>
              <a:t>Data Collection: </a:t>
            </a:r>
          </a:p>
          <a:p>
            <a:pPr lvl="1"/>
            <a:r>
              <a:rPr lang="en-US" dirty="0"/>
              <a:t>FBI collects sex trafficking data annually for public consumption to understand the issue for those interested. </a:t>
            </a:r>
          </a:p>
          <a:p>
            <a:r>
              <a:rPr lang="en-US" dirty="0"/>
              <a:t>Research Papers</a:t>
            </a:r>
          </a:p>
          <a:p>
            <a:pPr lvl="1"/>
            <a:r>
              <a:rPr lang="en-US" dirty="0"/>
              <a:t>Kejriwal, M. and Gu, Y., 2020. Network-theoretic modeling of complex activity using UK online sex advertisements. </a:t>
            </a:r>
            <a:r>
              <a:rPr lang="en-US" i="1" dirty="0"/>
              <a:t>Applied Network Science</a:t>
            </a:r>
            <a:r>
              <a:rPr lang="en-US" dirty="0"/>
              <a:t>, [online] 5(1). Available at: &lt;https://appliednetsci.springeropen.com/articles/10.1007/s41109-020-00275-1&gt; [Accessed 21 August 2020].</a:t>
            </a:r>
          </a:p>
          <a:p>
            <a:pPr lvl="1"/>
            <a:r>
              <a:rPr lang="en-US" dirty="0" err="1"/>
              <a:t>Petrucelli</a:t>
            </a:r>
            <a:r>
              <a:rPr lang="en-US" dirty="0"/>
              <a:t>, N., 2016. A Quantitative Analysis of Sec Trafficking Law. </a:t>
            </a:r>
            <a:r>
              <a:rPr lang="en-US" i="1" dirty="0"/>
              <a:t>Applied Network Science</a:t>
            </a:r>
            <a:r>
              <a:rPr lang="en-US" dirty="0"/>
              <a:t>, [online] 5(1). Available at: &lt;https://appliednetsci.springeropen.com/articles/10.1007/s41109-020-00275-1&gt; [Accessed 21 August 2020].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1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Research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Summary</dc:title>
  <dc:creator>Jonathan Day</dc:creator>
  <cp:lastModifiedBy>Jonathan Day</cp:lastModifiedBy>
  <cp:revision>3</cp:revision>
  <dcterms:created xsi:type="dcterms:W3CDTF">2020-08-21T17:54:40Z</dcterms:created>
  <dcterms:modified xsi:type="dcterms:W3CDTF">2020-08-21T18:06:46Z</dcterms:modified>
</cp:coreProperties>
</file>