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93" r:id="rId3"/>
    <p:sldId id="286" r:id="rId4"/>
    <p:sldId id="257" r:id="rId5"/>
    <p:sldId id="297" r:id="rId6"/>
    <p:sldId id="298" r:id="rId7"/>
    <p:sldId id="259" r:id="rId8"/>
    <p:sldId id="261" r:id="rId9"/>
    <p:sldId id="260" r:id="rId10"/>
    <p:sldId id="262" r:id="rId11"/>
    <p:sldId id="263" r:id="rId12"/>
    <p:sldId id="264" r:id="rId13"/>
    <p:sldId id="294" r:id="rId14"/>
    <p:sldId id="295" r:id="rId15"/>
    <p:sldId id="287" r:id="rId16"/>
    <p:sldId id="266" r:id="rId17"/>
    <p:sldId id="267" r:id="rId18"/>
    <p:sldId id="268" r:id="rId19"/>
    <p:sldId id="269" r:id="rId20"/>
    <p:sldId id="270" r:id="rId21"/>
    <p:sldId id="271" r:id="rId22"/>
    <p:sldId id="280" r:id="rId23"/>
    <p:sldId id="272" r:id="rId24"/>
    <p:sldId id="273" r:id="rId25"/>
    <p:sldId id="274" r:id="rId26"/>
    <p:sldId id="275" r:id="rId27"/>
    <p:sldId id="285" r:id="rId28"/>
    <p:sldId id="276" r:id="rId29"/>
    <p:sldId id="282" r:id="rId30"/>
    <p:sldId id="283" r:id="rId31"/>
    <p:sldId id="278" r:id="rId32"/>
    <p:sldId id="296" r:id="rId33"/>
    <p:sldId id="290" r:id="rId34"/>
    <p:sldId id="291" r:id="rId35"/>
    <p:sldId id="292" r:id="rId36"/>
    <p:sldId id="284" r:id="rId37"/>
    <p:sldId id="299" r:id="rId38"/>
    <p:sldId id="27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8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674F9-AFFC-4149-A23D-6C02BB2278A4}" type="datetimeFigureOut">
              <a:rPr lang="en-US" smtClean="0"/>
              <a:pPr/>
              <a:t>3/29/2010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6AD6A-B3AB-4A4F-8AFA-74CC0DB85B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AD6A-B3AB-4A4F-8AFA-74CC0DB85BE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104A-8850-4809-B998-8F76826AB65D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7B13233-0A05-4AB9-8ACC-E41A988AE6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E673-3490-4311-AFE2-2B50466D0A34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233-0A05-4AB9-8ACC-E41A988AE6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E47-A828-4B70-8E40-BF2F1D383A61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233-0A05-4AB9-8ACC-E41A988AE6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385C-A0FD-494B-9436-3C519806CC35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233-0A05-4AB9-8ACC-E41A988AE6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9C3C-CEEF-495C-B97E-7B5564B2B9EA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7B13233-0A05-4AB9-8ACC-E41A988AE6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A3C-0C77-4B3C-96BF-32F4239971E1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233-0A05-4AB9-8ACC-E41A988AE6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B55D-60AC-4309-8FEB-438D8E747521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233-0A05-4AB9-8ACC-E41A988AE6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164A-70DC-4846-B45B-351BE388AF27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233-0A05-4AB9-8ACC-E41A988AE6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416F-38CB-4938-91D7-764A6BCC72AB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233-0A05-4AB9-8ACC-E41A988AE6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0E2A-9DF3-43DB-8350-4302CBF8C20B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233-0A05-4AB9-8ACC-E41A988AE6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2692-5A1D-4116-B8A3-A7B1EBA4AF38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7B13233-0A05-4AB9-8ACC-E41A988AE6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C39911-9A21-4274-ABEF-9448B7E8A1DA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DigiPen Institute of Technology 2010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7B13233-0A05-4AB9-8ACC-E41A988AE6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davis@digipe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hysics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Joshua Davis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jodavis@digipen.edu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6B4C-1EBD-41C2-85CB-3855B1D7DCC3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 Distance Constraint (2D)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343400" y="1295400"/>
          <a:ext cx="1939925" cy="3617912"/>
        </p:xfrm>
        <a:graphic>
          <a:graphicData uri="http://schemas.openxmlformats.org/presentationml/2006/ole">
            <p:oleObj spid="_x0000_s3073" name="Equation" r:id="rId4" imgW="749160" imgH="13968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800" y="1371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Position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234309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Velocity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356229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Jacobian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4495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Velocity Bias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539109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l-G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λ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we solve for is the tension of the rope. 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2471-317C-41C9-A3AB-806EE768A4E7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Details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95400" y="1447801"/>
          <a:ext cx="5312663" cy="4800599"/>
        </p:xfrm>
        <a:graphic>
          <a:graphicData uri="http://schemas.openxmlformats.org/presentationml/2006/ole">
            <p:oleObj spid="_x0000_s1028" name="Equation" r:id="rId4" imgW="2108160" imgH="1904760" progId="Equation.3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1309-EE42-4713-A67D-5892AD67B992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Solving for a Jacobian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Solving a Jacobian comes easier with time. 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 with your position constraint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Differentiate with respect to time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Isolate V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Determine by inspection what J and b are.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9CF3-FE75-4DA8-9C98-9B583ABDEAA7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Contact Constraint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449580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34290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485106" y="4076700"/>
            <a:ext cx="3817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2600" y="3886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41910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p2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629676" y="4447593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9" idx="1"/>
            <a:endCxn id="10" idx="5"/>
          </p:cNvCxnSpPr>
          <p:nvPr/>
        </p:nvCxnSpPr>
        <p:spPr>
          <a:xfrm rot="10800000">
            <a:off x="2694718" y="4512634"/>
            <a:ext cx="581883" cy="1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33600" y="5133393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629676" y="3943738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4" idx="2"/>
            <a:endCxn id="10" idx="3"/>
          </p:cNvCxnSpPr>
          <p:nvPr/>
        </p:nvCxnSpPr>
        <p:spPr>
          <a:xfrm rot="10800000" flipH="1">
            <a:off x="2133599" y="4512635"/>
            <a:ext cx="507235" cy="658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4"/>
            <a:endCxn id="10" idx="0"/>
          </p:cNvCxnSpPr>
          <p:nvPr/>
        </p:nvCxnSpPr>
        <p:spPr>
          <a:xfrm rot="5400000">
            <a:off x="2453949" y="4233765"/>
            <a:ext cx="42765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67000" y="3962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62200" y="4736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8" name="Object 2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51202" name="Equation" r:id="rId4" imgW="0" imgH="0" progId="Equation.3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763963" y="2965450"/>
          <a:ext cx="5075237" cy="2247900"/>
        </p:xfrm>
        <a:graphic>
          <a:graphicData uri="http://schemas.openxmlformats.org/presentationml/2006/ole">
            <p:oleObj spid="_x0000_s51203" name="Equation" r:id="rId5" imgW="2006280" imgH="888840" progId="Equation.3">
              <p:embed/>
            </p:oleObj>
          </a:graphicData>
        </a:graphic>
      </p:graphicFrame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3F68-3F38-4310-B477-2D31832E846B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Distance Joint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144866">
            <a:off x="1691778" y="1907629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8200" y="21336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13" idx="5"/>
            <a:endCxn id="14" idx="3"/>
          </p:cNvCxnSpPr>
          <p:nvPr/>
        </p:nvCxnSpPr>
        <p:spPr>
          <a:xfrm rot="16200000" flipH="1">
            <a:off x="4093326" y="1632607"/>
            <a:ext cx="100487" cy="133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16499190">
            <a:off x="3933187" y="1929630"/>
            <a:ext cx="304800" cy="12915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1" y="27484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400" y="182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10339" y="2185513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800600" y="2286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457062" y="253481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220476" y="2724538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15" idx="3"/>
            <a:endCxn id="13" idx="4"/>
          </p:cNvCxnSpPr>
          <p:nvPr/>
        </p:nvCxnSpPr>
        <p:spPr>
          <a:xfrm rot="5400000" flipH="1" flipV="1">
            <a:off x="2789259" y="1940675"/>
            <a:ext cx="338142" cy="980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4" idx="6"/>
          </p:cNvCxnSpPr>
          <p:nvPr/>
        </p:nvCxnSpPr>
        <p:spPr>
          <a:xfrm rot="5400000" flipH="1">
            <a:off x="4821478" y="2379423"/>
            <a:ext cx="465479" cy="35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0800" y="2069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9200" y="2221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1676400" y="3810000"/>
          <a:ext cx="4191000" cy="2266830"/>
        </p:xfrm>
        <a:graphic>
          <a:graphicData uri="http://schemas.openxmlformats.org/presentationml/2006/ole">
            <p:oleObj spid="_x0000_s50179" name="Equation" r:id="rId4" imgW="2019240" imgH="1091880" progId="Equation.3">
              <p:embed/>
            </p:oleObj>
          </a:graphicData>
        </a:graphic>
      </p:graphicFrame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C2D6-1F28-4526-919F-D4D382F5B286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Questions?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Any questions so far?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264D-443D-4FCE-AEA4-D498A8EF3FC5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 Solver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now have a bunch of constraints, but we need some way to solve them.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There are two ways to solve constraints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globally (slow and accurate)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iteratively (fast but less accurate)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F80-4D90-4B56-8AA1-7036E8823F12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Sequential impulses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is an iterative solver that uses impulses to correct the velocity errors of the constraint.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converges to a global solution.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Impulses are easier to deal with friction and collision, let us work with velocity instead of acceleration.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3A59-D024-4ACE-A658-83B508B6A934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Sequential Impulses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Step1: Integrate velocity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Step2: Apply impulses sequentially for all constraints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Step3: Integrate position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C96F-11FD-4257-9CA4-2B9DFA11B029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an impulse?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Impulse is just the force times the timestep P = ∆t * F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 = M∆V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V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M</a:t>
            </a:r>
            <a:r>
              <a:rPr lang="en-US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 now we need to solve for the impulse.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FE51-9F16-4EC5-A783-A3F18C817573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Outline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Why?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 Solving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Extra features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Pseudo Code</a:t>
            </a:r>
          </a:p>
          <a:p>
            <a:pPr>
              <a:buNone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185E-5607-4785-A94B-D2CD349DEEED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 = J</a:t>
            </a:r>
            <a:r>
              <a:rPr lang="en-US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this and the below equations, we can solve for 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V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M</a:t>
            </a:r>
            <a:r>
              <a:rPr lang="en-US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JV + b = 0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C59A-97BF-4BCA-8441-F44319921BAB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solution is: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mc is the effective mass. 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2068033"/>
          <a:ext cx="2984500" cy="1665767"/>
        </p:xfrm>
        <a:graphic>
          <a:graphicData uri="http://schemas.openxmlformats.org/presentationml/2006/ole">
            <p:oleObj spid="_x0000_s30721" name="Equation" r:id="rId4" imgW="1091880" imgH="609480" progId="Equation.3">
              <p:embed/>
            </p:oleObj>
          </a:graphicData>
        </a:graphic>
      </p:graphicFrame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545013" y="1752600"/>
          <a:ext cx="4170362" cy="1981200"/>
        </p:xfrm>
        <a:graphic>
          <a:graphicData uri="http://schemas.openxmlformats.org/presentationml/2006/ole">
            <p:oleObj spid="_x0000_s30722" name="Equation" r:id="rId5" imgW="2031840" imgH="96516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ED85-EC9B-44E4-B55F-5CB80197557A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35269" y="1524000"/>
          <a:ext cx="6584731" cy="4267200"/>
        </p:xfrm>
        <a:graphic>
          <a:graphicData uri="http://schemas.openxmlformats.org/presentationml/2006/ole">
            <p:oleObj spid="_x0000_s2050" name="Equation" r:id="rId4" imgW="2273040" imgH="147312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FB97-B80C-4FC0-AA6E-8627920ED9AC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the solved lambda we can calculate the impulse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 = J</a:t>
            </a:r>
            <a:r>
              <a:rPr lang="en-US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from there we can update the velocity.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V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M</a:t>
            </a:r>
            <a:r>
              <a:rPr lang="en-US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6C7A-977E-4050-84BB-3D163D44FD07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Since this is an iterative method, we must iterate over the constraints until we are done.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can iterate until some condition is met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Fixed number of iterations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Corrective impulses are small enough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Velocity errors are small enough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7A16-F941-4138-B0E6-091D16F9BF9A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Position Drift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Currently, position error will not be fixed.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Feed the position error into the velocity constrain.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1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is the b term in JV + b from before.</a:t>
            </a:r>
          </a:p>
          <a:p>
            <a:pPr lvl="1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 is the timestep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Bias factor 0 ≤ ß ≤ 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is a technique called Baumgarte stabilization.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49676" y="2514600"/>
          <a:ext cx="2536724" cy="914400"/>
        </p:xfrm>
        <a:graphic>
          <a:graphicData uri="http://schemas.openxmlformats.org/presentationml/2006/ole">
            <p:oleObj spid="_x0000_s53250" name="Equation" r:id="rId4" imgW="1091880" imgH="39348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524000" y="3200400"/>
          <a:ext cx="708025" cy="914400"/>
        </p:xfrm>
        <a:graphic>
          <a:graphicData uri="http://schemas.openxmlformats.org/presentationml/2006/ole">
            <p:oleObj spid="_x0000_s53251" name="Equation" r:id="rId5" imgW="304560" imgH="39348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258B-FF21-4599-A91F-36D6287F9D7E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Position Drift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bias factor needs to be tuned for your specific simulation to get good results.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Erin Catto recommends starting at zero and increasing it until the simulation becomes unstable. Use half of that value.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5969-AE6B-45C7-8111-E0FB7C98C690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Inequality Constraints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Inequality constraints are needed for contacts and joint limits.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Enforce 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Else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Skip constraint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3200400"/>
          <a:ext cx="914399" cy="487679"/>
        </p:xfrm>
        <a:graphic>
          <a:graphicData uri="http://schemas.openxmlformats.org/presentationml/2006/ole">
            <p:oleObj spid="_x0000_s52226" name="Equation" r:id="rId4" imgW="380880" imgH="203040" progId="Equation.3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600200" y="2849563"/>
          <a:ext cx="914400" cy="427037"/>
        </p:xfrm>
        <a:graphic>
          <a:graphicData uri="http://schemas.openxmlformats.org/presentationml/2006/ole">
            <p:oleObj spid="_x0000_s52227" name="Equation" r:id="rId5" imgW="380880" imgH="17748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EF2A-D073-4F81-9246-34CF0FA88A84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Inequality Constraints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Jacobian will always try to drive the constraint to zero. 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deal with inequality constraints we have to clamp impulses.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limits of an impulse is 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can’t just clamp each impulse, but rather we need to clamp the total impulse.</a:t>
            </a:r>
            <a:endParaRPr lang="en-US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15000" y="3200400"/>
          <a:ext cx="1678214" cy="469900"/>
        </p:xfrm>
        <a:graphic>
          <a:graphicData uri="http://schemas.openxmlformats.org/presentationml/2006/ole">
            <p:oleObj spid="_x0000_s136193" name="Equation" r:id="rId4" imgW="634680" imgH="17748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AD6A-11E4-42B7-A71E-D456E8CD5F1A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Clamping Process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Compute 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 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Max(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,0)</a:t>
            </a:r>
          </a:p>
          <a:p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-&gt; newImpulse) 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-&gt; totalImpulse)</a:t>
            </a:r>
            <a:endParaRPr lang="en-US" baseline="-25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C6AF-23BD-440B-9146-D59E3E4A9125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Why?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Stacking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Joints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Motors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Etc…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3680-DC58-49BA-AD8C-22E907E9801F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Slop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Allow a bit of penetration (slop)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allows a little bit of penetration which helps avoid jitter.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68361" y="1981200"/>
          <a:ext cx="3303639" cy="914400"/>
        </p:xfrm>
        <a:graphic>
          <a:graphicData uri="http://schemas.openxmlformats.org/presentationml/2006/ole">
            <p:oleObj spid="_x0000_s54274" name="Equation" r:id="rId4" imgW="1422360" imgH="39348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E29E-4E67-4921-9B05-248DA01A6482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Caching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make the constraint converge quicker, we can warm start the constraint each frame with an initial guess.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Save the lambda from the previous time step and apply that impulse initially.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makes it so you can use less iterations and get better results.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78DF-2C5A-4DBC-ADBD-2076024F1A89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718921">
            <a:off x="812851" y="2855436"/>
            <a:ext cx="1752600" cy="129540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371600"/>
            <a:ext cx="3810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4" idx="7"/>
            <a:endCxn id="6" idx="2"/>
          </p:cNvCxnSpPr>
          <p:nvPr/>
        </p:nvCxnSpPr>
        <p:spPr>
          <a:xfrm rot="5400000" flipH="1" flipV="1">
            <a:off x="4039393" y="1104901"/>
            <a:ext cx="1485107" cy="2170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4724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 1: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Contact Constraint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1447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 2: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Distance Joint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14241861">
            <a:off x="4927477" y="924043"/>
            <a:ext cx="439857" cy="14237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743200"/>
            <a:ext cx="1295400" cy="1295400"/>
          </a:xfrm>
          <a:prstGeom prst="ellipse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94993" y="3334138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0" idx="0"/>
            <a:endCxn id="9" idx="3"/>
          </p:cNvCxnSpPr>
          <p:nvPr/>
        </p:nvCxnSpPr>
        <p:spPr>
          <a:xfrm rot="5400000" flipH="1" flipV="1">
            <a:off x="1928716" y="3946964"/>
            <a:ext cx="1325221" cy="229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5200" y="205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 =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1066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 = 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5400" y="533102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Penetration = .15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715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 = 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β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Max(.15 – slop,0)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09862" y="2057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 = -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β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(d</a:t>
            </a:r>
            <a:r>
              <a:rPr lang="en-US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–L</a:t>
            </a:r>
            <a:r>
              <a:rPr lang="en-US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7A74-71D9-4379-B4F4-BE0465C834AB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Pseudo Code – Main Loop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752600"/>
            <a:ext cx="662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all constraints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Initialize constraints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a set number of iterations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For all constraints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Solve velocity constraints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all constraints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Solve position constraints (optional)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0CB9-5F02-48C1-8303-E4FC53BCD17C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Pseudo Code – Init Constraint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(Contact Constraint)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600200"/>
            <a:ext cx="701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//apply the cached result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Obj1.ApplyImpulse(-Old Impulse * normal)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Obj2.ApplyImpulse( Old Impulse * normal)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//calculate the unchanging terms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Jacobian =  (-n,-r1xn,n,r2xn)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Mass Matrix  =    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normalMass = JM</a:t>
            </a:r>
            <a:r>
              <a:rPr lang="en-US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en-US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//calculate the bias to remove penetration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Bias = B * penetration 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856724" y="3276600"/>
          <a:ext cx="2695209" cy="1600200"/>
        </p:xfrm>
        <a:graphic>
          <a:graphicData uri="http://schemas.openxmlformats.org/presentationml/2006/ole">
            <p:oleObj spid="_x0000_s88067" name="Equation" r:id="rId4" imgW="1625400" imgH="96516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39E-EA4A-498D-AA29-C20D91F7DA80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Pseudo Code – Solve Velocity (Contact Constraint)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72483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//compute the impulse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Jacobian = (-n,-r1xn,n,r2xn)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Velocity = (v1,w1,v2,w2)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Impulse = -(1 / normalMass) * (Jacobian * Velocity + Bias)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//clamp the impulse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Temp = Max(Impulse + OldImpulse,0)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Impulse = Temp – OldImpulse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//apply the impulse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Obj1.ApplyImpulse(-Impulse * normal)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Obj2.ApplyImpulse( Impulse * normal)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//save the impulse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OldImpulse = Impulse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FF6A-0226-4B37-B785-40857BD757DF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 the Math!! Solve C for J and b.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Solve for JM</a:t>
            </a:r>
            <a:r>
              <a:rPr lang="en-US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en-US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&amp; JV.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Take your time! Small mistakes can have large repercussions.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Know your coordinate system.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a simple integration scheme initially.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Separate out your contacts and joints.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Draw your constraints.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Ask for help.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282C-FE77-48E1-8E33-734B0D18FEE2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Questions?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227C-DF92-4DDC-9A90-4582B72E1F91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References </a:t>
            </a:r>
            <a:r>
              <a:rPr lang="en-US" strike="sngStrike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www.gphysics.com</a:t>
            </a:r>
            <a:endParaRPr lang="en-US" strike="sngStrike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www.box2d.com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Erin Catto’s GDC 2009 slides and his 2005 paper.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58A6-99C3-4C29-AB33-D3C2D5A7146C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a constraint?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rule you apply mathematically.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 The distance between two points is L.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is normally between two objects.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Mathematically, a constraint looks like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295400" y="3673475"/>
          <a:ext cx="2743200" cy="517525"/>
        </p:xfrm>
        <a:graphic>
          <a:graphicData uri="http://schemas.openxmlformats.org/presentationml/2006/ole">
            <p:oleObj spid="_x0000_s11266" name="Equation" r:id="rId4" imgW="1143000" imgH="21564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4FC-CFAA-45AD-9FE6-78B8FA892F67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Velocity Constraint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don’t want to directly affect position.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Differentiate position constraints to get velocity constraints.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velocity constraint defines the allowed motion of an object.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 constraints may have a time dependence (motors).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1295400" y="2881312"/>
          <a:ext cx="2743200" cy="547688"/>
        </p:xfrm>
        <a:graphic>
          <a:graphicData uri="http://schemas.openxmlformats.org/presentationml/2006/ole">
            <p:oleObj spid="_x0000_s96258" name="Equation" r:id="rId4" imgW="1143000" imgH="22860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EE84-56FE-4733-A10B-EAE3D51199DE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838200"/>
            <a:ext cx="533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3886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7"/>
            <a:endCxn id="4" idx="2"/>
          </p:cNvCxnSpPr>
          <p:nvPr/>
        </p:nvCxnSpPr>
        <p:spPr>
          <a:xfrm rot="5400000" flipH="1" flipV="1">
            <a:off x="1847289" y="1600201"/>
            <a:ext cx="3029511" cy="181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1066800" y="3657600"/>
            <a:ext cx="6096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90800" y="4724400"/>
            <a:ext cx="6096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400" y="35052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Allowed motion is perpendicular to the rope.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Constraints only allow the velocity to be in this direction.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51E7-8CCD-4001-B3CD-786141C5659E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Velocity constraint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Always writable as 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 is the Jacobian. 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 will be 0 unless work is done.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FV = 0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 = J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19600" y="1447800"/>
          <a:ext cx="2143125" cy="457200"/>
        </p:xfrm>
        <a:graphic>
          <a:graphicData uri="http://schemas.openxmlformats.org/presentationml/2006/ole">
            <p:oleObj spid="_x0000_s9217" name="Equation" r:id="rId4" imgW="95220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24400" y="3352800"/>
          <a:ext cx="1375833" cy="1905000"/>
        </p:xfrm>
        <a:graphic>
          <a:graphicData uri="http://schemas.openxmlformats.org/presentationml/2006/ole">
            <p:oleObj spid="_x0000_s9219" name="Equation" r:id="rId5" imgW="660240" imgH="914400" progId="Equation.3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04F-6F91-4D1C-9F9D-23FE64348DF0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a Jacobian?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Jacobian is a coordinate transform. It takes us from Cartesian space to Constraint space.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Jacobian is always defined to be perpendicular to V.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Jacobian is also the direction of the force being applied.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7982-75F1-4F14-BE9E-5356D8B4EAC0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</a:t>
            </a:r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λ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the Lagrange multiplier and is the signed magnitude of the constraint.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know the direction of the constraint, but not the magnitude, this is lambda.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use a constraint solver to compute lambda (more on how later).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D2A3-5903-422D-9FFA-0D96F118EC4A}" type="datetime1">
              <a:rPr lang="en-US" smtClean="0"/>
              <a:t>3/29/2010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769</TotalTime>
  <Words>1362</Words>
  <Application>Microsoft Office PowerPoint</Application>
  <PresentationFormat>On-screen Show (4:3)</PresentationFormat>
  <Paragraphs>331</Paragraphs>
  <Slides>38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Equity</vt:lpstr>
      <vt:lpstr>Equation</vt:lpstr>
      <vt:lpstr>Constraints</vt:lpstr>
      <vt:lpstr>Outline</vt:lpstr>
      <vt:lpstr>Why?</vt:lpstr>
      <vt:lpstr>What is a constraint?</vt:lpstr>
      <vt:lpstr>Velocity Constraint</vt:lpstr>
      <vt:lpstr>Slide 6</vt:lpstr>
      <vt:lpstr>Velocity constraint</vt:lpstr>
      <vt:lpstr>What is a Jacobian?</vt:lpstr>
      <vt:lpstr>What is λ?</vt:lpstr>
      <vt:lpstr>Example: Distance Constraint (2D)</vt:lpstr>
      <vt:lpstr>Details</vt:lpstr>
      <vt:lpstr>Solving for a Jacobian</vt:lpstr>
      <vt:lpstr>Contact Constraint</vt:lpstr>
      <vt:lpstr>Distance Joint</vt:lpstr>
      <vt:lpstr>Questions?</vt:lpstr>
      <vt:lpstr>Constraint Solver</vt:lpstr>
      <vt:lpstr>Sequential impulses</vt:lpstr>
      <vt:lpstr>Sequential Impulses</vt:lpstr>
      <vt:lpstr>What is an impulse?</vt:lpstr>
      <vt:lpstr>Slide 20</vt:lpstr>
      <vt:lpstr>Slide 21</vt:lpstr>
      <vt:lpstr>Details</vt:lpstr>
      <vt:lpstr>Slide 23</vt:lpstr>
      <vt:lpstr>Slide 24</vt:lpstr>
      <vt:lpstr>Position Drift</vt:lpstr>
      <vt:lpstr>Position Drift</vt:lpstr>
      <vt:lpstr>Inequality Constraints</vt:lpstr>
      <vt:lpstr>Inequality Constraints</vt:lpstr>
      <vt:lpstr>Clamping Process</vt:lpstr>
      <vt:lpstr>Slop</vt:lpstr>
      <vt:lpstr>Caching</vt:lpstr>
      <vt:lpstr>Example</vt:lpstr>
      <vt:lpstr>Pseudo Code – Main Loop</vt:lpstr>
      <vt:lpstr>Pseudo Code – Init Constraint (Contact Constraint)</vt:lpstr>
      <vt:lpstr>Pseudo Code – Solve Velocity (Contact Constraint)</vt:lpstr>
      <vt:lpstr>Tips</vt:lpstr>
      <vt:lpstr>Questions?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Constraints</dc:title>
  <dc:creator>Josh</dc:creator>
  <cp:lastModifiedBy>Josh</cp:lastModifiedBy>
  <cp:revision>90</cp:revision>
  <dcterms:created xsi:type="dcterms:W3CDTF">2010-03-15T21:18:34Z</dcterms:created>
  <dcterms:modified xsi:type="dcterms:W3CDTF">2010-03-29T20:38:14Z</dcterms:modified>
</cp:coreProperties>
</file>