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78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7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47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9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8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8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7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8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7679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Young's_modulu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 Element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Joshua Davis – jodavis42@gmail.com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2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Gauss-Seidel is another common LCP solver</a:t>
            </a:r>
          </a:p>
          <a:p>
            <a:pPr lvl="1"/>
            <a:r>
              <a:rPr lang="en-US" dirty="0" smtClean="0"/>
              <a:t>Whenever I say iterate to get a better result, this is mathematically equivalent to Gauss-Seidel</a:t>
            </a:r>
          </a:p>
          <a:p>
            <a:r>
              <a:rPr lang="en-US" dirty="0" smtClean="0"/>
              <a:t>FEM’s stiffness matrices are positive definite</a:t>
            </a:r>
          </a:p>
          <a:p>
            <a:pPr lvl="1"/>
            <a:r>
              <a:rPr lang="en-US" dirty="0" smtClean="0"/>
              <a:t>This allows us to use some fancier solvers</a:t>
            </a:r>
          </a:p>
          <a:p>
            <a:pPr lvl="1"/>
            <a:r>
              <a:rPr lang="en-US" dirty="0" smtClean="0"/>
              <a:t>Most commonly, Conjugate Gradient is used</a:t>
            </a:r>
          </a:p>
          <a:p>
            <a:r>
              <a:rPr lang="en-US" dirty="0" smtClean="0"/>
              <a:t>See the references for a better paper than I could ever make explaining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1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FEM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 we have the LCP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/>
                  <a:t> is the unknown we’ll solve for</a:t>
                </a:r>
              </a:p>
              <a:p>
                <a:r>
                  <a:rPr lang="en-US" dirty="0" smtClean="0"/>
                  <a:t>First, how we assemble to global stiffness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dirty="0" smtClean="0"/>
                  <a:t> must be explained</a:t>
                </a:r>
              </a:p>
              <a:p>
                <a:pPr lvl="1"/>
                <a:r>
                  <a:rPr lang="en-US" dirty="0" smtClean="0"/>
                  <a:t>This will require a few detours as well…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As a note, we won’t actually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for new positions</a:t>
                </a:r>
              </a:p>
              <a:p>
                <a:pPr lvl="1"/>
                <a:r>
                  <a:rPr lang="en-US" dirty="0" smtClean="0"/>
                  <a:t>We want to solve for new velocities instead</a:t>
                </a:r>
              </a:p>
              <a:p>
                <a:pPr lvl="1"/>
                <a:r>
                  <a:rPr lang="en-US" dirty="0" smtClean="0"/>
                  <a:t>More later (way later…)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10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Barycentric coordinates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Any point within a tetrahedron can be represented with 4 barycentric coordinates</a:t>
                </a:r>
              </a:p>
              <a:p>
                <a:r>
                  <a:rPr lang="en-US" dirty="0" smtClean="0"/>
                  <a:t>Any displacement within the tetrahedron can be represented as: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21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 point within a tetrahedron can also be represented as: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[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the shape function that linearly interpolates any vector function from the nodes to a point within the tetrahedron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2222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28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Cauchy-Strain is defined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This is symmetric, so there is only 6 unique values. They can be expressed in the vector: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250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55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Lets look closer 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051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 represent the strain for any point within the tetrahedron using the shape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Looking closer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250" r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350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Strain Examined Closer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If we look even closer at one of these items, we can see: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33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691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920085"/>
                <a:ext cx="3624649" cy="44348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920085"/>
                <a:ext cx="3624649" cy="4434840"/>
              </a:xfrm>
              <a:blipFill rotWithShape="0">
                <a:blip r:embed="rId2"/>
                <a:stretch>
                  <a:fillRect l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954162" y="1920085"/>
                <a:ext cx="7628238" cy="44348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954162" y="1920085"/>
                <a:ext cx="7628238" cy="443484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054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partials represent how pushing one vertex affects another</a:t>
            </a:r>
          </a:p>
          <a:p>
            <a:pPr lvl="1"/>
            <a:r>
              <a:rPr lang="en-US" dirty="0" smtClean="0"/>
              <a:t>How does pushing vertex 0 affect vertex 1?</a:t>
            </a:r>
          </a:p>
          <a:p>
            <a:r>
              <a:rPr lang="en-US" dirty="0" smtClean="0"/>
              <a:t>There is a more efficient way to calculate this then a matrix 4 inverse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6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Deformable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different kinds of ways to model</a:t>
            </a:r>
          </a:p>
          <a:p>
            <a:r>
              <a:rPr lang="en-US" dirty="0" smtClean="0"/>
              <a:t>Most popular is a spring mass aggregate</a:t>
            </a:r>
          </a:p>
          <a:p>
            <a:pPr lvl="1"/>
            <a:r>
              <a:rPr lang="en-US" dirty="0" smtClean="0"/>
              <a:t>Stability issues especially with large stiffness constants</a:t>
            </a:r>
          </a:p>
          <a:p>
            <a:pPr lvl="1"/>
            <a:r>
              <a:rPr lang="en-US" dirty="0" smtClean="0"/>
              <a:t>Unintuitive material properties</a:t>
            </a:r>
          </a:p>
          <a:p>
            <a:r>
              <a:rPr lang="en-US" dirty="0" smtClean="0"/>
              <a:t>There are also continuum models</a:t>
            </a:r>
          </a:p>
          <a:p>
            <a:pPr lvl="1"/>
            <a:r>
              <a:rPr lang="en-US" dirty="0" smtClean="0"/>
              <a:t>Approximates the volume of an object as a series of elements</a:t>
            </a:r>
          </a:p>
          <a:p>
            <a:pPr lvl="1"/>
            <a:r>
              <a:rPr lang="en-US" dirty="0" smtClean="0"/>
              <a:t>Examples: FEM, BEM</a:t>
            </a:r>
          </a:p>
        </p:txBody>
      </p:sp>
    </p:spTree>
    <p:extLst>
      <p:ext uri="{BB962C8B-B14F-4D97-AF65-F5344CB8AC3E}">
        <p14:creationId xmlns:p14="http://schemas.microsoft.com/office/powerpoint/2010/main" val="1276935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Stress is related to </a:t>
                </a:r>
                <a:r>
                  <a:rPr lang="en-US" dirty="0" smtClean="0"/>
                  <a:t>strain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called the isotropic elasticity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Y is young’s </a:t>
                </a:r>
                <a:r>
                  <a:rPr lang="en-US" dirty="0" err="1" smtClean="0"/>
                  <a:t>moduls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V is </a:t>
                </a:r>
                <a:r>
                  <a:rPr lang="en-US" dirty="0" err="1" smtClean="0"/>
                  <a:t>poisson’s</a:t>
                </a:r>
                <a:r>
                  <a:rPr lang="en-US" dirty="0" smtClean="0"/>
                  <a:t> ratio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2361" b="-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185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FEM uses real world material properties</a:t>
            </a:r>
          </a:p>
          <a:p>
            <a:r>
              <a:rPr lang="en-US" dirty="0" smtClean="0"/>
              <a:t>Young’s </a:t>
            </a:r>
            <a:r>
              <a:rPr lang="en-US" dirty="0" err="1" smtClean="0"/>
              <a:t>moduls</a:t>
            </a:r>
            <a:r>
              <a:rPr lang="en-US" dirty="0" smtClean="0"/>
              <a:t> (Y)</a:t>
            </a:r>
          </a:p>
          <a:p>
            <a:pPr lvl="1"/>
            <a:r>
              <a:rPr lang="en-US" dirty="0" smtClean="0"/>
              <a:t>Measures the </a:t>
            </a:r>
            <a:r>
              <a:rPr lang="en-US" dirty="0" err="1" smtClean="0"/>
              <a:t>instretchability</a:t>
            </a:r>
            <a:r>
              <a:rPr lang="en-US" dirty="0" smtClean="0"/>
              <a:t> of an object</a:t>
            </a:r>
          </a:p>
          <a:p>
            <a:pPr lvl="1"/>
            <a:r>
              <a:rPr lang="en-US" dirty="0"/>
              <a:t>Steel - </a:t>
            </a:r>
            <a:r>
              <a:rPr lang="en-US" dirty="0" smtClean="0"/>
              <a:t>200,000,000 Pa</a:t>
            </a:r>
          </a:p>
          <a:p>
            <a:pPr lvl="1"/>
            <a:r>
              <a:rPr lang="en-US" dirty="0" smtClean="0"/>
              <a:t>Cork - 32,000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hlinkClick r:id="rId2"/>
              </a:rPr>
              <a:t>http://en.wikipedia.org/wiki/Young%27s_modulus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Poisson’s ratio (v)</a:t>
            </a:r>
          </a:p>
          <a:p>
            <a:pPr lvl="1"/>
            <a:r>
              <a:rPr lang="en-US" dirty="0" smtClean="0"/>
              <a:t>Describes how much a material contracts when stretching</a:t>
            </a:r>
          </a:p>
          <a:p>
            <a:pPr lvl="1"/>
            <a:r>
              <a:rPr lang="en-US" dirty="0" smtClean="0"/>
              <a:t>Valid ranges [-1,1/2]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9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 derive the stiffness matrix by balancing 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𝑠𝑡𝑟𝑒𝑠𝑠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Solving for internal work gives: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is the volume of the element</a:t>
                </a:r>
              </a:p>
              <a:p>
                <a:r>
                  <a:rPr lang="en-US" dirty="0" smtClean="0"/>
                  <a:t>This is the stiffness matrix for </a:t>
                </a:r>
                <a:r>
                  <a:rPr lang="en-US" smtClean="0"/>
                  <a:t>the element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006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Remember the structure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when looking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331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Note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symmetric</a:t>
                </a:r>
              </a:p>
              <a:p>
                <a:pPr lvl="1"/>
                <a:r>
                  <a:rPr lang="en-US" dirty="0" smtClean="0"/>
                  <a:t>That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endParaRPr lang="en-US" b="1" dirty="0" smtClean="0"/>
              </a:p>
              <a:p>
                <a:r>
                  <a:rPr lang="en-US" dirty="0" smtClean="0"/>
                  <a:t>Further looking into these elements we can rewrite 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503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Looking at an element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33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930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Assembling 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global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matrix is assembled from the individual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r>
                  <a:rPr lang="en-US" dirty="0" smtClean="0"/>
                  <a:t> matrices</a:t>
                </a:r>
              </a:p>
              <a:p>
                <a:r>
                  <a:rPr lang="en-US" dirty="0" err="1" smtClean="0"/>
                  <a:t>Psuedo</a:t>
                </a:r>
                <a:r>
                  <a:rPr lang="en-US" dirty="0" smtClean="0"/>
                  <a:t> code:</a:t>
                </a:r>
              </a:p>
              <a:p>
                <a:pPr lvl="1"/>
                <a:r>
                  <a:rPr lang="en-US" dirty="0" smtClean="0"/>
                  <a:t>For all tetrahedron t</a:t>
                </a:r>
              </a:p>
              <a:p>
                <a:pPr lvl="2"/>
                <a:r>
                  <a:rPr lang="en-US" dirty="0" smtClean="0"/>
                  <a:t>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in [0,3]</a:t>
                </a:r>
              </a:p>
              <a:p>
                <a:pPr lvl="3"/>
                <a:r>
                  <a:rPr lang="en-US" dirty="0" smtClean="0"/>
                  <a:t>For j in [0,3]</a:t>
                </a:r>
              </a:p>
              <a:p>
                <a:pPr lvl="4"/>
                <a:r>
                  <a:rPr lang="en-US" dirty="0" err="1" smtClean="0"/>
                  <a:t>Gi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globalIndex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</a:t>
                </a:r>
              </a:p>
              <a:p>
                <a:pPr lvl="4"/>
                <a:r>
                  <a:rPr lang="en-US" dirty="0" err="1" smtClean="0"/>
                  <a:t>Gj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globalIndex</a:t>
                </a:r>
                <a:r>
                  <a:rPr lang="en-US" dirty="0" smtClean="0"/>
                  <a:t>(j)</a:t>
                </a:r>
              </a:p>
              <a:p>
                <a:pPr lvl="4"/>
                <a:r>
                  <a:rPr lang="en-US" dirty="0" err="1" smtClean="0"/>
                  <a:t>Kgi,gj</a:t>
                </a:r>
                <a:r>
                  <a:rPr lang="en-US" dirty="0" smtClean="0"/>
                  <a:t>+=</a:t>
                </a:r>
                <a:r>
                  <a:rPr lang="en-US" dirty="0" err="1" smtClean="0"/>
                  <a:t>k^t_ij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76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Assembling K – Example 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3914" y="2298357"/>
            <a:ext cx="1046205" cy="61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43914" y="2916195"/>
            <a:ext cx="1046205" cy="45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290119" y="2298357"/>
            <a:ext cx="972065" cy="560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90119" y="2858531"/>
            <a:ext cx="972065" cy="508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62184" y="2240692"/>
            <a:ext cx="1046205" cy="61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62184" y="2858530"/>
            <a:ext cx="1046205" cy="45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308389" y="2240692"/>
            <a:ext cx="972065" cy="560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308389" y="2800866"/>
            <a:ext cx="972065" cy="508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" y="2673864"/>
            <a:ext cx="95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[0,]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68844" y="1986690"/>
            <a:ext cx="95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[1,]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57632" y="3312202"/>
            <a:ext cx="95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[2,]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75007" y="2489197"/>
            <a:ext cx="95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[3,0]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15946" y="1937949"/>
            <a:ext cx="95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[,1]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12972" y="3252134"/>
            <a:ext cx="95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 [,2]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9859" y="2598913"/>
            <a:ext cx="95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 [,3]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35114" y="1986690"/>
            <a:ext cx="125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p[</a:t>
            </a:r>
            <a:r>
              <a:rPr lang="en-US" dirty="0" err="1" smtClean="0"/>
              <a:t>abcd</a:t>
            </a:r>
            <a:r>
              <a:rPr lang="en-US" dirty="0" smtClean="0"/>
              <a:t>]</a:t>
            </a:r>
          </a:p>
          <a:p>
            <a:r>
              <a:rPr lang="en-US" dirty="0" smtClean="0"/>
              <a:t>q[</a:t>
            </a:r>
            <a:r>
              <a:rPr lang="en-US" dirty="0" err="1" smtClean="0"/>
              <a:t>defg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776151" y="3621466"/>
                <a:ext cx="5350475" cy="30734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𝟎𝟎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𝟎𝟎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151" y="3621466"/>
                <a:ext cx="5350475" cy="30734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701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Assembling K – Example 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16195" y="1847088"/>
            <a:ext cx="807309" cy="65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16195" y="2504303"/>
            <a:ext cx="0" cy="48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916195" y="2990088"/>
            <a:ext cx="708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24649" y="2670995"/>
            <a:ext cx="667265" cy="31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23504" y="1847087"/>
            <a:ext cx="568410" cy="823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90121" y="2259040"/>
            <a:ext cx="95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[1,1]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45709" y="1667727"/>
            <a:ext cx="95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[0,0]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80737" y="2747195"/>
            <a:ext cx="95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[2,]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6326" y="2931861"/>
            <a:ext cx="95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[3,2]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26012" y="2533416"/>
            <a:ext cx="95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[,3]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35114" y="1986690"/>
            <a:ext cx="125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p[</a:t>
            </a:r>
            <a:r>
              <a:rPr lang="en-US" dirty="0" err="1" smtClean="0"/>
              <a:t>abcd</a:t>
            </a:r>
            <a:r>
              <a:rPr lang="en-US" dirty="0" smtClean="0"/>
              <a:t>]</a:t>
            </a:r>
          </a:p>
          <a:p>
            <a:r>
              <a:rPr lang="en-US" dirty="0" smtClean="0"/>
              <a:t>q[</a:t>
            </a:r>
            <a:r>
              <a:rPr lang="en-US" dirty="0" err="1" smtClean="0"/>
              <a:t>abde</a:t>
            </a:r>
            <a:r>
              <a:rPr lang="en-US" dirty="0" smtClean="0"/>
              <a:t>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506363" y="3330306"/>
                <a:ext cx="5350475" cy="30734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363" y="3330306"/>
                <a:ext cx="5350475" cy="30734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15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 and Damping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current model is static deformation</a:t>
                </a:r>
              </a:p>
              <a:p>
                <a:pPr lvl="1"/>
                <a:r>
                  <a:rPr lang="en-US" dirty="0" smtClean="0"/>
                  <a:t>No mass</a:t>
                </a:r>
              </a:p>
              <a:p>
                <a:r>
                  <a:rPr lang="en-US" dirty="0" smtClean="0"/>
                  <a:t>Can solve with mass and damping as follows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7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 Element Method – What does this even mean?</a:t>
            </a:r>
          </a:p>
          <a:p>
            <a:pPr lvl="1"/>
            <a:r>
              <a:rPr lang="en-US" dirty="0" smtClean="0"/>
              <a:t>FEM turns the continuum of an object into a series of finitely discretized elements.</a:t>
            </a:r>
          </a:p>
          <a:p>
            <a:pPr lvl="2"/>
            <a:r>
              <a:rPr lang="en-US" dirty="0" smtClean="0"/>
              <a:t>We represent our object as a collection of smaller pieces (think triangle mesh)</a:t>
            </a:r>
          </a:p>
          <a:p>
            <a:pPr lvl="1"/>
            <a:r>
              <a:rPr lang="en-US" dirty="0" smtClean="0"/>
              <a:t>While any shape can be used, tetrahedrons are the simple standard</a:t>
            </a:r>
          </a:p>
          <a:p>
            <a:pPr lvl="1"/>
            <a:r>
              <a:rPr lang="en-US" dirty="0" smtClean="0"/>
              <a:t>So this means for our FEM:</a:t>
            </a:r>
          </a:p>
          <a:p>
            <a:pPr lvl="2"/>
            <a:r>
              <a:rPr lang="en-US" dirty="0" smtClean="0"/>
              <a:t>The volume of our object is represented by a collection of tetrahedron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3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Tetrahedron?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volume of any mesh can be represented as a collection of tetrahedron</a:t>
            </a:r>
          </a:p>
          <a:p>
            <a:pPr lvl="1"/>
            <a:r>
              <a:rPr lang="en-US" dirty="0" smtClean="0"/>
              <a:t>Just like a triangle mesh can be used for any surface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Tetrahedralization</a:t>
            </a:r>
            <a:r>
              <a:rPr lang="en-US" dirty="0" smtClean="0"/>
              <a:t> is a complex process</a:t>
            </a:r>
          </a:p>
          <a:p>
            <a:pPr lvl="2"/>
            <a:r>
              <a:rPr lang="en-US" dirty="0" smtClean="0"/>
              <a:t>Out of scope of this presentation</a:t>
            </a:r>
          </a:p>
          <a:p>
            <a:pPr lvl="2"/>
            <a:r>
              <a:rPr lang="en-US" dirty="0" smtClean="0"/>
              <a:t>See references for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14" y="2919140"/>
            <a:ext cx="780206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6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grasp some formulation to understand FEM</a:t>
            </a:r>
          </a:p>
          <a:p>
            <a:r>
              <a:rPr lang="en-US" dirty="0" smtClean="0"/>
              <a:t>FEM is stored like a mesh’s vertex and index buffer</a:t>
            </a:r>
          </a:p>
          <a:p>
            <a:pPr lvl="1"/>
            <a:r>
              <a:rPr lang="en-US" dirty="0" smtClean="0"/>
              <a:t>Only with tetrahedrons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9416" y="3616411"/>
            <a:ext cx="3130379" cy="121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0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FEM Vertex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vertex contains two positions</a:t>
                </a:r>
              </a:p>
              <a:p>
                <a:pPr lvl="1"/>
                <a:r>
                  <a:rPr lang="en-US" dirty="0" smtClean="0"/>
                  <a:t>The undeformed position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This doesn’t change during the simulation</a:t>
                </a:r>
              </a:p>
              <a:p>
                <a:pPr lvl="1"/>
                <a:r>
                  <a:rPr lang="en-US" dirty="0" smtClean="0"/>
                  <a:t>The deformed position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This changes every frame</a:t>
                </a:r>
              </a:p>
              <a:p>
                <a:pPr lvl="2"/>
                <a:endParaRPr lang="en-US" dirty="0"/>
              </a:p>
              <a:p>
                <a:r>
                  <a:rPr lang="en-US" dirty="0" smtClean="0"/>
                  <a:t>From these we can compute the displacement vector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56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Displacements are grouped together for the entire body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The same is done for external force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FEM then solves the generalized Hooke’s Law: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dirty="0" smtClean="0"/>
                  <a:t> is the stiffness matrix for the object</a:t>
                </a:r>
              </a:p>
              <a:p>
                <a:pPr lvl="1"/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91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Complimentarity</a:t>
            </a:r>
            <a:r>
              <a:rPr lang="en-US" dirty="0" smtClean="0"/>
              <a:t> Problem (LCP)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LCP solver solves equations of the general form: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 known matrix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 known vector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an unknown vector</a:t>
                </a:r>
              </a:p>
              <a:p>
                <a:r>
                  <a:rPr lang="en-US" dirty="0" smtClean="0"/>
                  <a:t>First idea would be to invert: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 is not always invertible</a:t>
                </a:r>
              </a:p>
              <a:p>
                <a:pPr lvl="1"/>
                <a:r>
                  <a:rPr lang="en-US" dirty="0" smtClean="0"/>
                  <a:t>A is not always square</a:t>
                </a:r>
              </a:p>
              <a:p>
                <a:pPr lvl="1"/>
                <a:r>
                  <a:rPr lang="en-US" dirty="0" smtClean="0"/>
                  <a:t>As A grows in dimensions this is numerical unstable and expensive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41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08"/>
            <a:ext cx="10972800" cy="1143000"/>
          </a:xfrm>
        </p:spPr>
        <p:txBody>
          <a:bodyPr/>
          <a:lstStyle/>
          <a:p>
            <a:r>
              <a:rPr lang="en-US" dirty="0" smtClean="0"/>
              <a:t>LCP -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6908"/>
                <a:ext cx="10972800" cy="490769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One simple LCP solver is Jacobi iteration</a:t>
                </a:r>
              </a:p>
              <a:p>
                <a:pPr lvl="1"/>
                <a:r>
                  <a:rPr lang="en-US" dirty="0" smtClean="0"/>
                  <a:t>Let A be broken up into a diagonal and off diagonal matrix: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With an initial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 smtClean="0">
                    <a:latin typeface="Cambria Math" panose="02040503050406030204" pitchFamily="18" charset="0"/>
                  </a:rPr>
                  <a:t> we can iterate to find a solution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Inverting a diagonal matrix is easy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6908"/>
                <a:ext cx="10972800" cy="4907692"/>
              </a:xfrm>
              <a:blipFill rotWithShape="0">
                <a:blip r:embed="rId2"/>
                <a:stretch>
                  <a:fillRect l="-667" t="-993" b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42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181</TotalTime>
  <Words>647</Words>
  <Application>Microsoft Office PowerPoint</Application>
  <PresentationFormat>Widescreen</PresentationFormat>
  <Paragraphs>197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Cambria Math</vt:lpstr>
      <vt:lpstr>Constantia</vt:lpstr>
      <vt:lpstr>Wingdings 2</vt:lpstr>
      <vt:lpstr>Flow</vt:lpstr>
      <vt:lpstr>Finite Element method</vt:lpstr>
      <vt:lpstr>Deformable objects</vt:lpstr>
      <vt:lpstr>FEM</vt:lpstr>
      <vt:lpstr>Tetrahedron?</vt:lpstr>
      <vt:lpstr>Formulation</vt:lpstr>
      <vt:lpstr>FEM Vertex</vt:lpstr>
      <vt:lpstr>PowerPoint Presentation</vt:lpstr>
      <vt:lpstr>Linear Complimentarity Problem (LCP)</vt:lpstr>
      <vt:lpstr>LCP - Example</vt:lpstr>
      <vt:lpstr>LCP</vt:lpstr>
      <vt:lpstr>Back to FEM</vt:lpstr>
      <vt:lpstr>Barycentric coordinates</vt:lpstr>
      <vt:lpstr>Shape function</vt:lpstr>
      <vt:lpstr>Strain</vt:lpstr>
      <vt:lpstr>Strain</vt:lpstr>
      <vt:lpstr>Element Strain</vt:lpstr>
      <vt:lpstr>Element Strain Examined Closer</vt:lpstr>
      <vt:lpstr>Partials</vt:lpstr>
      <vt:lpstr>Partials explained</vt:lpstr>
      <vt:lpstr>Stress</vt:lpstr>
      <vt:lpstr>Material properties</vt:lpstr>
      <vt:lpstr>Balancing work</vt:lpstr>
      <vt:lpstr>Evaluating K</vt:lpstr>
      <vt:lpstr>Efficiency of K</vt:lpstr>
      <vt:lpstr>Efficiency of K</vt:lpstr>
      <vt:lpstr>Assembling K</vt:lpstr>
      <vt:lpstr>Assembling K – Example 1</vt:lpstr>
      <vt:lpstr>Assembling K – Example 2</vt:lpstr>
      <vt:lpstr>Inertia and Damping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Element method</dc:title>
  <dc:creator>Joshua Davis</dc:creator>
  <cp:lastModifiedBy>Joshua Davis</cp:lastModifiedBy>
  <cp:revision>24</cp:revision>
  <dcterms:created xsi:type="dcterms:W3CDTF">2013-02-24T01:12:40Z</dcterms:created>
  <dcterms:modified xsi:type="dcterms:W3CDTF">2013-09-18T04:38:56Z</dcterms:modified>
</cp:coreProperties>
</file>