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에스코어 드림 4 Regular" panose="020B0503030302020204" pitchFamily="34" charset="-127"/>
      <p:regular r:id="rId17"/>
    </p:embeddedFont>
    <p:embeddedFont>
      <p:font typeface="에스코어 드림 6 Bold" panose="020B0703030302020204" pitchFamily="34" charset="-127"/>
      <p:bold r:id="rId18"/>
    </p:embeddedFont>
    <p:embeddedFont>
      <p:font typeface="에스코어 드림 8 Heavy" panose="020B0903030302020204" pitchFamily="34" charset="-127"/>
      <p:bold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54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1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0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6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1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4ABD0-0F90-43FA-B01F-FD07E2DCE5CE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26C0-08FD-4C9A-A43B-AA4B38A71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22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F3616-85BA-43B0-9130-788A2D1D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649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파이썬 프로그래밍</a:t>
            </a:r>
            <a:br>
              <a:rPr lang="en-US" altLang="ko-KR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r>
              <a:rPr lang="en-US" altLang="ko-KR" sz="4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&lt;</a:t>
            </a:r>
            <a:r>
              <a:rPr lang="ko-KR" altLang="en-US" sz="4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파이널 프로젝트</a:t>
            </a:r>
            <a:r>
              <a:rPr lang="en-US" altLang="ko-KR" sz="4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&gt;</a:t>
            </a:r>
            <a:br>
              <a:rPr lang="en-US" altLang="ko-KR" sz="4400" dirty="0"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</a:br>
            <a:endParaRPr lang="ko-KR" altLang="en-US" dirty="0"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E72D6-0FF4-4658-8C4B-935444EC8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충북대학교 정보통신공학부</a:t>
            </a:r>
            <a:endParaRPr lang="en-US" altLang="ko-KR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2016037033 </a:t>
            </a:r>
            <a:r>
              <a:rPr lang="ko-KR" altLang="en-US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조다운</a:t>
            </a:r>
            <a:endParaRPr lang="ko-KR" altLang="en-US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0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E99AA3-731B-4C20-8D14-02FAC1826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29963"/>
          <a:stretch/>
        </p:blipFill>
        <p:spPr>
          <a:xfrm>
            <a:off x="321730" y="3489159"/>
            <a:ext cx="5728548" cy="30791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7C0AC9-200A-4A2B-9E95-C553B2438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9963"/>
          <a:stretch/>
        </p:blipFill>
        <p:spPr>
          <a:xfrm>
            <a:off x="6141722" y="3489159"/>
            <a:ext cx="5728547" cy="30791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E17832-8C09-48BF-9E7B-701EE07DE6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3" b="30693"/>
          <a:stretch/>
        </p:blipFill>
        <p:spPr>
          <a:xfrm>
            <a:off x="6141722" y="381893"/>
            <a:ext cx="5728548" cy="3047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AE9C944-F0D2-4769-B5AC-7D618183E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30693"/>
          <a:stretch/>
        </p:blipFill>
        <p:spPr>
          <a:xfrm>
            <a:off x="321730" y="381892"/>
            <a:ext cx="5728547" cy="3047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6D7222-A11E-4D0B-934E-5AB53641A81E}"/>
              </a:ext>
            </a:extLst>
          </p:cNvPr>
          <p:cNvSpPr txBox="1"/>
          <p:nvPr/>
        </p:nvSpPr>
        <p:spPr>
          <a:xfrm>
            <a:off x="2239878" y="2905081"/>
            <a:ext cx="17195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start </a:t>
            </a:r>
            <a:r>
              <a:rPr lang="ko-KR" altLang="en-US" dirty="0"/>
              <a:t>버튼 클릭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DCB87-00AE-497A-8A46-5BAFB704D429}"/>
              </a:ext>
            </a:extLst>
          </p:cNvPr>
          <p:cNvSpPr txBox="1"/>
          <p:nvPr/>
        </p:nvSpPr>
        <p:spPr>
          <a:xfrm>
            <a:off x="8232549" y="2905081"/>
            <a:ext cx="160172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lap </a:t>
            </a:r>
            <a:r>
              <a:rPr lang="ko-KR" altLang="en-US" dirty="0"/>
              <a:t>버튼 클릭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8C367-A889-47FE-A686-5E346706FAD3}"/>
              </a:ext>
            </a:extLst>
          </p:cNvPr>
          <p:cNvSpPr txBox="1"/>
          <p:nvPr/>
        </p:nvSpPr>
        <p:spPr>
          <a:xfrm>
            <a:off x="2239878" y="6126152"/>
            <a:ext cx="170399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stop </a:t>
            </a:r>
            <a:r>
              <a:rPr lang="ko-KR" altLang="en-US" dirty="0"/>
              <a:t>버튼 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ADB4E-2A49-40D2-840E-652593697B08}"/>
              </a:ext>
            </a:extLst>
          </p:cNvPr>
          <p:cNvSpPr txBox="1"/>
          <p:nvPr/>
        </p:nvSpPr>
        <p:spPr>
          <a:xfrm>
            <a:off x="8096358" y="6106775"/>
            <a:ext cx="173791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reset </a:t>
            </a:r>
            <a:r>
              <a:rPr lang="ko-KR" altLang="en-US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2670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2E37-BC8B-4AD1-8DB0-EEE5C93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99" y="3426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286CC7-A4EB-4850-BF0C-D9E059AE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18" y="537871"/>
            <a:ext cx="9604283" cy="578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2E37-BC8B-4AD1-8DB0-EEE5C93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08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F03FB-B4EC-4E4C-9B21-A13E4A86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542" y="500062"/>
            <a:ext cx="95059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2E37-BC8B-4AD1-8DB0-EEE5C936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17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코드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4821E-BE92-4410-AAB1-2B20D846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41" y="365125"/>
            <a:ext cx="9372942" cy="625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84322-B375-4FAB-B307-390DCDF2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00062"/>
            <a:ext cx="10515600" cy="1325563"/>
          </a:xfrm>
        </p:spPr>
        <p:txBody>
          <a:bodyPr/>
          <a:lstStyle/>
          <a:p>
            <a:r>
              <a:rPr lang="ko-KR" altLang="en-US" dirty="0"/>
              <a:t>주제 제시 </a:t>
            </a:r>
            <a:r>
              <a:rPr lang="en-US" altLang="ko-KR" dirty="0"/>
              <a:t>– </a:t>
            </a:r>
            <a:r>
              <a:rPr lang="ko-KR" altLang="en-US" dirty="0"/>
              <a:t>기존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7886A-A4D9-4236-A97F-A9CC7EF3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34325" cy="1098550"/>
          </a:xfrm>
        </p:spPr>
        <p:txBody>
          <a:bodyPr/>
          <a:lstStyle/>
          <a:p>
            <a:r>
              <a:rPr lang="en-US" altLang="ko-KR" sz="3200" dirty="0">
                <a:latin typeface="+mn-ea"/>
              </a:rPr>
              <a:t>442p LAB. 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스톱워치 만들기</a:t>
            </a:r>
            <a:endParaRPr lang="en-US" altLang="ko-KR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FAF39F-8912-4D5F-8360-FA593CEB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914" y="2974994"/>
            <a:ext cx="3347221" cy="2729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2ABE98-6DB7-4995-869C-CB320F6B89A7}"/>
              </a:ext>
            </a:extLst>
          </p:cNvPr>
          <p:cNvSpPr txBox="1"/>
          <p:nvPr/>
        </p:nvSpPr>
        <p:spPr>
          <a:xfrm>
            <a:off x="1145957" y="2946244"/>
            <a:ext cx="55302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+mn-ea"/>
              </a:rPr>
              <a:t>레이블을 사용하여 간단한 스톱워치를 작성하라</a:t>
            </a:r>
            <a:r>
              <a:rPr lang="en-US" altLang="ko-KR" sz="3200" dirty="0">
                <a:latin typeface="+mn-ea"/>
              </a:rPr>
              <a:t>. </a:t>
            </a:r>
            <a:r>
              <a:rPr lang="ko-KR" altLang="en-US" sz="3200" dirty="0">
                <a:latin typeface="+mn-ea"/>
              </a:rPr>
              <a:t>시작 버튼을 누르면 시작되고</a:t>
            </a:r>
            <a:r>
              <a:rPr lang="en-US" altLang="ko-KR" sz="3200" dirty="0">
                <a:latin typeface="+mn-ea"/>
              </a:rPr>
              <a:t>, </a:t>
            </a:r>
            <a:r>
              <a:rPr lang="ko-KR" altLang="en-US" sz="3200" dirty="0">
                <a:latin typeface="+mn-ea"/>
              </a:rPr>
              <a:t>중지 버튼을 누르면 스톱워치가 중지된다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6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5D1F8-B74C-4AB9-A071-68F8FADC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91" y="500062"/>
            <a:ext cx="10515600" cy="1325563"/>
          </a:xfrm>
        </p:spPr>
        <p:txBody>
          <a:bodyPr/>
          <a:lstStyle/>
          <a:p>
            <a:r>
              <a:rPr lang="ko-KR" altLang="en-US" dirty="0"/>
              <a:t>주제 제시 </a:t>
            </a:r>
            <a:r>
              <a:rPr lang="en-US" altLang="ko-KR" dirty="0"/>
              <a:t>– </a:t>
            </a:r>
            <a:r>
              <a:rPr lang="ko-KR" altLang="en-US" dirty="0"/>
              <a:t>확장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D6785-B80A-4BFD-98FC-18A222BA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단순히 시작</a:t>
            </a:r>
            <a:r>
              <a:rPr lang="en-US" altLang="ko-KR" dirty="0"/>
              <a:t>, </a:t>
            </a:r>
            <a:r>
              <a:rPr lang="ko-KR" altLang="en-US" dirty="0"/>
              <a:t>중지 버튼을 가진 스톱워치에서 확장하여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시작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중지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리셋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랩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기능을 가진 스톱워치를 구현한다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UI</a:t>
            </a:r>
            <a:r>
              <a:rPr lang="ko-KR" altLang="en-US" dirty="0"/>
              <a:t>도 가독성 있게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선정 이유</a:t>
            </a:r>
            <a:r>
              <a:rPr lang="en-US" altLang="ko-KR" dirty="0"/>
              <a:t> : </a:t>
            </a:r>
            <a:r>
              <a:rPr lang="ko-KR" altLang="en-US" dirty="0"/>
              <a:t>위 기능들은 스톱워치에 꼭 필요한 기능이라고 생각하여 기존의 스톱워치 만들기 문제에서 해당 사항들을 추가해서 구현하면 유익할 것 이라고 생각했다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71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F821D-E1B9-4668-9D53-5F3C1588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64" y="448252"/>
            <a:ext cx="10515600" cy="1325563"/>
          </a:xfrm>
        </p:spPr>
        <p:txBody>
          <a:bodyPr/>
          <a:lstStyle/>
          <a:p>
            <a:r>
              <a:rPr lang="ko-KR" altLang="en-US" dirty="0"/>
              <a:t>기능 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35E0-C280-4E4E-A44A-781F6F9F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516"/>
            <a:ext cx="11148646" cy="53504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latin typeface="+mn-ea"/>
              </a:rPr>
              <a:t>시작 버튼을 누르면 스톱워치가 시작한다</a:t>
            </a:r>
            <a:endParaRPr lang="en-US" altLang="ko-KR" sz="32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latin typeface="+mn-ea"/>
              </a:rPr>
              <a:t>중지 버튼을 누르면 스톱워치가 중지된다</a:t>
            </a:r>
            <a:endParaRPr lang="en-US" altLang="ko-KR" sz="32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latin typeface="+mn-ea"/>
              </a:rPr>
              <a:t>랩 버튼을 누르면 랩 타임이 출력된다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latin typeface="+mn-ea"/>
              </a:rPr>
              <a:t>시간은 </a:t>
            </a:r>
            <a:r>
              <a:rPr lang="en-US" altLang="ko-KR" sz="3200" dirty="0">
                <a:latin typeface="+mn-ea"/>
              </a:rPr>
              <a:t>00:00:00</a:t>
            </a:r>
            <a:r>
              <a:rPr lang="ko-KR" altLang="en-US" sz="3200" dirty="0">
                <a:latin typeface="+mn-ea"/>
              </a:rPr>
              <a:t>과 같이 초와 분을 나누어 출력한다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200" dirty="0">
                <a:latin typeface="+mn-ea"/>
              </a:rPr>
              <a:t>리셋 버튼을 누르면 스톱워치를 초기화한다</a:t>
            </a:r>
            <a:r>
              <a:rPr lang="en-US" altLang="ko-KR" sz="3200" dirty="0">
                <a:latin typeface="+mn-ea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447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DC441-4757-4DFF-BF26-55581DEE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295853"/>
            <a:ext cx="10515600" cy="1325563"/>
          </a:xfrm>
        </p:spPr>
        <p:txBody>
          <a:bodyPr/>
          <a:lstStyle/>
          <a:p>
            <a:r>
              <a:rPr lang="ko-KR" altLang="en-US" dirty="0"/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FA0BC-D022-4F0D-BC83-C160F62F960A}"/>
              </a:ext>
            </a:extLst>
          </p:cNvPr>
          <p:cNvSpPr txBox="1"/>
          <p:nvPr/>
        </p:nvSpPr>
        <p:spPr>
          <a:xfrm>
            <a:off x="4591456" y="1714063"/>
            <a:ext cx="556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-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11">
            <a:extLst>
              <a:ext uri="{FF2B5EF4-FFF2-40B4-BE49-F238E27FC236}">
                <a16:creationId xmlns:a16="http://schemas.microsoft.com/office/drawing/2014/main" id="{BFA15956-202D-4E22-B18D-F33ABD347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358305"/>
              </p:ext>
            </p:extLst>
          </p:nvPr>
        </p:nvGraphicFramePr>
        <p:xfrm>
          <a:off x="561108" y="1621416"/>
          <a:ext cx="5117797" cy="412269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117797">
                  <a:extLst>
                    <a:ext uri="{9D8B030D-6E8A-4147-A177-3AD203B41FA5}">
                      <a16:colId xmlns:a16="http://schemas.microsoft.com/office/drawing/2014/main" val="4246727529"/>
                    </a:ext>
                  </a:extLst>
                </a:gridCol>
              </a:tblGrid>
              <a:tr h="338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15107"/>
                  </a:ext>
                </a:extLst>
              </a:tr>
              <a:tr h="3756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S : second </a:t>
                      </a:r>
                      <a:r>
                        <a:rPr lang="ko-KR" altLang="en-US" sz="2000" dirty="0"/>
                        <a:t>변수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M : minute </a:t>
                      </a:r>
                      <a:r>
                        <a:rPr lang="ko-KR" altLang="en-US" sz="2000" dirty="0"/>
                        <a:t>변수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H : hour </a:t>
                      </a:r>
                      <a:r>
                        <a:rPr lang="ko-KR" altLang="en-US" sz="2000" dirty="0"/>
                        <a:t>변수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Laps</a:t>
                      </a:r>
                      <a:r>
                        <a:rPr lang="ko-KR" altLang="en-US" sz="2000" dirty="0"/>
                        <a:t> </a:t>
                      </a:r>
                      <a:r>
                        <a:rPr lang="en-US" altLang="ko-KR" sz="2000" dirty="0"/>
                        <a:t>:</a:t>
                      </a:r>
                      <a:r>
                        <a:rPr lang="ko-KR" altLang="en-US" sz="2000" dirty="0"/>
                        <a:t> 랩 타임을 담을 리스트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 err="1"/>
                        <a:t>Listbox</a:t>
                      </a:r>
                      <a:r>
                        <a:rPr lang="en-US" altLang="ko-KR" sz="2000" dirty="0"/>
                        <a:t> : </a:t>
                      </a:r>
                      <a:r>
                        <a:rPr lang="ko-KR" altLang="en-US" sz="2000" dirty="0"/>
                        <a:t>랩을 출력할 리스트 박스</a:t>
                      </a:r>
                      <a:endParaRPr lang="en-US" altLang="ko-KR" sz="2000" dirty="0"/>
                    </a:p>
                    <a:p>
                      <a:pPr latinLnBrk="1"/>
                      <a:r>
                        <a:rPr lang="en-US" altLang="ko-KR" sz="2000" dirty="0"/>
                        <a:t>Running : running </a:t>
                      </a:r>
                      <a:r>
                        <a:rPr lang="ko-KR" altLang="en-US" sz="2000" dirty="0"/>
                        <a:t>중 인지 아닌지 판별할 변수</a:t>
                      </a:r>
                      <a:r>
                        <a:rPr lang="en-US" altLang="ko-KR" sz="2000" dirty="0"/>
                        <a:t> </a:t>
                      </a:r>
                    </a:p>
                    <a:p>
                      <a:pPr latinLnBrk="1"/>
                      <a:r>
                        <a:rPr lang="en-US" altLang="ko-KR" sz="2000" dirty="0" err="1"/>
                        <a:t>Laptime</a:t>
                      </a:r>
                      <a:r>
                        <a:rPr lang="en-US" altLang="ko-KR" sz="2000" dirty="0"/>
                        <a:t> : </a:t>
                      </a:r>
                      <a:r>
                        <a:rPr lang="ko-KR" altLang="en-US" sz="2000" dirty="0"/>
                        <a:t>현재 타이머 시간을 저장할 변수</a:t>
                      </a:r>
                      <a:endParaRPr lang="en-US" altLang="ko-KR" sz="2000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0771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49B5D090-D30A-4DD2-9EB1-13AC2A6D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70539"/>
              </p:ext>
            </p:extLst>
          </p:nvPr>
        </p:nvGraphicFramePr>
        <p:xfrm>
          <a:off x="6248035" y="1566432"/>
          <a:ext cx="5564221" cy="244365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64221">
                  <a:extLst>
                    <a:ext uri="{9D8B030D-6E8A-4147-A177-3AD203B41FA5}">
                      <a16:colId xmlns:a16="http://schemas.microsoft.com/office/drawing/2014/main" val="4246727529"/>
                    </a:ext>
                  </a:extLst>
                </a:gridCol>
              </a:tblGrid>
              <a:tr h="4319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레이아웃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15107"/>
                  </a:ext>
                </a:extLst>
              </a:tr>
              <a:tr h="16357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startButton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시작 버튼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stopButton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중지 버튼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resetButton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리셋 버튼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lapButton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랩 버튼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timeTxt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</a:t>
                      </a:r>
                      <a:r>
                        <a:rPr lang="ko-KR" altLang="en-US" dirty="0"/>
                        <a:t> 타이머 출력할 라벨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Listbox</a:t>
                      </a:r>
                      <a:r>
                        <a:rPr lang="en-US" altLang="ko-KR" dirty="0"/>
                        <a:t> : </a:t>
                      </a:r>
                      <a:r>
                        <a:rPr lang="ko-KR" altLang="en-US" dirty="0"/>
                        <a:t>랩 리스트 출력할 리스트 박스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Scrollbar : </a:t>
                      </a:r>
                      <a:r>
                        <a:rPr lang="en-US" altLang="ko-KR" dirty="0" err="1"/>
                        <a:t>listbox</a:t>
                      </a:r>
                      <a:r>
                        <a:rPr lang="ko-KR" altLang="en-US" dirty="0"/>
                        <a:t>를 위한 스크롤바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0771"/>
                  </a:ext>
                </a:extLst>
              </a:tr>
            </a:tbl>
          </a:graphicData>
        </a:graphic>
      </p:graphicFrame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298673B0-5C06-40B0-B3E4-730D16DBA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38053"/>
              </p:ext>
            </p:extLst>
          </p:nvPr>
        </p:nvGraphicFramePr>
        <p:xfrm>
          <a:off x="6248034" y="4162211"/>
          <a:ext cx="5564221" cy="1554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5564221">
                  <a:extLst>
                    <a:ext uri="{9D8B030D-6E8A-4147-A177-3AD203B41FA5}">
                      <a16:colId xmlns:a16="http://schemas.microsoft.com/office/drawing/2014/main" val="4246727529"/>
                    </a:ext>
                  </a:extLst>
                </a:gridCol>
              </a:tblGrid>
              <a:tr h="3001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15107"/>
                  </a:ext>
                </a:extLst>
              </a:tr>
              <a:tr h="11363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Start() </a:t>
                      </a:r>
                    </a:p>
                    <a:p>
                      <a:pPr latinLnBrk="1"/>
                      <a:r>
                        <a:rPr lang="en-US" altLang="ko-KR" dirty="0"/>
                        <a:t>Stop()</a:t>
                      </a:r>
                    </a:p>
                    <a:p>
                      <a:pPr latinLnBrk="1"/>
                      <a:r>
                        <a:rPr lang="en-US" altLang="ko-KR" dirty="0"/>
                        <a:t>Reset()</a:t>
                      </a:r>
                    </a:p>
                    <a:p>
                      <a:pPr latinLnBrk="1"/>
                      <a:r>
                        <a:rPr lang="en-US" altLang="ko-KR" dirty="0"/>
                        <a:t>Lap()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27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90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B7ED4-C61F-468D-846E-0D1C9E1A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함수 </a:t>
            </a:r>
            <a:r>
              <a:rPr lang="en-US" altLang="ko-KR" dirty="0"/>
              <a:t>start()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D425E-8D63-4BE3-8BC7-D2FB1A38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S&lt;59</a:t>
            </a:r>
            <a:r>
              <a:rPr lang="ko-KR" altLang="en-US" dirty="0"/>
              <a:t>이면 </a:t>
            </a:r>
            <a:r>
              <a:rPr lang="en-US" altLang="ko-KR" dirty="0"/>
              <a:t>s+=1, s&gt;59</a:t>
            </a:r>
            <a:r>
              <a:rPr lang="ko-KR" altLang="en-US" dirty="0"/>
              <a:t>이면 </a:t>
            </a:r>
            <a:r>
              <a:rPr lang="en-US" altLang="ko-KR" dirty="0"/>
              <a:t>s=0</a:t>
            </a:r>
            <a:r>
              <a:rPr lang="ko-KR" altLang="en-US" dirty="0"/>
              <a:t>하고</a:t>
            </a:r>
            <a:r>
              <a:rPr lang="en-US" altLang="ko-KR" dirty="0"/>
              <a:t> m+=1</a:t>
            </a:r>
          </a:p>
          <a:p>
            <a:r>
              <a:rPr lang="en-US" altLang="ko-KR" dirty="0"/>
              <a:t>M&gt;59</a:t>
            </a:r>
            <a:r>
              <a:rPr lang="ko-KR" altLang="en-US" dirty="0"/>
              <a:t>이면</a:t>
            </a:r>
            <a:r>
              <a:rPr lang="en-US" altLang="ko-KR" dirty="0"/>
              <a:t>, m=0</a:t>
            </a:r>
            <a:r>
              <a:rPr lang="ko-KR" altLang="en-US" dirty="0"/>
              <a:t>하고 </a:t>
            </a:r>
            <a:r>
              <a:rPr lang="en-US" altLang="ko-KR" dirty="0"/>
              <a:t>h+=1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en-US" altLang="ko-KR" dirty="0"/>
              <a:t>“00:00:00”</a:t>
            </a:r>
            <a:r>
              <a:rPr lang="ko-KR" altLang="en-US" dirty="0"/>
              <a:t>형식으로 </a:t>
            </a:r>
            <a:r>
              <a:rPr lang="en-US" altLang="ko-KR" dirty="0" err="1"/>
              <a:t>h,m,s</a:t>
            </a:r>
            <a:r>
              <a:rPr lang="ko-KR" altLang="en-US" dirty="0"/>
              <a:t>를 </a:t>
            </a:r>
            <a:r>
              <a:rPr lang="en-US" altLang="ko-KR" dirty="0" err="1"/>
              <a:t>timeTxt</a:t>
            </a:r>
            <a:r>
              <a:rPr lang="en-US" altLang="ko-KR" dirty="0"/>
              <a:t> </a:t>
            </a:r>
            <a:r>
              <a:rPr lang="ko-KR" altLang="en-US" dirty="0"/>
              <a:t>라벨에 </a:t>
            </a:r>
            <a:r>
              <a:rPr lang="en-US" altLang="ko-KR" dirty="0"/>
              <a:t>config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After</a:t>
            </a:r>
            <a:r>
              <a:rPr lang="ko-KR" altLang="en-US" dirty="0"/>
              <a:t>메소드 사용하여 </a:t>
            </a:r>
            <a:r>
              <a:rPr lang="en-US" altLang="ko-KR" dirty="0"/>
              <a:t>1000ms(1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마다 </a:t>
            </a:r>
            <a:r>
              <a:rPr lang="en-US" altLang="ko-KR" dirty="0"/>
              <a:t>start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en-US" altLang="ko-KR" dirty="0"/>
              <a:t>Running</a:t>
            </a:r>
            <a:r>
              <a:rPr lang="ko-KR" altLang="en-US" dirty="0"/>
              <a:t> 변수에 </a:t>
            </a:r>
            <a:r>
              <a:rPr lang="en-US" altLang="ko-KR" dirty="0" err="1"/>
              <a:t>window.after</a:t>
            </a:r>
            <a:r>
              <a:rPr lang="en-US" altLang="ko-KR" dirty="0"/>
              <a:t>(1000, start) </a:t>
            </a:r>
            <a:r>
              <a:rPr lang="ko-KR" altLang="en-US" dirty="0"/>
              <a:t>저장</a:t>
            </a:r>
            <a:endParaRPr lang="en-US" altLang="ko-KR" dirty="0"/>
          </a:p>
          <a:p>
            <a:r>
              <a:rPr lang="ko-KR" altLang="en-US" dirty="0"/>
              <a:t>시작 버튼 빨간색으로 변경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762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E425E-B74A-40EC-B453-D99FA6C6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중지 함수 </a:t>
            </a:r>
            <a:r>
              <a:rPr lang="en-US" altLang="ko-KR" dirty="0"/>
              <a:t>stop()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D4F7D-1B47-4CC7-981A-DBAE4689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660"/>
            <a:ext cx="10515600" cy="1675730"/>
          </a:xfrm>
        </p:spPr>
        <p:txBody>
          <a:bodyPr/>
          <a:lstStyle/>
          <a:p>
            <a:r>
              <a:rPr lang="en-US" altLang="ko-KR" dirty="0" err="1"/>
              <a:t>Window.after_cancel</a:t>
            </a:r>
            <a:r>
              <a:rPr lang="en-US" altLang="ko-KR" dirty="0"/>
              <a:t>(running)</a:t>
            </a:r>
            <a:r>
              <a:rPr lang="ko-KR" altLang="en-US" dirty="0"/>
              <a:t>하여 </a:t>
            </a:r>
            <a:r>
              <a:rPr lang="en-US" altLang="ko-KR" dirty="0"/>
              <a:t>start </a:t>
            </a:r>
            <a:r>
              <a:rPr lang="ko-KR" altLang="en-US" dirty="0"/>
              <a:t>호출 루프 중지함</a:t>
            </a:r>
            <a:endParaRPr lang="en-US" altLang="ko-KR" dirty="0"/>
          </a:p>
          <a:p>
            <a:r>
              <a:rPr lang="en-US" altLang="ko-KR" dirty="0"/>
              <a:t>Running = None</a:t>
            </a:r>
            <a:r>
              <a:rPr lang="ko-KR" altLang="en-US" dirty="0"/>
              <a:t>으로 변경</a:t>
            </a:r>
            <a:endParaRPr lang="en-US" altLang="ko-KR" dirty="0"/>
          </a:p>
          <a:p>
            <a:r>
              <a:rPr lang="ko-KR" altLang="en-US" dirty="0"/>
              <a:t>중지 버튼 빨간색으로 변경함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B0AF3D7-0041-4D39-83FF-408B35418F67}"/>
              </a:ext>
            </a:extLst>
          </p:cNvPr>
          <p:cNvSpPr txBox="1">
            <a:spLocks/>
          </p:cNvSpPr>
          <p:nvPr/>
        </p:nvSpPr>
        <p:spPr>
          <a:xfrm>
            <a:off x="838200" y="35976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초기화 함수 </a:t>
            </a:r>
            <a:r>
              <a:rPr lang="en-US" altLang="ko-KR" dirty="0"/>
              <a:t>reset()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7CB96DF-D38E-462A-B4BE-0A6B331A4087}"/>
              </a:ext>
            </a:extLst>
          </p:cNvPr>
          <p:cNvSpPr txBox="1">
            <a:spLocks/>
          </p:cNvSpPr>
          <p:nvPr/>
        </p:nvSpPr>
        <p:spPr>
          <a:xfrm>
            <a:off x="838200" y="4682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F084886-D021-426E-9308-564543E34426}"/>
              </a:ext>
            </a:extLst>
          </p:cNvPr>
          <p:cNvSpPr txBox="1">
            <a:spLocks/>
          </p:cNvSpPr>
          <p:nvPr/>
        </p:nvSpPr>
        <p:spPr>
          <a:xfrm>
            <a:off x="838200" y="4781552"/>
            <a:ext cx="10515600" cy="1675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Stop()</a:t>
            </a:r>
            <a:r>
              <a:rPr lang="ko-KR" altLang="en-US" dirty="0"/>
              <a:t>함수 호출</a:t>
            </a:r>
            <a:endParaRPr lang="en-US" altLang="ko-KR" dirty="0"/>
          </a:p>
          <a:p>
            <a:r>
              <a:rPr lang="en-US" altLang="ko-KR" dirty="0" err="1"/>
              <a:t>timeTxt</a:t>
            </a:r>
            <a:r>
              <a:rPr lang="ko-KR" altLang="en-US" dirty="0"/>
              <a:t>라벨</a:t>
            </a:r>
            <a:r>
              <a:rPr lang="en-US" altLang="ko-KR" dirty="0"/>
              <a:t>, </a:t>
            </a:r>
            <a:r>
              <a:rPr lang="en-US" altLang="ko-KR" dirty="0" err="1"/>
              <a:t>listbox</a:t>
            </a:r>
            <a:r>
              <a:rPr lang="en-US" altLang="ko-KR" dirty="0"/>
              <a:t>, </a:t>
            </a:r>
            <a:r>
              <a:rPr lang="en-US" altLang="ko-KR" dirty="0" err="1"/>
              <a:t>laptime</a:t>
            </a:r>
            <a:r>
              <a:rPr lang="en-US" altLang="ko-KR" dirty="0"/>
              <a:t>, </a:t>
            </a:r>
            <a:r>
              <a:rPr lang="en-US" altLang="ko-KR" dirty="0" err="1"/>
              <a:t>s,m,h</a:t>
            </a:r>
            <a:r>
              <a:rPr lang="en-US" altLang="ko-KR" dirty="0"/>
              <a:t> </a:t>
            </a:r>
            <a:r>
              <a:rPr lang="ko-KR" altLang="en-US" dirty="0"/>
              <a:t>등 초기화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05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28283-682C-4836-A41A-47033474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랩 함수 </a:t>
            </a:r>
            <a:r>
              <a:rPr lang="en-US" altLang="ko-KR" dirty="0"/>
              <a:t>lap()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00064-6217-434B-88DA-4EEFF7A32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787"/>
            <a:ext cx="10515600" cy="1659688"/>
          </a:xfrm>
        </p:spPr>
        <p:txBody>
          <a:bodyPr/>
          <a:lstStyle/>
          <a:p>
            <a:r>
              <a:rPr lang="en-US" altLang="ko-KR" dirty="0"/>
              <a:t>Running</a:t>
            </a:r>
            <a:r>
              <a:rPr lang="ko-KR" altLang="en-US" dirty="0"/>
              <a:t>이 </a:t>
            </a:r>
            <a:r>
              <a:rPr lang="en-US" altLang="ko-KR" dirty="0"/>
              <a:t>None</a:t>
            </a:r>
            <a:r>
              <a:rPr lang="ko-KR" altLang="en-US" dirty="0"/>
              <a:t>이 아닐 때에만 </a:t>
            </a:r>
            <a:r>
              <a:rPr lang="en-US" altLang="ko-KR" dirty="0"/>
              <a:t>lap </a:t>
            </a:r>
            <a:r>
              <a:rPr lang="ko-KR" altLang="en-US" dirty="0"/>
              <a:t>기능 수행 </a:t>
            </a:r>
            <a:r>
              <a:rPr lang="en-US" altLang="ko-KR" dirty="0"/>
              <a:t>(start</a:t>
            </a:r>
            <a:r>
              <a:rPr lang="ko-KR" altLang="en-US" dirty="0"/>
              <a:t>중 일 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Laps </a:t>
            </a:r>
            <a:r>
              <a:rPr lang="ko-KR" altLang="en-US" dirty="0"/>
              <a:t>리스트에 현재 타이머 시간</a:t>
            </a:r>
            <a:r>
              <a:rPr lang="en-US" altLang="ko-KR" dirty="0"/>
              <a:t>(</a:t>
            </a:r>
            <a:r>
              <a:rPr lang="en-US" altLang="ko-KR" dirty="0" err="1"/>
              <a:t>laptime</a:t>
            </a:r>
            <a:r>
              <a:rPr lang="en-US" altLang="ko-KR" dirty="0"/>
              <a:t>)</a:t>
            </a:r>
            <a:r>
              <a:rPr lang="ko-KR" altLang="en-US" dirty="0"/>
              <a:t>을 추가한다</a:t>
            </a:r>
            <a:endParaRPr lang="en-US" altLang="ko-KR" dirty="0"/>
          </a:p>
          <a:p>
            <a:r>
              <a:rPr lang="en-US" altLang="ko-KR" dirty="0" err="1"/>
              <a:t>Listbox</a:t>
            </a:r>
            <a:r>
              <a:rPr lang="ko-KR" altLang="en-US" dirty="0"/>
              <a:t>에 </a:t>
            </a:r>
            <a:r>
              <a:rPr lang="en-US" altLang="ko-KR" dirty="0"/>
              <a:t>laps </a:t>
            </a:r>
            <a:r>
              <a:rPr lang="ko-KR" altLang="en-US" dirty="0"/>
              <a:t>항목 추가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B54929A-0217-40B2-9A7F-FA4B78D44272}"/>
              </a:ext>
            </a:extLst>
          </p:cNvPr>
          <p:cNvSpPr txBox="1">
            <a:spLocks/>
          </p:cNvSpPr>
          <p:nvPr/>
        </p:nvSpPr>
        <p:spPr>
          <a:xfrm>
            <a:off x="838200" y="3417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메인 함수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80425DD-9338-4307-9A4C-6854869CBDDD}"/>
              </a:ext>
            </a:extLst>
          </p:cNvPr>
          <p:cNvSpPr txBox="1">
            <a:spLocks/>
          </p:cNvSpPr>
          <p:nvPr/>
        </p:nvSpPr>
        <p:spPr>
          <a:xfrm>
            <a:off x="838199" y="4610855"/>
            <a:ext cx="10872537" cy="1659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Tk</a:t>
            </a:r>
            <a:r>
              <a:rPr lang="ko-KR" altLang="en-US" dirty="0"/>
              <a:t>클래스 객체 </a:t>
            </a:r>
            <a:r>
              <a:rPr lang="en-US" altLang="ko-KR" dirty="0"/>
              <a:t>window </a:t>
            </a:r>
            <a:r>
              <a:rPr lang="ko-KR" altLang="en-US" dirty="0"/>
              <a:t>생성 후 </a:t>
            </a:r>
            <a:r>
              <a:rPr lang="en-US" altLang="ko-KR" dirty="0"/>
              <a:t>Title, </a:t>
            </a:r>
            <a:r>
              <a:rPr lang="ko-KR" altLang="en-US" dirty="0"/>
              <a:t>배경색</a:t>
            </a:r>
            <a:r>
              <a:rPr lang="en-US" altLang="ko-KR" dirty="0"/>
              <a:t>, font </a:t>
            </a:r>
            <a:r>
              <a:rPr lang="ko-KR" altLang="en-US" dirty="0"/>
              <a:t>등 </a:t>
            </a:r>
            <a:r>
              <a:rPr lang="en-US" altLang="ko-KR" dirty="0"/>
              <a:t>UI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 err="1"/>
              <a:t>timeTxt</a:t>
            </a:r>
            <a:r>
              <a:rPr lang="en-US" altLang="ko-KR" dirty="0"/>
              <a:t>, </a:t>
            </a:r>
            <a:r>
              <a:rPr lang="en-US" altLang="ko-KR" dirty="0" err="1"/>
              <a:t>startButton</a:t>
            </a:r>
            <a:r>
              <a:rPr lang="en-US" altLang="ko-KR" dirty="0"/>
              <a:t>, </a:t>
            </a:r>
            <a:r>
              <a:rPr lang="en-US" altLang="ko-KR" dirty="0" err="1"/>
              <a:t>stopButton</a:t>
            </a:r>
            <a:r>
              <a:rPr lang="en-US" altLang="ko-KR" dirty="0"/>
              <a:t>, </a:t>
            </a:r>
            <a:r>
              <a:rPr lang="en-US" altLang="ko-KR" dirty="0" err="1"/>
              <a:t>resetButton</a:t>
            </a:r>
            <a:r>
              <a:rPr lang="en-US" altLang="ko-KR" dirty="0"/>
              <a:t>, </a:t>
            </a:r>
            <a:r>
              <a:rPr lang="en-US" altLang="ko-KR" dirty="0" err="1"/>
              <a:t>lapButton</a:t>
            </a:r>
            <a:r>
              <a:rPr lang="en-US" altLang="ko-KR" dirty="0"/>
              <a:t>, </a:t>
            </a:r>
            <a:r>
              <a:rPr lang="en-US" altLang="ko-KR" dirty="0" err="1"/>
              <a:t>listbox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place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en-US" altLang="ko-KR" dirty="0" err="1"/>
              <a:t>Mainloop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682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C68F27-B2E6-4137-A715-C9F8FD8E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6418277" cy="4762751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5383743-836D-406F-A35A-75B8A6BE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구현 </a:t>
            </a:r>
            <a:r>
              <a:rPr lang="en-US" altLang="ko-KR" dirty="0"/>
              <a:t>_ python3, </a:t>
            </a:r>
            <a:r>
              <a:rPr lang="en-US" altLang="ko-KR" dirty="0" err="1"/>
              <a:t>spyder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9CA488-9989-4340-855C-21691FD071A3}"/>
              </a:ext>
            </a:extLst>
          </p:cNvPr>
          <p:cNvCxnSpPr/>
          <p:nvPr/>
        </p:nvCxnSpPr>
        <p:spPr>
          <a:xfrm>
            <a:off x="5939406" y="2114026"/>
            <a:ext cx="25921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101A88-EC19-41A5-8A51-13A8F85A89FD}"/>
              </a:ext>
            </a:extLst>
          </p:cNvPr>
          <p:cNvSpPr txBox="1"/>
          <p:nvPr/>
        </p:nvSpPr>
        <p:spPr>
          <a:xfrm>
            <a:off x="8571692" y="1929360"/>
            <a:ext cx="27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timeTxt</a:t>
            </a:r>
            <a:r>
              <a:rPr lang="en-US" altLang="ko-KR" dirty="0"/>
              <a:t>. </a:t>
            </a:r>
            <a:r>
              <a:rPr lang="ko-KR" altLang="en-US" dirty="0"/>
              <a:t>타이머 시간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AB1CC40-5E47-4590-A54D-50A6A1D0E16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974672" y="4437668"/>
            <a:ext cx="275158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76F727-2497-4D5C-AFA2-0F16371D0472}"/>
              </a:ext>
            </a:extLst>
          </p:cNvPr>
          <p:cNvSpPr txBox="1"/>
          <p:nvPr/>
        </p:nvSpPr>
        <p:spPr>
          <a:xfrm>
            <a:off x="7726261" y="4437668"/>
            <a:ext cx="29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Listbox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Lap </a:t>
            </a:r>
            <a:r>
              <a:rPr lang="ko-KR" altLang="en-US" dirty="0"/>
              <a:t>타임이 추가 됨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560F838-29A2-4CA8-B65B-9C547DCE6563}"/>
              </a:ext>
            </a:extLst>
          </p:cNvPr>
          <p:cNvCxnSpPr>
            <a:cxnSpLocks/>
          </p:cNvCxnSpPr>
          <p:nvPr/>
        </p:nvCxnSpPr>
        <p:spPr>
          <a:xfrm>
            <a:off x="6687425" y="3088236"/>
            <a:ext cx="1241919" cy="2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6EEC29-5203-4BA1-86B2-0BE566A3183C}"/>
              </a:ext>
            </a:extLst>
          </p:cNvPr>
          <p:cNvSpPr txBox="1"/>
          <p:nvPr/>
        </p:nvSpPr>
        <p:spPr>
          <a:xfrm>
            <a:off x="7929457" y="322820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Lap() </a:t>
            </a:r>
            <a:r>
              <a:rPr lang="ko-KR" altLang="en-US" dirty="0"/>
              <a:t>호출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87A874-9425-453B-8544-A71819C564DA}"/>
              </a:ext>
            </a:extLst>
          </p:cNvPr>
          <p:cNvCxnSpPr>
            <a:cxnSpLocks/>
          </p:cNvCxnSpPr>
          <p:nvPr/>
        </p:nvCxnSpPr>
        <p:spPr>
          <a:xfrm>
            <a:off x="4975722" y="3043544"/>
            <a:ext cx="1241919" cy="2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63C67E-5CF2-40E8-997E-D4479C55A867}"/>
              </a:ext>
            </a:extLst>
          </p:cNvPr>
          <p:cNvCxnSpPr>
            <a:cxnSpLocks/>
          </p:cNvCxnSpPr>
          <p:nvPr/>
        </p:nvCxnSpPr>
        <p:spPr>
          <a:xfrm>
            <a:off x="1252757" y="3016280"/>
            <a:ext cx="0" cy="750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5076EE-35AB-4324-82DB-FE57419756D9}"/>
              </a:ext>
            </a:extLst>
          </p:cNvPr>
          <p:cNvCxnSpPr>
            <a:cxnSpLocks/>
          </p:cNvCxnSpPr>
          <p:nvPr/>
        </p:nvCxnSpPr>
        <p:spPr>
          <a:xfrm flipH="1">
            <a:off x="2424418" y="2948264"/>
            <a:ext cx="305851" cy="751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96779-2E59-4738-93CC-43702D558D92}"/>
              </a:ext>
            </a:extLst>
          </p:cNvPr>
          <p:cNvSpPr txBox="1"/>
          <p:nvPr/>
        </p:nvSpPr>
        <p:spPr>
          <a:xfrm>
            <a:off x="5822125" y="3370495"/>
            <a:ext cx="14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Reset() </a:t>
            </a:r>
            <a:r>
              <a:rPr lang="ko-KR" altLang="en-US" dirty="0"/>
              <a:t>호출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00B96-16D5-4F15-862F-2E763E9C6FCD}"/>
              </a:ext>
            </a:extLst>
          </p:cNvPr>
          <p:cNvSpPr txBox="1"/>
          <p:nvPr/>
        </p:nvSpPr>
        <p:spPr>
          <a:xfrm>
            <a:off x="1968041" y="3699545"/>
            <a:ext cx="130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stop() </a:t>
            </a:r>
            <a:r>
              <a:rPr lang="ko-KR" altLang="en-US" dirty="0"/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CD9EF7-F724-4E9A-B688-6F9BCE4B70DB}"/>
              </a:ext>
            </a:extLst>
          </p:cNvPr>
          <p:cNvSpPr txBox="1"/>
          <p:nvPr/>
        </p:nvSpPr>
        <p:spPr>
          <a:xfrm>
            <a:off x="413976" y="3699545"/>
            <a:ext cx="131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start()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33171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맑은 고딕"/>
        <a:ea typeface="에스코어 드림 8 Heavy"/>
        <a:cs typeface=""/>
      </a:majorFont>
      <a:minorFont>
        <a:latin typeface="맑은 고딕"/>
        <a:ea typeface="에스코어 드림 4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444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에스코어 드림 6 Bold</vt:lpstr>
      <vt:lpstr>에스코어 드림 8 Heavy</vt:lpstr>
      <vt:lpstr>맑은 고딕</vt:lpstr>
      <vt:lpstr>에스코어 드림 4 Regular</vt:lpstr>
      <vt:lpstr>Arial</vt:lpstr>
      <vt:lpstr>Office Theme</vt:lpstr>
      <vt:lpstr>파이썬 프로그래밍 &lt;파이널 프로젝트&gt; </vt:lpstr>
      <vt:lpstr>주제 제시 – 기존 문제</vt:lpstr>
      <vt:lpstr>주제 제시 – 확장 주제</vt:lpstr>
      <vt:lpstr>기능 요구사항</vt:lpstr>
      <vt:lpstr>설계</vt:lpstr>
      <vt:lpstr>시작 함수 start()</vt:lpstr>
      <vt:lpstr>중지 함수 stop()</vt:lpstr>
      <vt:lpstr>랩 함수 lap()</vt:lpstr>
      <vt:lpstr>구현 _ python3, spyder</vt:lpstr>
      <vt:lpstr>PowerPoint 프레젠테이션</vt:lpstr>
      <vt:lpstr>코드 </vt:lpstr>
      <vt:lpstr>코드 </vt:lpstr>
      <vt:lpstr>코드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프로그래밍 &lt;파이널 프로젝트&gt; </dc:title>
  <dc:creator>DaunJO</dc:creator>
  <cp:lastModifiedBy>DaunJO</cp:lastModifiedBy>
  <cp:revision>4</cp:revision>
  <dcterms:created xsi:type="dcterms:W3CDTF">2020-06-18T07:07:38Z</dcterms:created>
  <dcterms:modified xsi:type="dcterms:W3CDTF">2020-06-18T07:22:38Z</dcterms:modified>
</cp:coreProperties>
</file>