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1089721"/>
            <a:ext cx="77292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929019"/>
            <a:ext cx="9094048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4479971"/>
            <a:ext cx="9094048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onec quis nunc"/>
          <p:cNvSpPr txBox="1">
            <a:spLocks noGrp="1"/>
          </p:cNvSpPr>
          <p:nvPr>
            <p:ph type="body" sz="quarter" idx="13"/>
          </p:nvPr>
        </p:nvSpPr>
        <p:spPr>
          <a:xfrm>
            <a:off x="473274" y="928688"/>
            <a:ext cx="8197453" cy="4616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800" cap="all" spc="165"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r>
              <a:t>donec quis nunc</a:t>
            </a:r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56981" y="6493744"/>
            <a:ext cx="230040" cy="2373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5295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891923"/>
            <a:ext cx="7772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21135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929019"/>
            <a:ext cx="9094048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4479971"/>
            <a:ext cx="9094048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439200"/>
            <a:ext cx="9144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2476000"/>
            <a:ext cx="58044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536704"/>
            <a:ext cx="7686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200"/>
            <a:ext cx="41589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827893"/>
            <a:ext cx="3985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883571"/>
            <a:ext cx="39852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624012"/>
            <a:ext cx="37308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624012"/>
            <a:ext cx="37308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647831"/>
            <a:ext cx="24774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647831"/>
            <a:ext cx="24774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647831"/>
            <a:ext cx="24774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5772000"/>
            <a:ext cx="9144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5994936"/>
            <a:ext cx="80367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536704"/>
            <a:ext cx="7686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Packet Capture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S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3959" spc="79"/>
            </a:lvl1pPr>
          </a:lstStyle>
          <a:p>
            <a:r>
              <a:rPr lang="en-US" dirty="0" smtClean="0"/>
              <a:t>Packet Capture</a:t>
            </a:r>
            <a:endParaRPr dirty="0"/>
          </a:p>
        </p:txBody>
      </p:sp>
      <p:sp>
        <p:nvSpPr>
          <p:cNvPr id="19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identify and investigate events on a network, network packets can be captured from an endpoint</a:t>
            </a:r>
          </a:p>
          <a:p>
            <a:r>
              <a:rPr lang="en-US" dirty="0" smtClean="0"/>
              <a:t>Network traffic is collected and stored in either </a:t>
            </a:r>
            <a:r>
              <a:rPr lang="en-US" dirty="0" err="1" smtClean="0"/>
              <a:t>pcap</a:t>
            </a:r>
            <a:r>
              <a:rPr lang="en-US" dirty="0" smtClean="0"/>
              <a:t> or </a:t>
            </a:r>
            <a:r>
              <a:rPr lang="en-US" dirty="0" err="1" smtClean="0"/>
              <a:t>libcap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A few commonly used sniffers/network analyzers: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cpdump</a:t>
            </a:r>
            <a:endParaRPr lang="en-US" dirty="0" smtClean="0"/>
          </a:p>
          <a:p>
            <a:pPr lvl="1"/>
            <a:r>
              <a:rPr lang="en-US" dirty="0" smtClean="0"/>
              <a:t>Wireshark</a:t>
            </a:r>
          </a:p>
          <a:p>
            <a:pPr lvl="1"/>
            <a:r>
              <a:rPr lang="en-US" dirty="0" err="1" smtClean="0"/>
              <a:t>Windump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75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Can sort and filter by protocol, source IP, destination IP, or other desired fields</a:t>
            </a:r>
          </a:p>
          <a:p>
            <a:r>
              <a:rPr lang="en-US" sz="2000" dirty="0" smtClean="0"/>
              <a:t>More information on how to use Wireshark and </a:t>
            </a:r>
            <a:r>
              <a:rPr lang="en-US" sz="2000" dirty="0" err="1" smtClean="0"/>
              <a:t>tcpdump</a:t>
            </a:r>
            <a:r>
              <a:rPr lang="en-US" sz="2000" dirty="0" smtClean="0"/>
              <a:t> can be found in the Cyber Operation and Penetration Testing course, “Network traffic monitoring and analysis using Wireshark” lecture</a:t>
            </a:r>
            <a:endParaRPr lang="en-US" sz="2000" dirty="0"/>
          </a:p>
        </p:txBody>
      </p:sp>
      <p:pic>
        <p:nvPicPr>
          <p:cNvPr id="1027" name="Picture 3" descr="D:\General UF Stuff\Sixth Semester\Malware RE\Practical 3\Network Behavior\msn get 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670300"/>
            <a:ext cx="7086600" cy="28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36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used to </a:t>
            </a:r>
          </a:p>
          <a:p>
            <a:pPr marL="76200" indent="0">
              <a:buNone/>
            </a:pPr>
            <a:r>
              <a:rPr lang="en-US" dirty="0"/>
              <a:t>m</a:t>
            </a:r>
            <a:r>
              <a:rPr lang="en-US" dirty="0" smtClean="0"/>
              <a:t>onitor and analyze</a:t>
            </a:r>
          </a:p>
          <a:p>
            <a:pPr marL="76200" indent="0">
              <a:buNone/>
            </a:pPr>
            <a:r>
              <a:rPr lang="en-US" dirty="0" smtClean="0"/>
              <a:t>device traffic, such as </a:t>
            </a:r>
          </a:p>
          <a:p>
            <a:pPr marL="76200" indent="0">
              <a:buNone/>
            </a:pPr>
            <a:r>
              <a:rPr lang="en-US" dirty="0" smtClean="0"/>
              <a:t>a USB device</a:t>
            </a:r>
            <a:endParaRPr lang="en-US" dirty="0"/>
          </a:p>
        </p:txBody>
      </p:sp>
      <p:pic>
        <p:nvPicPr>
          <p:cNvPr id="2050" name="Picture 2" descr="C:\Users\Claire\Desktop\Forensics Course\usb ch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04"/>
          <a:stretch/>
        </p:blipFill>
        <p:spPr bwMode="auto">
          <a:xfrm>
            <a:off x="4445000" y="1447800"/>
            <a:ext cx="41021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712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python tool to parse packet data and decode network activity, without automatic interpretation of results to avoid erroneous conclusions </a:t>
            </a:r>
          </a:p>
          <a:p>
            <a:r>
              <a:rPr lang="en-US" dirty="0" smtClean="0"/>
              <a:t> https</a:t>
            </a:r>
            <a:r>
              <a:rPr lang="en-US" dirty="0"/>
              <a:t>://scapy.net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www.holidayhackchallenge.com/2015/winners/ctfhacker/holidayhack2015-writeup/counterhack-holidayhack.html shows the usage of </a:t>
            </a:r>
            <a:r>
              <a:rPr lang="en-US" dirty="0" err="1" smtClean="0"/>
              <a:t>scapy</a:t>
            </a:r>
            <a:r>
              <a:rPr lang="en-US" dirty="0" smtClean="0"/>
              <a:t> to solve a CTF challenge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39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 in CTFs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CTFs include a packet analysis challenge under the Forensics category</a:t>
            </a:r>
          </a:p>
          <a:p>
            <a:r>
              <a:rPr lang="en-US" dirty="0" smtClean="0"/>
              <a:t>Often, a </a:t>
            </a:r>
            <a:r>
              <a:rPr lang="en-US" dirty="0" err="1" smtClean="0"/>
              <a:t>pcap</a:t>
            </a:r>
            <a:r>
              <a:rPr lang="en-US" dirty="0" smtClean="0"/>
              <a:t> showing a custom communication protocol is used</a:t>
            </a:r>
          </a:p>
          <a:p>
            <a:pPr lvl="1"/>
            <a:r>
              <a:rPr lang="en-US" dirty="0" smtClean="0"/>
              <a:t>Most likely involves reverse engineering the communication protocol to find the flag</a:t>
            </a:r>
          </a:p>
          <a:p>
            <a:r>
              <a:rPr lang="en-US" dirty="0" smtClean="0"/>
              <a:t>May use a known communication protocol but require the recovery of an obscured piece of data the identification of a certain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Thaliard · SlidesCarnival</Template>
  <TotalTime>54</TotalTime>
  <Words>210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Thaliard template</vt:lpstr>
      <vt:lpstr>Packet Capture and Analysis</vt:lpstr>
      <vt:lpstr>Packet Capture</vt:lpstr>
      <vt:lpstr>Wireshark</vt:lpstr>
      <vt:lpstr>Wireshark</vt:lpstr>
      <vt:lpstr>Scapy</vt:lpstr>
      <vt:lpstr>Packet Analysis in CTFs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Capture and Analysis</dc:title>
  <dc:creator>Claire Seiler</dc:creator>
  <cp:lastModifiedBy>Claire Seiler</cp:lastModifiedBy>
  <cp:revision>7</cp:revision>
  <dcterms:created xsi:type="dcterms:W3CDTF">2006-08-16T00:00:00Z</dcterms:created>
  <dcterms:modified xsi:type="dcterms:W3CDTF">2019-05-13T01:33:03Z</dcterms:modified>
</cp:coreProperties>
</file>