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2" r:id="rId6"/>
    <p:sldId id="260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/js_conventions.asp" TargetMode="External"/><Relationship Id="rId3" Type="http://schemas.openxmlformats.org/officeDocument/2006/relationships/hyperlink" Target="https://google.github.io/styleguide/jsguide.html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Both Review and New-view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is very similar to learning a new language</a:t>
            </a:r>
          </a:p>
          <a:p>
            <a:r>
              <a:rPr lang="en-US" dirty="0" smtClean="0"/>
              <a:t>In fact </a:t>
            </a:r>
            <a:r>
              <a:rPr lang="en-US" dirty="0" err="1" smtClean="0"/>
              <a:t>javascript</a:t>
            </a:r>
            <a:r>
              <a:rPr lang="en-US" dirty="0" smtClean="0"/>
              <a:t>, C++, C#, java are all called programming “languages” for a reason</a:t>
            </a:r>
          </a:p>
          <a:p>
            <a:r>
              <a:rPr lang="en-US" dirty="0" smtClean="0"/>
              <a:t>Code syntax is very similar to sentence structure</a:t>
            </a:r>
          </a:p>
          <a:p>
            <a:r>
              <a:rPr lang="en-US" dirty="0" smtClean="0"/>
              <a:t>Coding standards can be considered the grammar of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7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code pretty!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a set of coding standards and read it and try to follow it. (e.g. simple - </a:t>
            </a:r>
            <a:r>
              <a:rPr lang="en-US" dirty="0">
                <a:hlinkClick r:id="rId2"/>
              </a:rPr>
              <a:t>https://www.w3schools.com/js/js_conventions.asp</a:t>
            </a:r>
            <a:r>
              <a:rPr lang="en-US" dirty="0"/>
              <a:t> or more involved - </a:t>
            </a:r>
            <a:r>
              <a:rPr lang="en-US" dirty="0">
                <a:hlinkClick r:id="rId3"/>
              </a:rPr>
              <a:t>https://google.github.io/styleguide/jsguide.html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 smtClean="0"/>
              <a:t>Indentation, indentation, indentation.  (Indentation.)</a:t>
            </a:r>
          </a:p>
          <a:p>
            <a:r>
              <a:rPr lang="en-US" dirty="0" smtClean="0"/>
              <a:t>Declare your variables at the top of the file or inside a function at the top.  This prevents any unforeseen issues from hoisting.  If you want to read more google “hoisting in </a:t>
            </a:r>
            <a:r>
              <a:rPr lang="en-US" dirty="0" err="1" smtClean="0"/>
              <a:t>javascript</a:t>
            </a:r>
            <a:r>
              <a:rPr lang="en-US" dirty="0" smtClean="0"/>
              <a:t>”, and “es6 let vs </a:t>
            </a:r>
            <a:r>
              <a:rPr lang="en-US" dirty="0" err="1" smtClean="0"/>
              <a:t>var</a:t>
            </a:r>
            <a:r>
              <a:rPr lang="en-US" dirty="0" smtClean="0"/>
              <a:t>” and check out </a:t>
            </a:r>
            <a:r>
              <a:rPr lang="en-US" dirty="0" err="1" smtClean="0"/>
              <a:t>hoisting.js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comments to section off code to easily find certain parts of your code.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example.js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helps us 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1" y="2097879"/>
            <a:ext cx="5224199" cy="42743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1417638"/>
            <a:ext cx="4048126" cy="51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how we said the solution to any repeating code is functions?</a:t>
            </a:r>
          </a:p>
          <a:p>
            <a:pPr lvl="1"/>
            <a:r>
              <a:rPr lang="en-US" dirty="0" smtClean="0"/>
              <a:t>Answer for repeating objects: constructor!  Look at no-</a:t>
            </a:r>
            <a:r>
              <a:rPr lang="en-US" dirty="0" err="1" smtClean="0"/>
              <a:t>constructor.js</a:t>
            </a:r>
            <a:endParaRPr lang="en-US" dirty="0" smtClean="0"/>
          </a:p>
          <a:p>
            <a:pPr lvl="1"/>
            <a:r>
              <a:rPr lang="en-US" dirty="0" smtClean="0"/>
              <a:t>Why is no constructor hard to debug?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constructors!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Vocabulary: the object definition we have gone over already as “Object literals”</a:t>
            </a:r>
          </a:p>
          <a:p>
            <a:r>
              <a:rPr lang="en-US" dirty="0" smtClean="0"/>
              <a:t>Object literals create only one object</a:t>
            </a:r>
          </a:p>
          <a:p>
            <a:r>
              <a:rPr lang="en-US" dirty="0" smtClean="0"/>
              <a:t>Object constructors are another way of creating objects using a function</a:t>
            </a:r>
          </a:p>
          <a:p>
            <a:r>
              <a:rPr lang="en-US" dirty="0" smtClean="0"/>
              <a:t>Code standards: we name constructors starting with a capital </a:t>
            </a:r>
            <a:br>
              <a:rPr lang="en-US" dirty="0" smtClean="0"/>
            </a:br>
            <a:r>
              <a:rPr lang="en-US" dirty="0" smtClean="0"/>
              <a:t>(e.g. function </a:t>
            </a:r>
            <a:r>
              <a:rPr lang="en-US" dirty="0" err="1" smtClean="0"/>
              <a:t>SomeConstructor</a:t>
            </a:r>
            <a:r>
              <a:rPr lang="en-US" dirty="0" smtClean="0"/>
              <a:t> () {})</a:t>
            </a:r>
          </a:p>
          <a:p>
            <a:r>
              <a:rPr lang="en-US" dirty="0" smtClean="0"/>
              <a:t>We also call these functions using the “new” keyword</a:t>
            </a:r>
            <a:br>
              <a:rPr lang="en-US" dirty="0" smtClean="0"/>
            </a:br>
            <a:r>
              <a:rPr lang="en-US" dirty="0" smtClean="0"/>
              <a:t>(e.g.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myObject</a:t>
            </a:r>
            <a:r>
              <a:rPr lang="en-US" dirty="0" smtClean="0"/>
              <a:t> = new </a:t>
            </a:r>
            <a:r>
              <a:rPr lang="en-US" dirty="0" err="1" smtClean="0"/>
              <a:t>SomeConstructor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constructor.js</a:t>
            </a:r>
            <a:endParaRPr lang="en-US" dirty="0" smtClean="0"/>
          </a:p>
          <a:p>
            <a:r>
              <a:rPr lang="en-US" dirty="0" smtClean="0"/>
              <a:t>How is this helpful in maintaining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horrible thing: this</a:t>
            </a:r>
          </a:p>
          <a:p>
            <a:r>
              <a:rPr lang="en-US" dirty="0" smtClean="0"/>
              <a:t>It becomes really helpful with object constructors.</a:t>
            </a:r>
          </a:p>
          <a:p>
            <a:pPr lvl="1"/>
            <a:r>
              <a:rPr lang="en-US" dirty="0" smtClean="0"/>
              <a:t>You can create properties/methods in a constructor by using this.&lt;property or method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practice in objects: </a:t>
            </a:r>
          </a:p>
          <a:p>
            <a:r>
              <a:rPr lang="en-US" dirty="0" smtClean="0"/>
              <a:t>When you are sitting at home bored,  and also right now</a:t>
            </a:r>
            <a:br>
              <a:rPr lang="en-US" dirty="0" smtClean="0"/>
            </a:br>
            <a:r>
              <a:rPr lang="en-US" dirty="0" smtClean="0"/>
              <a:t>try to think of things in your daily life as objects</a:t>
            </a:r>
          </a:p>
          <a:p>
            <a:pPr lvl="1"/>
            <a:r>
              <a:rPr lang="en-US" dirty="0" smtClean="0"/>
              <a:t>Think about what properties they have</a:t>
            </a:r>
          </a:p>
          <a:p>
            <a:pPr lvl="1"/>
            <a:r>
              <a:rPr lang="en-US" dirty="0" smtClean="0"/>
              <a:t>Think about what methods they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175</TotalTime>
  <Words>306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More Javascript</vt:lpstr>
      <vt:lpstr>Code Standards</vt:lpstr>
      <vt:lpstr>Make code pretty!</vt:lpstr>
      <vt:lpstr>Questions?</vt:lpstr>
      <vt:lpstr>Indentation helps us read</vt:lpstr>
      <vt:lpstr>Repeating objects</vt:lpstr>
      <vt:lpstr>Object constructors!</vt:lpstr>
      <vt:lpstr>Review of this!</vt:lpstr>
      <vt:lpstr>Thinking in objects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Javascript</dc:title>
  <dc:creator>John Taylor Blanche</dc:creator>
  <cp:lastModifiedBy>John Taylor Blanche</cp:lastModifiedBy>
  <cp:revision>7</cp:revision>
  <dcterms:created xsi:type="dcterms:W3CDTF">2017-08-08T14:10:50Z</dcterms:created>
  <dcterms:modified xsi:type="dcterms:W3CDTF">2017-08-08T17:05:58Z</dcterms:modified>
</cp:coreProperties>
</file>