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92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571C9B4-D880-487A-94A1-263DC525028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/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65441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800" b="1" strike="noStrike" dirty="0">
                <a:solidFill>
                  <a:srgbClr val="FFFFFF"/>
                </a:solidFill>
                <a:latin typeface="Arial"/>
              </a:rPr>
              <a:t>Game Time: Project Week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use 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at least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b="1" i="1" strike="noStrike" dirty="0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(table, columns, 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etc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Bootstrap or Alternative CSS Framework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</a:t>
            </a:r>
            <a:r>
              <a:rPr lang="en-US" b="1" strike="noStrike" dirty="0" err="1" smtClean="0">
                <a:solidFill>
                  <a:srgbClr val="000000"/>
                </a:solidFill>
                <a:latin typeface="Arial"/>
                <a:ea typeface="Roboto"/>
              </a:rPr>
              <a:t>Heroku</a:t>
            </a:r>
            <a:r>
              <a:rPr lang="en-US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/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/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rPr/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rPr/>
              <a:t>These can be great portfolio pieces if you invest the time.</a:t>
            </a:r>
          </a:p>
        </p:txBody>
      </p:sp>
    </p:spTree>
    <p:extLst>
      <p:ext uri="{BB962C8B-B14F-4D97-AF65-F5344CB8AC3E}">
        <p14:creationId xmlns:p14="http://schemas.microsoft.com/office/powerpoint/2010/main" val="140106493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Awards Yay!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3815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Awe-Inspiring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Useful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Creative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Use of Tech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UI/UX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Hilarious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Disruptive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Socially Conscious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Allows CORS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Simple or no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JSON response returned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Project Week Overview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i="1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i="1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Yay!</a:t>
            </a:r>
            <a:endParaRPr dirty="0"/>
          </a:p>
        </p:txBody>
      </p:sp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400" b="1" i="1" strike="noStrike" dirty="0">
                <a:solidFill>
                  <a:srgbClr val="000000"/>
                </a:solidFill>
                <a:latin typeface="Arial"/>
              </a:rPr>
              <a:t>You made it!!!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Week! (This Week)</a:t>
            </a:r>
            <a:endParaRPr dirty="0"/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Rest of the Week: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Week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304920" y="957263"/>
            <a:ext cx="8610120" cy="448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Today (W)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ea typeface="Roboto"/>
              </a:rPr>
              <a:t>Planning and API Research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This Week (</a:t>
            </a:r>
            <a:r>
              <a:rPr lang="en-US" sz="2100" b="1" u="sng" dirty="0" err="1" smtClean="0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/F)</a:t>
            </a: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100" dirty="0" smtClean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Next 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Week 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(M/T):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/>
            </a:r>
            <a:b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Next </a:t>
            </a: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Week </a:t>
            </a: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(W):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Intro to Node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(</a:t>
            </a:r>
            <a:r>
              <a:rPr lang="en-US" sz="2100" b="1" u="sng" dirty="0" err="1" smtClean="0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/F): 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Node &amp; NPM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Be serious about project week!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Because you 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>
                <a:solidFill>
                  <a:srgbClr val="000000"/>
                </a:solidFill>
                <a:latin typeface="Arial"/>
              </a:rPr>
              <a:t>shiz.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914400"/>
            <a:ext cx="408240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Black Bear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Damien, Mike P, Brian</a:t>
            </a: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Liger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Ahmed, Kristin, Anthony, Peter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 err="1" smtClean="0">
                <a:solidFill>
                  <a:srgbClr val="000000"/>
                </a:solidFill>
                <a:latin typeface="Arial"/>
                <a:ea typeface="Roboto"/>
              </a:rPr>
              <a:t>Platapus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Norman, Derek, Mike 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Zebu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Ian, Andrew, Viet</a:t>
            </a:r>
            <a:endParaRPr dirty="0"/>
          </a:p>
        </p:txBody>
      </p:sp>
      <p:sp>
        <p:nvSpPr>
          <p:cNvPr id="141" name="CustomShape 3"/>
          <p:cNvSpPr/>
          <p:nvPr/>
        </p:nvSpPr>
        <p:spPr>
          <a:xfrm>
            <a:off x="4800600" y="914400"/>
            <a:ext cx="411444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Rhino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Pat, Garrett, Josiah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Donkey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Alex, James, Tori, Joe T</a:t>
            </a: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Eagle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Joe C, Harold, Brice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778</Words>
  <Application>Microsoft Macintosh PowerPoint</Application>
  <PresentationFormat>On-screen Show (4:3)</PresentationFormat>
  <Paragraphs>214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Calibri</vt:lpstr>
      <vt:lpstr>Courier New</vt:lpstr>
      <vt:lpstr>DejaVu Sans</vt:lpstr>
      <vt:lpstr>Roboto</vt:lpstr>
      <vt:lpstr>StarSymbol</vt:lpstr>
      <vt:lpstr>Times New Roman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Taylor Blanche</cp:lastModifiedBy>
  <cp:revision>1546</cp:revision>
  <cp:lastPrinted>2016-01-30T16:23:56Z</cp:lastPrinted>
  <dcterms:created xsi:type="dcterms:W3CDTF">2015-01-20T17:19:00Z</dcterms:created>
  <dcterms:modified xsi:type="dcterms:W3CDTF">2017-08-09T17:03:13Z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