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57" r:id="rId3"/>
    <p:sldMasterId id="2147483661" r:id="rId4"/>
    <p:sldMasterId id="2147483665" r:id="rId5"/>
    <p:sldMasterId id="2147483669" r:id="rId6"/>
  </p:sldMasterIdLst>
  <p:notesMasterIdLst>
    <p:notesMasterId r:id="rId35"/>
  </p:notesMasterIdLst>
  <p:handoutMasterIdLst>
    <p:handoutMasterId r:id="rId36"/>
  </p:handoutMasterIdLst>
  <p:sldIdLst>
    <p:sldId id="332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83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84250" autoAdjust="0"/>
  </p:normalViewPr>
  <p:slideViewPr>
    <p:cSldViewPr>
      <p:cViewPr varScale="1">
        <p:scale>
          <a:sx n="97" d="100"/>
          <a:sy n="97" d="100"/>
        </p:scale>
        <p:origin x="2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0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E52C-C57E-4F0F-A2BF-0631F80C0991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CA7C-A131-48E2-A815-9D8611D3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25,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End is Near…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(Sep 27th)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(October 2nd)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(October 4th)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(October 6th)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12394</TotalTime>
  <Words>889</Words>
  <Application>Microsoft Macintosh PowerPoint</Application>
  <PresentationFormat>On-screen Show (4:3)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Calibri</vt:lpstr>
      <vt:lpstr>Calibri Light</vt:lpstr>
      <vt:lpstr>Roboto</vt:lpstr>
      <vt:lpstr>Arial</vt:lpstr>
      <vt:lpstr>UCF - Theme</vt:lpstr>
      <vt:lpstr>Custom Design</vt:lpstr>
      <vt:lpstr>Rutgers - Theme</vt:lpstr>
      <vt:lpstr>Unbranded</vt:lpstr>
      <vt:lpstr>UTAustin</vt:lpstr>
      <vt:lpstr>UCLA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Taylor Blanche</cp:lastModifiedBy>
  <cp:revision>1436</cp:revision>
  <cp:lastPrinted>2016-01-30T16:23:56Z</cp:lastPrinted>
  <dcterms:created xsi:type="dcterms:W3CDTF">2015-01-20T17:19:00Z</dcterms:created>
  <dcterms:modified xsi:type="dcterms:W3CDTF">2017-09-21T20:36:55Z</dcterms:modified>
</cp:coreProperties>
</file>