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notesSlides/notesSlide1.xml" ContentType="application/vnd.openxmlformats-officedocument.presentationml.notesSlide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notesSlides/notesSlide2.xml" ContentType="application/vnd.openxmlformats-officedocument.presentationml.notesSlide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52" r:id="rId2"/>
    <p:sldId id="396" r:id="rId3"/>
    <p:sldId id="353" r:id="rId4"/>
    <p:sldId id="357" r:id="rId5"/>
    <p:sldId id="377" r:id="rId6"/>
    <p:sldId id="378" r:id="rId7"/>
    <p:sldId id="380" r:id="rId8"/>
    <p:sldId id="381" r:id="rId9"/>
    <p:sldId id="382" r:id="rId10"/>
    <p:sldId id="354" r:id="rId11"/>
    <p:sldId id="394" r:id="rId12"/>
    <p:sldId id="395" r:id="rId13"/>
    <p:sldId id="379" r:id="rId14"/>
    <p:sldId id="360" r:id="rId15"/>
    <p:sldId id="361" r:id="rId16"/>
    <p:sldId id="362" r:id="rId17"/>
    <p:sldId id="363" r:id="rId18"/>
    <p:sldId id="364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43C"/>
    <a:srgbClr val="C93431"/>
    <a:srgbClr val="347FB5"/>
    <a:srgbClr val="6968A0"/>
    <a:srgbClr val="7C8C8A"/>
    <a:srgbClr val="2E978A"/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86"/>
    <p:restoredTop sz="96327"/>
  </p:normalViewPr>
  <p:slideViewPr>
    <p:cSldViewPr snapToGrid="0">
      <p:cViewPr varScale="1">
        <p:scale>
          <a:sx n="139" d="100"/>
          <a:sy n="139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1 268 24575,'0'-21'0,"0"-4"0,0 5 0,0-15 0,0 3 0,0-1 0,0-10 0,0 26 0,0-12 0,0 23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1 263 24575,'0'-45'0,"0"4"0,0 20 0,0-7 0,0 8 0,0-5 0,0 6 0,0 2 0,0 7 0,0-2 0,0 4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1 188 24575,'0'-16'0,"0"-1"0,0-1 0,0-6 0,0 4 0,0-3 0,0 4 0,0 5 0,0 1 0,0 5 0,0 0 0,0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1 209 24575,'0'-12'0,"0"-9"0,0-5 0,0-6 0,0 1 0,0 8 0,0 4 0,0 1 0,0 4 0,0 5 0,0 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0 153 24575,'0'-16'0,"0"-1"0,0-7 0,0 5 0,0-5 0,0 6 0,0 4 0,0 1 0,0 9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24575,'0'55'0,"0"-10"0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24575,'0'23'0,"0"-2"0,0-7 0,0 3 0,0-7 0,0-1 0,0-6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 24575,'0'-8'0,"0"1"0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0 150 24575,'0'-23'0,"0"-4"0,0 2 0,0 0 0,0 6 0,0 2 0,0 11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0 179 24575,'0'-12'0,"0"-9"0,0 1 0,0-5 0,0 1 0,0 6 0,0 5 0,0 1 0,0 3 0,0-2 0,0 5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79 24575,'0'-18'0,"0"-3"0,0 7 0,0 1 0,0 4 0,0 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0 170 24575,'0'-28'0,"0"0"0,0 3 0,0 1 0,0 1 0,0 8 0,0-3 0,0 13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87 24575,'0'-16'0,"0"-1"0,0 3 0,0 1 0,0 0 0,0 8 0,0-4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0 231 24575,'0'-17'0,"0"-5"0,0-2 0,0-7 0,0-5 0,0 10 0,0-4 0,0 12 0,0 4 0,0 5 0,0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77 24575,'5'-16'0,"-1"0"0,1 8 0,-1 0 0,0 2 0,0 2 0,-1-3 0,-2 2 0,1 1 0,-2 2 0,1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0 125 24575,'0'-11'0,"0"2"0,0 2 0,0 0 0,0-3 0,0-4 0,0 3 0,0-2 0,0 2 0,0 3 0,0-2 0,0 3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48 24575,'0'-10'0,"0"0"0,0 3 0,0 0 0,0 0 0,0 3 0,0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28 24575,'0'-14'0,"0"4"0,0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0 100 24575,'0'-11'0,"0"-2"0,0 6 0,0-3 0,0-1 0,0 3 0,0-6 0,0 6 0,0-3 0,0 7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1 163 24575,'0'-20'0,"0"-1"0,0 9 0,0 0 0,0-3 0,0 7 0,0-7 0,0 8 0,0-4 0,0 1 0,0 2 0,0-2 0,0 4 0,0 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49 24575,'0'-14'0,"0"0"0,0 3 0,0 4 0,0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 24575,'0'-11'0,"0"-2"0,0 5 0,0-7 0,0 3 0,0 1 0,0 0 0,0 4 0,0 0 0,0 3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48 24575,'0'-14'0,"0"3"0,0-2 0,0 9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 24575,'0'-11'0,"0"1"0,0 3 0,0 0 0,0 0 0,0-1 0,0-3 0,0 0 0,0-4 0,0 7 0,0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1 155 24575,'0'-11'0,"0"-10"0,0 11 0,0-12 0,0 15 0,0-4 0,0 4 0,0-1 0,0 1 0,0 0 0,0 0 0,0 0 0,0-1 0,0-2 0,0 5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1 185 24575,'0'-24'0,"0"8"0,0-4 0,0 4 0,0 2 0,0-10 0,0 11 0,0-7 0,0 8 0,0 0 0,0 5 0,0 3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84 24575,'0'-15'0,"0"-2"0,0 9 0,0-2 0,0 3 0,0-3 0,0 3 0,0 0 0,0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1 146 24575,'0'-15'0,"0"4"0,0 0 0,0 4 0,0-4 0,0 3 0,0-4 0,0 1 0,0 3 0,0-3 0,0 4 0,0 0 0,0 0 0,0-2 0,0 4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0 144 24575,'0'-15'0,"0"5"0,0-5 0,0 6 0,0-2 0,0 4 0,0 0 0,0 0 0,0 0 0,0-3 0,0 2 0,0-2 0,0 3 0,0 0 0,0 0 0,0 3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1 183 24575,'0'-25'0,"0"5"0,0 5 0,0 3 0,0-4 0,0 0 0,0 4 0,0 1 0,0 4 0,0-3 0,0 0 0,0-4 0,0 6 0,0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41 24575,'0'-11'0,"0"2"0,0 2 0,0 1 0,0 2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1 242 24575,'0'-14'0,"0"-6"0,0 7 0,0-11 0,0 7 0,0 1 0,0-4 0,0 11 0,0-15 0,0 11 0,0-7 0,0 4 0,0 5 0,0-3 0,0 10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16 89 24575,'0'-10'0,"0"0"0,0 0 0,0 3 0,0-3 0,0 3 0,0 0 0,0 0 0,0 0 0,0 0 0,-7 3 0,5 1 0,-5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7 119 24575,'0'-14'0,"0"3"0,0-2 0,0 2 0,0 0 0,0 1 0,0 3 0,0 0 0,0 0 0,0 0 0,0 0 0,0 0 0,-3 3 0,2 1 0,-2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1 240 24575,'0'-24'0,"0"4"0,0-5 0,0 8 0,0-4 0,0-5 0,0 8 0,0-4 0,0 3 0,0 9 0,0-9 0,0 11 0,0 0 0,0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94 24575,'0'-10'0,"0"1"0,0 2 0,0 0 0,0-3 0,0 3 0,0-2 0,0 2 0,0 0 0,0 0 0,0 0 0,0 3 0,0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14 135 24575,'0'-15'0,"0"1"0,0 2 0,0 0 0,0 1 0,0 0 0,0 1 0,0 3 0,0 0 0,0 0 0,-3 0 0,2-1 0,-5 2 0,5 2 0,-2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0 120 24575,'0'-11'0,"0"1"0,0 4 0,0-1 0,0 0 0,0-1 0,0 1 0,0 0 0,0 0 0,0 0 0,0 0 0,0 0 0,0 0 0,0 0 0,0 0 0,0 3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76 24575,'0'-11'0,"0"2"0,0 2 0,0 0 0,0-3 0,0 2 0,0-5 0,0 8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0 230 24575,'43'-24'0,"7"-2"0,-4 2 0,6 1 0,8-6 0,-12 8 0,-1-3 0,-10 8 0,-8 1 0,-4 5 0,-3 3 0,-7 2 0,-2 2 0,-14 1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6968A0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6968A0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3.414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0 24575,'14'4'0,"4"4"0,-6-2 0,7 6 0,-6-3 0,5 2 0,3 1 0,3-3 0,7 1 0,5 3 0,3 3 0,4 1 0,2 0 0,5 1 0,1 0 0,-2 0 0,-1 0 0,-5 0 0,-4-1 0,-5-2 0,-5-1 0,-2-1 0,-3-1 0,1 0 0,0-1 0,2-1 0,4-1 0,6-1 0,9 0 0,8-1 0,8 1 0,11 2 0,7-3 0,5 0 0,8-2 0,5 0 0,-43-1 0,0 1 0,2-1 0,0 1 0,1 2 0,0 1 0,-1 0 0,0 1 0,-5-1 0,-1 1 0,47 9 0,-13-1 0,-8-2 0,-6 0 0,-3-1 0,4-1 0,-1 0 0,3-1 0,2-2 0,-2-1 0,0-2 0,-5 0 0,-5-1 0,-4 1 0,-2-1 0,7 0 0,6-1 0,6 0 0,4 0 0,-2-2 0,2 1 0,3-2 0,3 2 0,4 1 0,1 0 0,-1 0 0,3 1 0,-4-1 0,-6-2 0,-6 2 0,-11-3 0,-7 0 0,-5 0 0,-9-2 0,-6 0 0,-6 0 0,-5 0 0,-2 0 0,-2 0 0,-1 0 0,3 0 0,2 0 0,3 0 0,1 0 0,2 0 0,5 0 0,3 0 0,3 0 0,0-1 0,-6-1 0,-3-2 0,-3-2 0,-2 1 0,-1-1 0,-3 2 0,-3 0 0,1-1 0,-1 0 0,1-2 0,4 1 0,-2 2 0,-1 0 0,-3-1 0,-2 1 0,2 0 0,1 1 0,5 1 0,4-3 0,0 0 0,3 0 0,-2 0 0,-3 2 0,-1-1 0,0-2 0,1 1 0,-1-1 0,-1 2 0,-2 2 0,-1-2 0,0 2 0,1 0 0,-1 1 0,-2-1 0,0 0 0,-1 0 0,0 0 0,0 2 0,-2 0 0,-2-2 0,-1 0 0,-1 0 0,2 1 0,1 1 0,-1-1 0,0-1 0,-2 0 0,0 0 0,-1 1 0,1 1 0,-4 0 0,-1 0 0,-4 0 0,-4-1 0,-2-2 0,-3 0 0,0-2 0,0 2 0,-3 0 0,-6-2 0,-8-1 0,-3-1 0,-3-2 0,0-1 0,1 0 0,-1-1 0,4 0 0,0 3 0,1 0 0,0 0 0,1 3 0,2-2 0,1 0 0,1 2 0,0 2 0,-1 1 0,-1 0 0,0 0 0,6-1 0,2 0 0,7 1 0,0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7.86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8.977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4.978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170 0 24575,'-15'21'0,"-10"6"0,6-9 0,-10 8 0,15-11 0,-2 5 0,0-3 0,5-6 0,4-3 0,4-4 0,3 0 0,0-1 0,-2-1 0,0 2 0,1-1 0,-1 2 0,2 0 0,0 0 0,0 1 0,0-1 0,-2 1 0,0-1 0,0-2 0,1-2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2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1679 0 24575,'-16'0'0,"-13"0"0,-14 0 0,-15 0 0,-8 0 0,1 0 0,4 0 0,6 0 0,2 0 0,-7 0 0,-6 2 0,-3 6 0,-2 6 0,9 5 0,4 3 0,8-3 0,5-1 0,2 0 0,7 1 0,2 1 0,1 1 0,-3 6 0,-3 8 0,-2 10 0,-2 6 0,-1 4 0,1 3 0,1 1 0,3-1 0,3-1 0,1-1 0,1-2 0,3-3 0,4-3 0,6-4 0,4-3 0,4 0 0,3 3 0,1 4 0,1 1 0,1-1 0,2-4 0,-1-4 0,2-2 0,-1-1 0,0-3 0,1-2 0,2-1 0,2-2 0,0 4 0,0 6 0,0 3 0,1 5 0,5 0 0,4-4 0,4-2 0,3-2 0,-1-3 0,2 3 0,0-1 0,2 1 0,1-1 0,2-3 0,-1-5 0,1-3 0,-3-6 0,1-2 0,2 2 0,4 1 0,7 3 0,9 3 0,5 0 0,6 0 0,-2-1 0,-5-3 0,-5-2 0,-4-1 0,1-3 0,2-1 0,7-3 0,6-3 0,7 1 0,7-1 0,7-3 0,2 0 0,1-1 0,-5-2 0,-8 1 0,-10-4 0,-11 0 0,-4-2 0,-1 0 0,7 0 0,12 0 0,8 0 0,5 0 0,-2 0 0,-8-2 0,-4-3 0,-6-2 0,-8 0 0,-7 1 0,-8 0 0,-1-1 0,-3 0 0,1 0 0,2-3 0,0-2 0,3-3 0,3-2 0,0-1 0,1-2 0,0 2 0,-1 1 0,-2 1 0,-2 1 0,-2 0 0,-3 2 0,-3 2 0,1 1 0,-4 1 0,1-3 0,0-2 0,0-2 0,-1-3 0,1 0 0,0-1 0,0 0 0,0-1 0,0-1 0,0-2 0,-1-6 0,-3-3 0,-1-7 0,0-6 0,0-3 0,0-3 0,-1 0 0,-1 0 0,-3 0 0,-2-2 0,-1-2 0,-3-2 0,-1-1 0,-2-2 0,0-3 0,0 1 0,0-1 0,-1 0 0,-3 3 0,-5 2 0,-7 4 0,-3 0 0,-2 4 0,-1 3 0,4 4 0,-3 2 0,1 1 0,-1 0 0,-2 2 0,0 3 0,0 2 0,0 2 0,1 1 0,3 3 0,-1 1 0,-2 2 0,0 3 0,-3 0 0,-1 3 0,0 1 0,0 1 0,2 2 0,2 2 0,2 2 0,-1 0 0,-1 2 0,-3 0 0,1-1 0,0 0 0,-1 0 0,1 3 0,-2 3 0,-1 2 0,0 0 0,1 0 0,1-1 0,4-1 0,2 2 0,2-1 0,1-1 0,1 2 0,-1-1 0,1 2 0,3 1 0,1 0 0,-3 0 0,-5 0 0,-3 0 0,-2 0 0,4 0 0,6 0 0,1 0 0,-3 0 0,-2-2 0,-3-1 0,3 1 0,6 0 0,4 2 0,4 0 0,2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3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1 24575,'-10'0'0,"-6"0"0,-14 0 0,-12 0 0,-14 0 0,-8 0 0,-1 0 0,-4 0 0,6 0 0,4 0 0,10 0 0,8 0 0,-1 4 0,-6 6 0,-10 8 0,-6 7 0,-4 3 0,4 0 0,5-3 0,5-1 0,5-2 0,2 1 0,-1 3 0,3 2 0,0 6 0,4 3 0,3 5 0,3 6 0,3 3 0,2 1 0,2-1 0,5-4 0,4-4 0,2-5 0,4-2 0,-1-3 0,-1 2 0,3-4 0,3-6 0,5-5 0,4-5 0,-3 1 0,1 7 0,0 11 0,0 12 0,2 4 0,0-5 0,0-6 0,0-6 0,0 0 0,0 3 0,0 3 0,0 3 0,0-2 0,0-1 0,0-6 0,0-4 0,0-3 0,0 3 0,0 0 0,0-2 0,0-4 0,0-8 0,0-4 0,0-2 0,2-1 0,2 4 0,4 5 0,2 4 0,3 4 0,1-1 0,0-3 0,0-1 0,1 1 0,2 3 0,0 4 0,6 2 0,4 0 0,3 1 0,3-2 0,-2-1 0,-4-4 0,-3-3 0,-2-2 0,-2 0 0,-2 0 0,1-3 0,-1-1 0,-1-4 0,-4-4 0,-3 0 0,-3-2 0,4 1 0,10 2 0,14 1 0,14 3 0,12 0 0,1 0 0,3 0 0,-4-4 0,1-3 0,0-3 0,0-2 0,0 0 0,-2 0 0,0 0 0,-4 0 0,-1 0 0,2 0 0,-1 0 0,-1 0 0,-1 0 0,-6 0 0,-4-2 0,-6-3 0,-3-1 0,2-3 0,1 2 0,1-1 0,-3 0 0,-3 2 0,2-2 0,1 3 0,3 0 0,3-2 0,2-1 0,-1-1 0,-1 2 0,-1 0 0,-2-2 0,5-3 0,1 0 0,0-1 0,-1 2 0,-2-2 0,-3-2 0,-3 0 0,-3-3 0,-3 3 0,-2 0 0,-2-2 0,-1 0 0,2-5 0,1-4 0,2-4 0,1-4 0,-3 1 0,-3 2 0,-2-2 0,-6-3 0,-5-2 0,-6-1 0,-4 0 0,-2-2 0,0-8 0,0-9 0,-5-6 0,-6-1 0,-3 4 0,-4 9 0,3 8 0,2 6 0,-2 2 0,-1 0 0,-3-1 0,-2-1 0,3 0 0,3 0 0,2 2 0,3 2 0,-1-1 0,1-1 0,-3-4 0,-3-4 0,-2-1 0,0 2 0,0 4 0,3 5 0,-1 3 0,1 2 0,2 2 0,-1 2 0,-1 4 0,-2 2 0,-4-3 0,-4-1 0,-1-1 0,-2 0 0,1 1 0,3 4 0,4 4 0,5 6 0,3 2 0,-1 3 0,-6-4 0,-9-4 0,-6-2 0,-3-3 0,3 2 0,4-1 0,1 0 0,2 0 0,2 1 0,2 2 0,4 2 0,5 4 0,4 2 0,4 3 0,0 2 0,-1-1 0,-8-2 0,-8-3 0,-6-2 0,0 2 0,8 0 0,8 3 0,5 1 0,2 1 0,-3 1 0,-3 0 0,-4 0 0,1 0 0,3 0 0,4 0 0,2 0 0,-1 0 0,-2 0 0,-7 0 0,-5 0 0,-3 0 0,3 0 0,6 0 0,8 0 0,4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7D943C"/>
    </inkml:brush>
  </inkml:definitions>
  <inkml:trace contextRef="#ctx0" brushRef="#br0">0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24575,'0'19'0,"0"21"0,0 24 0,0 19 0,0 12 0,0-1 0,0 1 0,0-2 0,0-8 0,0-12 0,0-14 0,0-15 0,0-7 0,0-6 0,0 0 0,0 1 0,0 3 0,0 1 0,0-3 0,1-4 0,2-5 0,-1-1 0,2 0 0,2-1 0,-2-1 0,1-4 0,-3-3 0,-2-2 0,0 5 0,0 6 0,0 8 0,2 4 0,3-3 0,0-6 0,0-7 0,-3-4 0,-2 0 0,0 1 0,0 6 0,0-1 0,0 1 0,0-1 0,0-4 0,0-4 0,-3-5 0,-9-7 0,-11-9 0,-11-7 0,-4-7 0,4-3 0,9-1 0,6 4 0,5 3 0,2 1 0,1 4 0,3 2 0,1 4 0,4 4 0,1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17:58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24575,'12'-6'0,"4"-5"0,11-12 0,12-12 0,6-7 0,5-3 0,-7 5 0,-9 8 0,-7 8 0,-10 10 0,-2 5 0,-1 0 0,0-2 0,1-3 0,1-1 0,-3 4 0,-5 4 0,-3 4 0,-4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5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8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2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9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0"/>
    </inkml:context>
    <inkml:brush xml:id="br0">
      <inkml:brushProperty name="width" value="0.1" units="cm"/>
      <inkml:brushProperty name="height" value="0.1" units="cm"/>
      <inkml:brushProperty name="color" value="#7D943C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1 24575,'0'0'0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0 0 24575,'0'0'0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2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C93431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C93431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6.xml"/><Relationship Id="rId26" Type="http://schemas.openxmlformats.org/officeDocument/2006/relationships/customXml" Target="../ink/ink330.xml"/><Relationship Id="rId39" Type="http://schemas.openxmlformats.org/officeDocument/2006/relationships/customXml" Target="../ink/ink341.xml"/><Relationship Id="rId21" Type="http://schemas.openxmlformats.org/officeDocument/2006/relationships/image" Target="../media/image8.png"/><Relationship Id="rId34" Type="http://schemas.openxmlformats.org/officeDocument/2006/relationships/customXml" Target="../ink/ink337.xml"/><Relationship Id="rId42" Type="http://schemas.openxmlformats.org/officeDocument/2006/relationships/customXml" Target="../ink/ink343.xml"/><Relationship Id="rId47" Type="http://schemas.openxmlformats.org/officeDocument/2006/relationships/image" Target="../media/image166.png"/><Relationship Id="rId50" Type="http://schemas.openxmlformats.org/officeDocument/2006/relationships/customXml" Target="../ink/ink349.xml"/><Relationship Id="rId7" Type="http://schemas.openxmlformats.org/officeDocument/2006/relationships/image" Target="../media/image560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9" Type="http://schemas.openxmlformats.org/officeDocument/2006/relationships/customXml" Target="../ink/ink332.xml"/><Relationship Id="rId11" Type="http://schemas.openxmlformats.org/officeDocument/2006/relationships/image" Target="../media/image580.png"/><Relationship Id="rId24" Type="http://schemas.openxmlformats.org/officeDocument/2006/relationships/customXml" Target="../ink/ink329.xml"/><Relationship Id="rId32" Type="http://schemas.openxmlformats.org/officeDocument/2006/relationships/customXml" Target="../ink/ink335.xml"/><Relationship Id="rId37" Type="http://schemas.openxmlformats.org/officeDocument/2006/relationships/customXml" Target="../ink/ink339.xml"/><Relationship Id="rId40" Type="http://schemas.openxmlformats.org/officeDocument/2006/relationships/customXml" Target="../ink/ink342.xml"/><Relationship Id="rId45" Type="http://schemas.openxmlformats.org/officeDocument/2006/relationships/customXml" Target="../ink/ink346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31.xml"/><Relationship Id="rId36" Type="http://schemas.openxmlformats.org/officeDocument/2006/relationships/image" Target="../media/image11.png"/><Relationship Id="rId49" Type="http://schemas.openxmlformats.org/officeDocument/2006/relationships/image" Target="../media/image170.png"/><Relationship Id="rId10" Type="http://schemas.openxmlformats.org/officeDocument/2006/relationships/customXml" Target="../ink/ink322.xml"/><Relationship Id="rId19" Type="http://schemas.openxmlformats.org/officeDocument/2006/relationships/image" Target="../media/image710.png"/><Relationship Id="rId31" Type="http://schemas.openxmlformats.org/officeDocument/2006/relationships/customXml" Target="../ink/ink334.xml"/><Relationship Id="rId44" Type="http://schemas.openxmlformats.org/officeDocument/2006/relationships/customXml" Target="../ink/ink345.xml"/><Relationship Id="rId4" Type="http://schemas.openxmlformats.org/officeDocument/2006/relationships/customXml" Target="../ink/ink319.xml"/><Relationship Id="rId9" Type="http://schemas.openxmlformats.org/officeDocument/2006/relationships/image" Target="../media/image510.png"/><Relationship Id="rId14" Type="http://schemas.openxmlformats.org/officeDocument/2006/relationships/customXml" Target="../ink/ink324.xml"/><Relationship Id="rId22" Type="http://schemas.openxmlformats.org/officeDocument/2006/relationships/customXml" Target="../ink/ink328.xml"/><Relationship Id="rId27" Type="http://schemas.openxmlformats.org/officeDocument/2006/relationships/image" Target="../media/image52.png"/><Relationship Id="rId30" Type="http://schemas.openxmlformats.org/officeDocument/2006/relationships/customXml" Target="../ink/ink333.xml"/><Relationship Id="rId35" Type="http://schemas.openxmlformats.org/officeDocument/2006/relationships/customXml" Target="../ink/ink338.xml"/><Relationship Id="rId43" Type="http://schemas.openxmlformats.org/officeDocument/2006/relationships/customXml" Target="../ink/ink344.xml"/><Relationship Id="rId48" Type="http://schemas.openxmlformats.org/officeDocument/2006/relationships/customXml" Target="../ink/ink348.xml"/><Relationship Id="rId8" Type="http://schemas.openxmlformats.org/officeDocument/2006/relationships/customXml" Target="../ink/ink321.xml"/><Relationship Id="rId51" Type="http://schemas.openxmlformats.org/officeDocument/2006/relationships/image" Target="../media/image171.png"/><Relationship Id="rId3" Type="http://schemas.openxmlformats.org/officeDocument/2006/relationships/image" Target="../media/image410.png"/><Relationship Id="rId12" Type="http://schemas.openxmlformats.org/officeDocument/2006/relationships/customXml" Target="../ink/ink323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336.xml"/><Relationship Id="rId38" Type="http://schemas.openxmlformats.org/officeDocument/2006/relationships/customXml" Target="../ink/ink340.xml"/><Relationship Id="rId46" Type="http://schemas.openxmlformats.org/officeDocument/2006/relationships/customXml" Target="../ink/ink347.xml"/><Relationship Id="rId20" Type="http://schemas.openxmlformats.org/officeDocument/2006/relationships/customXml" Target="../ink/ink327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21" Type="http://schemas.openxmlformats.org/officeDocument/2006/relationships/customXml" Target="../ink/ink359.xml"/><Relationship Id="rId42" Type="http://schemas.openxmlformats.org/officeDocument/2006/relationships/image" Target="../media/image530.png"/><Relationship Id="rId47" Type="http://schemas.openxmlformats.org/officeDocument/2006/relationships/customXml" Target="../ink/ink379.xml"/><Relationship Id="rId63" Type="http://schemas.openxmlformats.org/officeDocument/2006/relationships/customXml" Target="../ink/ink387.xml"/><Relationship Id="rId68" Type="http://schemas.openxmlformats.org/officeDocument/2006/relationships/image" Target="../media/image197.png"/><Relationship Id="rId16" Type="http://schemas.openxmlformats.org/officeDocument/2006/relationships/image" Target="../media/image1740.png"/><Relationship Id="rId11" Type="http://schemas.openxmlformats.org/officeDocument/2006/relationships/customXml" Target="../ink/ink354.xml"/><Relationship Id="rId32" Type="http://schemas.openxmlformats.org/officeDocument/2006/relationships/customXml" Target="../ink/ink366.xml"/><Relationship Id="rId37" Type="http://schemas.openxmlformats.org/officeDocument/2006/relationships/image" Target="../media/image178.png"/><Relationship Id="rId53" Type="http://schemas.openxmlformats.org/officeDocument/2006/relationships/customXml" Target="../ink/ink382.xml"/><Relationship Id="rId58" Type="http://schemas.openxmlformats.org/officeDocument/2006/relationships/image" Target="../media/image192.png"/><Relationship Id="rId74" Type="http://schemas.openxmlformats.org/officeDocument/2006/relationships/image" Target="../media/image182.png"/><Relationship Id="rId79" Type="http://schemas.openxmlformats.org/officeDocument/2006/relationships/customXml" Target="../ink/ink395.xml"/><Relationship Id="rId5" Type="http://schemas.openxmlformats.org/officeDocument/2006/relationships/customXml" Target="../ink/ink351.xml"/><Relationship Id="rId61" Type="http://schemas.openxmlformats.org/officeDocument/2006/relationships/customXml" Target="../ink/ink386.xml"/><Relationship Id="rId82" Type="http://schemas.openxmlformats.org/officeDocument/2006/relationships/image" Target="../media/image201.png"/><Relationship Id="rId19" Type="http://schemas.openxmlformats.org/officeDocument/2006/relationships/customXml" Target="../ink/ink358.xml"/><Relationship Id="rId14" Type="http://schemas.openxmlformats.org/officeDocument/2006/relationships/image" Target="../media/image1750.png"/><Relationship Id="rId22" Type="http://schemas.openxmlformats.org/officeDocument/2006/relationships/image" Target="../media/image176.png"/><Relationship Id="rId27" Type="http://schemas.openxmlformats.org/officeDocument/2006/relationships/customXml" Target="../ink/ink362.xml"/><Relationship Id="rId30" Type="http://schemas.openxmlformats.org/officeDocument/2006/relationships/customXml" Target="../ink/ink364.xml"/><Relationship Id="rId35" Type="http://schemas.openxmlformats.org/officeDocument/2006/relationships/customXml" Target="../ink/ink369.xml"/><Relationship Id="rId43" Type="http://schemas.openxmlformats.org/officeDocument/2006/relationships/customXml" Target="../ink/ink375.xml"/><Relationship Id="rId48" Type="http://schemas.openxmlformats.org/officeDocument/2006/relationships/image" Target="../media/image179.png"/><Relationship Id="rId56" Type="http://schemas.openxmlformats.org/officeDocument/2006/relationships/image" Target="../media/image1801.png"/><Relationship Id="rId64" Type="http://schemas.openxmlformats.org/officeDocument/2006/relationships/image" Target="../media/image195.png"/><Relationship Id="rId69" Type="http://schemas.openxmlformats.org/officeDocument/2006/relationships/customXml" Target="../ink/ink390.xml"/><Relationship Id="rId77" Type="http://schemas.openxmlformats.org/officeDocument/2006/relationships/customXml" Target="../ink/ink394.xml"/><Relationship Id="rId8" Type="http://schemas.openxmlformats.org/officeDocument/2006/relationships/image" Target="../media/image1700.png"/><Relationship Id="rId51" Type="http://schemas.openxmlformats.org/officeDocument/2006/relationships/customXml" Target="../ink/ink381.xml"/><Relationship Id="rId72" Type="http://schemas.openxmlformats.org/officeDocument/2006/relationships/image" Target="../media/image199.png"/><Relationship Id="rId80" Type="http://schemas.openxmlformats.org/officeDocument/2006/relationships/image" Target="../media/image200.png"/><Relationship Id="rId3" Type="http://schemas.openxmlformats.org/officeDocument/2006/relationships/customXml" Target="../ink/ink350.xml"/><Relationship Id="rId12" Type="http://schemas.openxmlformats.org/officeDocument/2006/relationships/image" Target="../media/image184.png"/><Relationship Id="rId17" Type="http://schemas.openxmlformats.org/officeDocument/2006/relationships/customXml" Target="../ink/ink357.xml"/><Relationship Id="rId25" Type="http://schemas.openxmlformats.org/officeDocument/2006/relationships/customXml" Target="../ink/ink361.xml"/><Relationship Id="rId33" Type="http://schemas.openxmlformats.org/officeDocument/2006/relationships/customXml" Target="../ink/ink367.xml"/><Relationship Id="rId38" Type="http://schemas.openxmlformats.org/officeDocument/2006/relationships/customXml" Target="../ink/ink371.xml"/><Relationship Id="rId46" Type="http://schemas.openxmlformats.org/officeDocument/2006/relationships/customXml" Target="../ink/ink378.xml"/><Relationship Id="rId59" Type="http://schemas.openxmlformats.org/officeDocument/2006/relationships/customXml" Target="../ink/ink385.xml"/><Relationship Id="rId67" Type="http://schemas.openxmlformats.org/officeDocument/2006/relationships/customXml" Target="../ink/ink389.xml"/><Relationship Id="rId20" Type="http://schemas.openxmlformats.org/officeDocument/2006/relationships/image" Target="../media/image175.png"/><Relationship Id="rId41" Type="http://schemas.openxmlformats.org/officeDocument/2006/relationships/customXml" Target="../ink/ink374.xml"/><Relationship Id="rId54" Type="http://schemas.openxmlformats.org/officeDocument/2006/relationships/image" Target="../media/image1791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5" Type="http://schemas.openxmlformats.org/officeDocument/2006/relationships/customXml" Target="../ink/ink356.xml"/><Relationship Id="rId23" Type="http://schemas.openxmlformats.org/officeDocument/2006/relationships/customXml" Target="../ink/ink360.xml"/><Relationship Id="rId28" Type="http://schemas.openxmlformats.org/officeDocument/2006/relationships/image" Target="../media/image520.png"/><Relationship Id="rId36" Type="http://schemas.openxmlformats.org/officeDocument/2006/relationships/customXml" Target="../ink/ink370.xml"/><Relationship Id="rId49" Type="http://schemas.openxmlformats.org/officeDocument/2006/relationships/customXml" Target="../ink/ink380.xml"/><Relationship Id="rId57" Type="http://schemas.openxmlformats.org/officeDocument/2006/relationships/customXml" Target="../ink/ink384.xml"/><Relationship Id="rId10" Type="http://schemas.openxmlformats.org/officeDocument/2006/relationships/image" Target="../media/image173.png"/><Relationship Id="rId31" Type="http://schemas.openxmlformats.org/officeDocument/2006/relationships/customXml" Target="../ink/ink365.xml"/><Relationship Id="rId44" Type="http://schemas.openxmlformats.org/officeDocument/2006/relationships/customXml" Target="../ink/ink376.xml"/><Relationship Id="rId52" Type="http://schemas.openxmlformats.org/officeDocument/2006/relationships/image" Target="../media/image181.png"/><Relationship Id="rId60" Type="http://schemas.openxmlformats.org/officeDocument/2006/relationships/image" Target="../media/image193.png"/><Relationship Id="rId65" Type="http://schemas.openxmlformats.org/officeDocument/2006/relationships/customXml" Target="../ink/ink388.xml"/><Relationship Id="rId73" Type="http://schemas.openxmlformats.org/officeDocument/2006/relationships/customXml" Target="../ink/ink392.xml"/><Relationship Id="rId78" Type="http://schemas.openxmlformats.org/officeDocument/2006/relationships/image" Target="../media/image191.png"/><Relationship Id="rId81" Type="http://schemas.openxmlformats.org/officeDocument/2006/relationships/customXml" Target="../ink/ink396.xml"/><Relationship Id="rId4" Type="http://schemas.openxmlformats.org/officeDocument/2006/relationships/image" Target="../media/image172.png"/><Relationship Id="rId9" Type="http://schemas.openxmlformats.org/officeDocument/2006/relationships/customXml" Target="../ink/ink353.xml"/><Relationship Id="rId13" Type="http://schemas.openxmlformats.org/officeDocument/2006/relationships/customXml" Target="../ink/ink355.xml"/><Relationship Id="rId18" Type="http://schemas.openxmlformats.org/officeDocument/2006/relationships/image" Target="../media/image174.png"/><Relationship Id="rId39" Type="http://schemas.openxmlformats.org/officeDocument/2006/relationships/customXml" Target="../ink/ink372.xml"/><Relationship Id="rId34" Type="http://schemas.openxmlformats.org/officeDocument/2006/relationships/customXml" Target="../ink/ink368.xml"/><Relationship Id="rId50" Type="http://schemas.openxmlformats.org/officeDocument/2006/relationships/image" Target="../media/image180.png"/><Relationship Id="rId55" Type="http://schemas.openxmlformats.org/officeDocument/2006/relationships/customXml" Target="../ink/ink383.xml"/><Relationship Id="rId76" Type="http://schemas.openxmlformats.org/officeDocument/2006/relationships/image" Target="../media/image190.png"/><Relationship Id="rId7" Type="http://schemas.openxmlformats.org/officeDocument/2006/relationships/customXml" Target="../ink/ink352.xml"/><Relationship Id="rId71" Type="http://schemas.openxmlformats.org/officeDocument/2006/relationships/customXml" Target="../ink/ink391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63.xml"/><Relationship Id="rId24" Type="http://schemas.openxmlformats.org/officeDocument/2006/relationships/image" Target="../media/image177.png"/><Relationship Id="rId40" Type="http://schemas.openxmlformats.org/officeDocument/2006/relationships/customXml" Target="../ink/ink373.xml"/><Relationship Id="rId45" Type="http://schemas.openxmlformats.org/officeDocument/2006/relationships/customXml" Target="../ink/ink377.xml"/><Relationship Id="rId66" Type="http://schemas.openxmlformats.org/officeDocument/2006/relationships/image" Target="../media/image19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63" Type="http://schemas.openxmlformats.org/officeDocument/2006/relationships/image" Target="../media/image196.png"/><Relationship Id="rId68" Type="http://schemas.openxmlformats.org/officeDocument/2006/relationships/customXml" Target="../ink/ink410.xml"/><Relationship Id="rId84" Type="http://schemas.openxmlformats.org/officeDocument/2006/relationships/customXml" Target="../ink/ink420.xml"/><Relationship Id="rId89" Type="http://schemas.openxmlformats.org/officeDocument/2006/relationships/customXml" Target="../ink/ink425.xml"/><Relationship Id="rId112" Type="http://schemas.openxmlformats.org/officeDocument/2006/relationships/customXml" Target="../ink/ink439.xml"/><Relationship Id="rId133" Type="http://schemas.openxmlformats.org/officeDocument/2006/relationships/customXml" Target="../ink/ink457.xml"/><Relationship Id="rId138" Type="http://schemas.openxmlformats.org/officeDocument/2006/relationships/image" Target="../media/image181.png"/><Relationship Id="rId16" Type="http://schemas.openxmlformats.org/officeDocument/2006/relationships/image" Target="../media/image1740.png"/><Relationship Id="rId107" Type="http://schemas.openxmlformats.org/officeDocument/2006/relationships/image" Target="../media/image174.png"/><Relationship Id="rId11" Type="http://schemas.openxmlformats.org/officeDocument/2006/relationships/customXml" Target="../ink/ink401.xml"/><Relationship Id="rId58" Type="http://schemas.openxmlformats.org/officeDocument/2006/relationships/customXml" Target="../ink/ink405.xml"/><Relationship Id="rId74" Type="http://schemas.openxmlformats.org/officeDocument/2006/relationships/customXml" Target="../ink/ink413.xml"/><Relationship Id="rId79" Type="http://schemas.openxmlformats.org/officeDocument/2006/relationships/image" Target="../media/image201.png"/><Relationship Id="rId102" Type="http://schemas.openxmlformats.org/officeDocument/2006/relationships/image" Target="../media/image184.png"/><Relationship Id="rId123" Type="http://schemas.openxmlformats.org/officeDocument/2006/relationships/customXml" Target="../ink/ink448.xml"/><Relationship Id="rId128" Type="http://schemas.openxmlformats.org/officeDocument/2006/relationships/customXml" Target="../ink/ink452.xml"/><Relationship Id="rId5" Type="http://schemas.openxmlformats.org/officeDocument/2006/relationships/customXml" Target="../ink/ink398.xml"/><Relationship Id="rId90" Type="http://schemas.openxmlformats.org/officeDocument/2006/relationships/customXml" Target="../ink/ink426.xml"/><Relationship Id="rId95" Type="http://schemas.openxmlformats.org/officeDocument/2006/relationships/customXml" Target="../ink/ink430.xml"/><Relationship Id="rId64" Type="http://schemas.openxmlformats.org/officeDocument/2006/relationships/customXml" Target="../ink/ink408.xml"/><Relationship Id="rId69" Type="http://schemas.openxmlformats.org/officeDocument/2006/relationships/image" Target="../media/image199.png"/><Relationship Id="rId113" Type="http://schemas.openxmlformats.org/officeDocument/2006/relationships/image" Target="../media/image177.png"/><Relationship Id="rId118" Type="http://schemas.openxmlformats.org/officeDocument/2006/relationships/customXml" Target="../ink/ink443.xml"/><Relationship Id="rId134" Type="http://schemas.openxmlformats.org/officeDocument/2006/relationships/customXml" Target="../ink/ink458.xml"/><Relationship Id="rId80" Type="http://schemas.openxmlformats.org/officeDocument/2006/relationships/customXml" Target="../ink/ink416.xml"/><Relationship Id="rId85" Type="http://schemas.openxmlformats.org/officeDocument/2006/relationships/customXml" Target="../ink/ink421.xml"/><Relationship Id="rId12" Type="http://schemas.openxmlformats.org/officeDocument/2006/relationships/image" Target="../media/image1791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434.xml"/><Relationship Id="rId108" Type="http://schemas.openxmlformats.org/officeDocument/2006/relationships/customXml" Target="../ink/ink437.xml"/><Relationship Id="rId116" Type="http://schemas.openxmlformats.org/officeDocument/2006/relationships/customXml" Target="../ink/ink441.xml"/><Relationship Id="rId25" Type="http://schemas.openxmlformats.org/officeDocument/2006/relationships/image" Target="../media/image520.png"/><Relationship Id="rId124" Type="http://schemas.openxmlformats.org/officeDocument/2006/relationships/customXml" Target="../ink/ink449.xml"/><Relationship Id="rId129" Type="http://schemas.openxmlformats.org/officeDocument/2006/relationships/customXml" Target="../ink/ink453.xml"/><Relationship Id="rId137" Type="http://schemas.openxmlformats.org/officeDocument/2006/relationships/customXml" Target="../ink/ink460.xml"/><Relationship Id="rId62" Type="http://schemas.openxmlformats.org/officeDocument/2006/relationships/customXml" Target="../ink/ink407.xml"/><Relationship Id="rId70" Type="http://schemas.openxmlformats.org/officeDocument/2006/relationships/customXml" Target="../ink/ink411.xml"/><Relationship Id="rId75" Type="http://schemas.openxmlformats.org/officeDocument/2006/relationships/image" Target="../media/image191.png"/><Relationship Id="rId83" Type="http://schemas.openxmlformats.org/officeDocument/2006/relationships/customXml" Target="../ink/ink419.xml"/><Relationship Id="rId88" Type="http://schemas.openxmlformats.org/officeDocument/2006/relationships/customXml" Target="../ink/ink424.xml"/><Relationship Id="rId91" Type="http://schemas.openxmlformats.org/officeDocument/2006/relationships/customXml" Target="../ink/ink427.xml"/><Relationship Id="rId96" Type="http://schemas.openxmlformats.org/officeDocument/2006/relationships/image" Target="../media/image183.png"/><Relationship Id="rId111" Type="http://schemas.openxmlformats.org/officeDocument/2006/relationships/image" Target="../media/image176.png"/><Relationship Id="rId132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403.xml"/><Relationship Id="rId57" Type="http://schemas.openxmlformats.org/officeDocument/2006/relationships/image" Target="../media/image193.png"/><Relationship Id="rId106" Type="http://schemas.openxmlformats.org/officeDocument/2006/relationships/customXml" Target="../ink/ink436.xml"/><Relationship Id="rId114" Type="http://schemas.openxmlformats.org/officeDocument/2006/relationships/customXml" Target="../ink/ink440.xml"/><Relationship Id="rId119" Type="http://schemas.openxmlformats.org/officeDocument/2006/relationships/customXml" Target="../ink/ink444.xml"/><Relationship Id="rId127" Type="http://schemas.openxmlformats.org/officeDocument/2006/relationships/customXml" Target="../ink/ink451.xml"/><Relationship Id="rId10" Type="http://schemas.openxmlformats.org/officeDocument/2006/relationships/image" Target="../media/image205.png"/><Relationship Id="rId60" Type="http://schemas.openxmlformats.org/officeDocument/2006/relationships/customXml" Target="../ink/ink406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415.xml"/><Relationship Id="rId81" Type="http://schemas.openxmlformats.org/officeDocument/2006/relationships/customXml" Target="../ink/ink417.xml"/><Relationship Id="rId86" Type="http://schemas.openxmlformats.org/officeDocument/2006/relationships/customXml" Target="../ink/ink422.xml"/><Relationship Id="rId94" Type="http://schemas.openxmlformats.org/officeDocument/2006/relationships/image" Target="../media/image172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customXml" Target="../ink/ink447.xml"/><Relationship Id="rId130" Type="http://schemas.openxmlformats.org/officeDocument/2006/relationships/customXml" Target="../ink/ink454.xml"/><Relationship Id="rId135" Type="http://schemas.openxmlformats.org/officeDocument/2006/relationships/image" Target="../media/image185.png"/><Relationship Id="rId4" Type="http://schemas.openxmlformats.org/officeDocument/2006/relationships/image" Target="../media/image202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09" Type="http://schemas.openxmlformats.org/officeDocument/2006/relationships/image" Target="../media/image175.png"/><Relationship Id="rId55" Type="http://schemas.openxmlformats.org/officeDocument/2006/relationships/image" Target="../media/image192.png"/><Relationship Id="rId76" Type="http://schemas.openxmlformats.org/officeDocument/2006/relationships/customXml" Target="../ink/ink414.xml"/><Relationship Id="rId97" Type="http://schemas.openxmlformats.org/officeDocument/2006/relationships/customXml" Target="../ink/ink431.xml"/><Relationship Id="rId104" Type="http://schemas.openxmlformats.org/officeDocument/2006/relationships/image" Target="../media/image1750.png"/><Relationship Id="rId120" Type="http://schemas.openxmlformats.org/officeDocument/2006/relationships/customXml" Target="../ink/ink445.xml"/><Relationship Id="rId125" Type="http://schemas.openxmlformats.org/officeDocument/2006/relationships/image" Target="../media/image11.png"/><Relationship Id="rId7" Type="http://schemas.openxmlformats.org/officeDocument/2006/relationships/customXml" Target="../ink/ink399.xml"/><Relationship Id="rId71" Type="http://schemas.openxmlformats.org/officeDocument/2006/relationships/image" Target="../media/image182.png"/><Relationship Id="rId92" Type="http://schemas.openxmlformats.org/officeDocument/2006/relationships/customXml" Target="../ink/ink428.xml"/><Relationship Id="rId2" Type="http://schemas.openxmlformats.org/officeDocument/2006/relationships/notesSlide" Target="../notesSlides/notesSlide2.xml"/><Relationship Id="rId66" Type="http://schemas.openxmlformats.org/officeDocument/2006/relationships/customXml" Target="../ink/ink409.xml"/><Relationship Id="rId87" Type="http://schemas.openxmlformats.org/officeDocument/2006/relationships/customXml" Target="../ink/ink423.xml"/><Relationship Id="rId110" Type="http://schemas.openxmlformats.org/officeDocument/2006/relationships/customXml" Target="../ink/ink438.xml"/><Relationship Id="rId115" Type="http://schemas.openxmlformats.org/officeDocument/2006/relationships/image" Target="../media/image10.png"/><Relationship Id="rId131" Type="http://schemas.openxmlformats.org/officeDocument/2006/relationships/customXml" Target="../ink/ink455.xml"/><Relationship Id="rId136" Type="http://schemas.openxmlformats.org/officeDocument/2006/relationships/customXml" Target="../ink/ink459.xml"/><Relationship Id="rId61" Type="http://schemas.openxmlformats.org/officeDocument/2006/relationships/image" Target="../media/image195.png"/><Relationship Id="rId82" Type="http://schemas.openxmlformats.org/officeDocument/2006/relationships/customXml" Target="../ink/ink418.xml"/><Relationship Id="rId14" Type="http://schemas.openxmlformats.org/officeDocument/2006/relationships/image" Target="../media/image1801.png"/><Relationship Id="rId56" Type="http://schemas.openxmlformats.org/officeDocument/2006/relationships/customXml" Target="../ink/ink404.xml"/><Relationship Id="rId77" Type="http://schemas.openxmlformats.org/officeDocument/2006/relationships/image" Target="../media/image200.png"/><Relationship Id="rId100" Type="http://schemas.openxmlformats.org/officeDocument/2006/relationships/image" Target="../media/image173.png"/><Relationship Id="rId105" Type="http://schemas.openxmlformats.org/officeDocument/2006/relationships/customXml" Target="../ink/ink435.xml"/><Relationship Id="rId126" Type="http://schemas.openxmlformats.org/officeDocument/2006/relationships/customXml" Target="../ink/ink450.xml"/><Relationship Id="rId35" Type="http://schemas.openxmlformats.org/officeDocument/2006/relationships/image" Target="../media/image530.png"/><Relationship Id="rId8" Type="http://schemas.openxmlformats.org/officeDocument/2006/relationships/image" Target="../media/image204.png"/><Relationship Id="rId72" Type="http://schemas.openxmlformats.org/officeDocument/2006/relationships/customXml" Target="../ink/ink412.xml"/><Relationship Id="rId93" Type="http://schemas.openxmlformats.org/officeDocument/2006/relationships/customXml" Target="../ink/ink429.xml"/><Relationship Id="rId98" Type="http://schemas.openxmlformats.org/officeDocument/2006/relationships/image" Target="../media/image1700.png"/><Relationship Id="rId121" Type="http://schemas.openxmlformats.org/officeDocument/2006/relationships/customXml" Target="../ink/ink446.xml"/><Relationship Id="rId3" Type="http://schemas.openxmlformats.org/officeDocument/2006/relationships/customXml" Target="../ink/ink3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469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479.xml"/><Relationship Id="rId7" Type="http://schemas.openxmlformats.org/officeDocument/2006/relationships/image" Target="../media/image1400.png"/><Relationship Id="rId12" Type="http://schemas.openxmlformats.org/officeDocument/2006/relationships/customXml" Target="../ink/ink466.xml"/><Relationship Id="rId17" Type="http://schemas.openxmlformats.org/officeDocument/2006/relationships/image" Target="../media/image1450.png"/><Relationship Id="rId25" Type="http://schemas.openxmlformats.org/officeDocument/2006/relationships/customXml" Target="../ink/ink473.xml"/><Relationship Id="rId33" Type="http://schemas.openxmlformats.org/officeDocument/2006/relationships/customXml" Target="../ink/ink478.xml"/><Relationship Id="rId38" Type="http://schemas.openxmlformats.org/officeDocument/2006/relationships/customXml" Target="../ink/ink481.xml"/><Relationship Id="rId2" Type="http://schemas.openxmlformats.org/officeDocument/2006/relationships/customXml" Target="../ink/ink461.xml"/><Relationship Id="rId16" Type="http://schemas.openxmlformats.org/officeDocument/2006/relationships/customXml" Target="../ink/ink468.xml"/><Relationship Id="rId20" Type="http://schemas.openxmlformats.org/officeDocument/2006/relationships/customXml" Target="../ink/ink470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3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477.xml"/><Relationship Id="rId37" Type="http://schemas.openxmlformats.org/officeDocument/2006/relationships/image" Target="../media/image1530.png"/><Relationship Id="rId5" Type="http://schemas.openxmlformats.org/officeDocument/2006/relationships/image" Target="../media/image1800.png"/><Relationship Id="rId15" Type="http://schemas.openxmlformats.org/officeDocument/2006/relationships/image" Target="../media/image1440.png"/><Relationship Id="rId23" Type="http://schemas.openxmlformats.org/officeDocument/2006/relationships/customXml" Target="../ink/ink472.xml"/><Relationship Id="rId28" Type="http://schemas.openxmlformats.org/officeDocument/2006/relationships/customXml" Target="../ink/ink475.xml"/><Relationship Id="rId36" Type="http://schemas.openxmlformats.org/officeDocument/2006/relationships/customXml" Target="../ink/ink480.xml"/><Relationship Id="rId10" Type="http://schemas.openxmlformats.org/officeDocument/2006/relationships/customXml" Target="../ink/ink465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462.xml"/><Relationship Id="rId9" Type="http://schemas.openxmlformats.org/officeDocument/2006/relationships/image" Target="../media/image1410.png"/><Relationship Id="rId14" Type="http://schemas.openxmlformats.org/officeDocument/2006/relationships/customXml" Target="../ink/ink467.xml"/><Relationship Id="rId22" Type="http://schemas.openxmlformats.org/officeDocument/2006/relationships/customXml" Target="../ink/ink471.xml"/><Relationship Id="rId27" Type="http://schemas.openxmlformats.org/officeDocument/2006/relationships/customXml" Target="../ink/ink474.xml"/><Relationship Id="rId30" Type="http://schemas.openxmlformats.org/officeDocument/2006/relationships/customXml" Target="../ink/ink476.xml"/><Relationship Id="rId35" Type="http://schemas.openxmlformats.org/officeDocument/2006/relationships/image" Target="../media/image1520.png"/><Relationship Id="rId8" Type="http://schemas.openxmlformats.org/officeDocument/2006/relationships/customXml" Target="../ink/ink464.xml"/><Relationship Id="rId3" Type="http://schemas.openxmlformats.org/officeDocument/2006/relationships/image" Target="../media/image179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490.xml"/><Relationship Id="rId26" Type="http://schemas.openxmlformats.org/officeDocument/2006/relationships/image" Target="../media/image1490.png"/><Relationship Id="rId39" Type="http://schemas.openxmlformats.org/officeDocument/2006/relationships/customXml" Target="../ink/ink503.xml"/><Relationship Id="rId21" Type="http://schemas.openxmlformats.org/officeDocument/2006/relationships/image" Target="../media/image1470.png"/><Relationship Id="rId34" Type="http://schemas.openxmlformats.org/officeDocument/2006/relationships/customXml" Target="../ink/ink500.xml"/><Relationship Id="rId42" Type="http://schemas.openxmlformats.org/officeDocument/2006/relationships/customXml" Target="../ink/ink506.xml"/><Relationship Id="rId47" Type="http://schemas.openxmlformats.org/officeDocument/2006/relationships/customXml" Target="../ink/ink511.xml"/><Relationship Id="rId7" Type="http://schemas.openxmlformats.org/officeDocument/2006/relationships/image" Target="../media/image1560.png"/><Relationship Id="rId2" Type="http://schemas.openxmlformats.org/officeDocument/2006/relationships/customXml" Target="../ink/ink482.xml"/><Relationship Id="rId16" Type="http://schemas.openxmlformats.org/officeDocument/2006/relationships/customXml" Target="../ink/ink489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498.xml"/><Relationship Id="rId37" Type="http://schemas.openxmlformats.org/officeDocument/2006/relationships/image" Target="../media/image1530.png"/><Relationship Id="rId40" Type="http://schemas.openxmlformats.org/officeDocument/2006/relationships/customXml" Target="../ink/ink504.xml"/><Relationship Id="rId45" Type="http://schemas.openxmlformats.org/officeDocument/2006/relationships/customXml" Target="../ink/ink509.xml"/><Relationship Id="rId5" Type="http://schemas.openxmlformats.org/officeDocument/2006/relationships/image" Target="../media/image1800.png"/><Relationship Id="rId15" Type="http://schemas.openxmlformats.org/officeDocument/2006/relationships/image" Target="../media/image1580.png"/><Relationship Id="rId23" Type="http://schemas.openxmlformats.org/officeDocument/2006/relationships/customXml" Target="../ink/ink493.xml"/><Relationship Id="rId28" Type="http://schemas.openxmlformats.org/officeDocument/2006/relationships/customXml" Target="../ink/ink496.xml"/><Relationship Id="rId36" Type="http://schemas.openxmlformats.org/officeDocument/2006/relationships/customXml" Target="../ink/ink501.xml"/><Relationship Id="rId49" Type="http://schemas.openxmlformats.org/officeDocument/2006/relationships/customXml" Target="../ink/ink513.xml"/><Relationship Id="rId10" Type="http://schemas.openxmlformats.org/officeDocument/2006/relationships/customXml" Target="../ink/ink486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508.xml"/><Relationship Id="rId4" Type="http://schemas.openxmlformats.org/officeDocument/2006/relationships/customXml" Target="../ink/ink483.xml"/><Relationship Id="rId9" Type="http://schemas.openxmlformats.org/officeDocument/2006/relationships/image" Target="../media/image1410.png"/><Relationship Id="rId14" Type="http://schemas.openxmlformats.org/officeDocument/2006/relationships/customXml" Target="../ink/ink488.xml"/><Relationship Id="rId22" Type="http://schemas.openxmlformats.org/officeDocument/2006/relationships/customXml" Target="../ink/ink492.xml"/><Relationship Id="rId27" Type="http://schemas.openxmlformats.org/officeDocument/2006/relationships/customXml" Target="../ink/ink495.xml"/><Relationship Id="rId30" Type="http://schemas.openxmlformats.org/officeDocument/2006/relationships/customXml" Target="../ink/ink497.xml"/><Relationship Id="rId35" Type="http://schemas.openxmlformats.org/officeDocument/2006/relationships/image" Target="../media/image1520.png"/><Relationship Id="rId43" Type="http://schemas.openxmlformats.org/officeDocument/2006/relationships/customXml" Target="../ink/ink507.xml"/><Relationship Id="rId48" Type="http://schemas.openxmlformats.org/officeDocument/2006/relationships/customXml" Target="../ink/ink512.xml"/><Relationship Id="rId8" Type="http://schemas.openxmlformats.org/officeDocument/2006/relationships/customXml" Target="../ink/ink485.xml"/><Relationship Id="rId3" Type="http://schemas.openxmlformats.org/officeDocument/2006/relationships/image" Target="../media/image1790.png"/><Relationship Id="rId12" Type="http://schemas.openxmlformats.org/officeDocument/2006/relationships/customXml" Target="../ink/ink487.xml"/><Relationship Id="rId17" Type="http://schemas.openxmlformats.org/officeDocument/2006/relationships/image" Target="../media/image1590.png"/><Relationship Id="rId25" Type="http://schemas.openxmlformats.org/officeDocument/2006/relationships/customXml" Target="../ink/ink494.xml"/><Relationship Id="rId33" Type="http://schemas.openxmlformats.org/officeDocument/2006/relationships/customXml" Target="../ink/ink499.xml"/><Relationship Id="rId38" Type="http://schemas.openxmlformats.org/officeDocument/2006/relationships/customXml" Target="../ink/ink502.xml"/><Relationship Id="rId46" Type="http://schemas.openxmlformats.org/officeDocument/2006/relationships/customXml" Target="../ink/ink510.xml"/><Relationship Id="rId20" Type="http://schemas.openxmlformats.org/officeDocument/2006/relationships/customXml" Target="../ink/ink491.xml"/><Relationship Id="rId41" Type="http://schemas.openxmlformats.org/officeDocument/2006/relationships/customXml" Target="../ink/ink5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22.xml"/><Relationship Id="rId26" Type="http://schemas.openxmlformats.org/officeDocument/2006/relationships/image" Target="../media/image1490.png"/><Relationship Id="rId39" Type="http://schemas.openxmlformats.org/officeDocument/2006/relationships/customXml" Target="../ink/ink536.xml"/><Relationship Id="rId21" Type="http://schemas.openxmlformats.org/officeDocument/2006/relationships/image" Target="../media/image1470.png"/><Relationship Id="rId34" Type="http://schemas.openxmlformats.org/officeDocument/2006/relationships/customXml" Target="../ink/ink532.xml"/><Relationship Id="rId42" Type="http://schemas.openxmlformats.org/officeDocument/2006/relationships/customXml" Target="../ink/ink539.xml"/><Relationship Id="rId47" Type="http://schemas.openxmlformats.org/officeDocument/2006/relationships/customXml" Target="../ink/ink543.xml"/><Relationship Id="rId50" Type="http://schemas.openxmlformats.org/officeDocument/2006/relationships/customXml" Target="../ink/ink546.xml"/><Relationship Id="rId55" Type="http://schemas.openxmlformats.org/officeDocument/2006/relationships/customXml" Target="../ink/ink551.xml"/><Relationship Id="rId7" Type="http://schemas.openxmlformats.org/officeDocument/2006/relationships/image" Target="../media/image1560.png"/><Relationship Id="rId2" Type="http://schemas.openxmlformats.org/officeDocument/2006/relationships/customXml" Target="../ink/ink514.xml"/><Relationship Id="rId16" Type="http://schemas.openxmlformats.org/officeDocument/2006/relationships/customXml" Target="../ink/ink521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30.xml"/><Relationship Id="rId37" Type="http://schemas.openxmlformats.org/officeDocument/2006/relationships/customXml" Target="../ink/ink534.xml"/><Relationship Id="rId40" Type="http://schemas.openxmlformats.org/officeDocument/2006/relationships/customXml" Target="../ink/ink537.xml"/><Relationship Id="rId45" Type="http://schemas.openxmlformats.org/officeDocument/2006/relationships/customXml" Target="../ink/ink541.xml"/><Relationship Id="rId53" Type="http://schemas.openxmlformats.org/officeDocument/2006/relationships/customXml" Target="../ink/ink549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15.xml"/><Relationship Id="rId9" Type="http://schemas.openxmlformats.org/officeDocument/2006/relationships/image" Target="../media/image1410.png"/><Relationship Id="rId14" Type="http://schemas.openxmlformats.org/officeDocument/2006/relationships/customXml" Target="../ink/ink520.xml"/><Relationship Id="rId22" Type="http://schemas.openxmlformats.org/officeDocument/2006/relationships/customXml" Target="../ink/ink524.xml"/><Relationship Id="rId27" Type="http://schemas.openxmlformats.org/officeDocument/2006/relationships/customXml" Target="../ink/ink527.xml"/><Relationship Id="rId30" Type="http://schemas.openxmlformats.org/officeDocument/2006/relationships/customXml" Target="../ink/ink529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44.xml"/><Relationship Id="rId56" Type="http://schemas.openxmlformats.org/officeDocument/2006/relationships/customXml" Target="../ink/ink552.xml"/><Relationship Id="rId8" Type="http://schemas.openxmlformats.org/officeDocument/2006/relationships/customXml" Target="../ink/ink517.xml"/><Relationship Id="rId51" Type="http://schemas.openxmlformats.org/officeDocument/2006/relationships/customXml" Target="../ink/ink547.xml"/><Relationship Id="rId3" Type="http://schemas.openxmlformats.org/officeDocument/2006/relationships/image" Target="../media/image1790.png"/><Relationship Id="rId12" Type="http://schemas.openxmlformats.org/officeDocument/2006/relationships/customXml" Target="../ink/ink519.xml"/><Relationship Id="rId17" Type="http://schemas.openxmlformats.org/officeDocument/2006/relationships/image" Target="../media/image1590.png"/><Relationship Id="rId25" Type="http://schemas.openxmlformats.org/officeDocument/2006/relationships/customXml" Target="../ink/ink526.xml"/><Relationship Id="rId33" Type="http://schemas.openxmlformats.org/officeDocument/2006/relationships/customXml" Target="../ink/ink531.xml"/><Relationship Id="rId38" Type="http://schemas.openxmlformats.org/officeDocument/2006/relationships/customXml" Target="../ink/ink535.xml"/><Relationship Id="rId46" Type="http://schemas.openxmlformats.org/officeDocument/2006/relationships/customXml" Target="../ink/ink542.xml"/><Relationship Id="rId20" Type="http://schemas.openxmlformats.org/officeDocument/2006/relationships/customXml" Target="../ink/ink523.xml"/><Relationship Id="rId41" Type="http://schemas.openxmlformats.org/officeDocument/2006/relationships/customXml" Target="../ink/ink538.xml"/><Relationship Id="rId54" Type="http://schemas.openxmlformats.org/officeDocument/2006/relationships/customXml" Target="../ink/ink5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6.xml"/><Relationship Id="rId15" Type="http://schemas.openxmlformats.org/officeDocument/2006/relationships/image" Target="../media/image1580.png"/><Relationship Id="rId23" Type="http://schemas.openxmlformats.org/officeDocument/2006/relationships/customXml" Target="../ink/ink525.xml"/><Relationship Id="rId28" Type="http://schemas.openxmlformats.org/officeDocument/2006/relationships/customXml" Target="../ink/ink528.xml"/><Relationship Id="rId36" Type="http://schemas.openxmlformats.org/officeDocument/2006/relationships/customXml" Target="../ink/ink533.xml"/><Relationship Id="rId49" Type="http://schemas.openxmlformats.org/officeDocument/2006/relationships/customXml" Target="../ink/ink545.xml"/><Relationship Id="rId57" Type="http://schemas.openxmlformats.org/officeDocument/2006/relationships/image" Target="../media/image1810.png"/><Relationship Id="rId10" Type="http://schemas.openxmlformats.org/officeDocument/2006/relationships/customXml" Target="../ink/ink518.xml"/><Relationship Id="rId31" Type="http://schemas.openxmlformats.org/officeDocument/2006/relationships/image" Target="../media/image1610.png"/><Relationship Id="rId44" Type="http://schemas.openxmlformats.org/officeDocument/2006/relationships/customXml" Target="../ink/ink540.xml"/><Relationship Id="rId52" Type="http://schemas.openxmlformats.org/officeDocument/2006/relationships/customXml" Target="../ink/ink54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61.xml"/><Relationship Id="rId26" Type="http://schemas.openxmlformats.org/officeDocument/2006/relationships/image" Target="../media/image1490.png"/><Relationship Id="rId39" Type="http://schemas.openxmlformats.org/officeDocument/2006/relationships/customXml" Target="../ink/ink575.xml"/><Relationship Id="rId21" Type="http://schemas.openxmlformats.org/officeDocument/2006/relationships/image" Target="../media/image1470.png"/><Relationship Id="rId34" Type="http://schemas.openxmlformats.org/officeDocument/2006/relationships/customXml" Target="../ink/ink571.xml"/><Relationship Id="rId42" Type="http://schemas.openxmlformats.org/officeDocument/2006/relationships/customXml" Target="../ink/ink578.xml"/><Relationship Id="rId47" Type="http://schemas.openxmlformats.org/officeDocument/2006/relationships/customXml" Target="../ink/ink582.xml"/><Relationship Id="rId50" Type="http://schemas.openxmlformats.org/officeDocument/2006/relationships/customXml" Target="../ink/ink585.xml"/><Relationship Id="rId55" Type="http://schemas.openxmlformats.org/officeDocument/2006/relationships/customXml" Target="../ink/ink590.xml"/><Relationship Id="rId7" Type="http://schemas.openxmlformats.org/officeDocument/2006/relationships/image" Target="../media/image1560.png"/><Relationship Id="rId2" Type="http://schemas.openxmlformats.org/officeDocument/2006/relationships/customXml" Target="../ink/ink553.xml"/><Relationship Id="rId16" Type="http://schemas.openxmlformats.org/officeDocument/2006/relationships/customXml" Target="../ink/ink560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69.xml"/><Relationship Id="rId37" Type="http://schemas.openxmlformats.org/officeDocument/2006/relationships/customXml" Target="../ink/ink573.xml"/><Relationship Id="rId40" Type="http://schemas.openxmlformats.org/officeDocument/2006/relationships/customXml" Target="../ink/ink576.xml"/><Relationship Id="rId45" Type="http://schemas.openxmlformats.org/officeDocument/2006/relationships/customXml" Target="../ink/ink580.xml"/><Relationship Id="rId53" Type="http://schemas.openxmlformats.org/officeDocument/2006/relationships/customXml" Target="../ink/ink588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54.xml"/><Relationship Id="rId9" Type="http://schemas.openxmlformats.org/officeDocument/2006/relationships/image" Target="../media/image1410.png"/><Relationship Id="rId14" Type="http://schemas.openxmlformats.org/officeDocument/2006/relationships/customXml" Target="../ink/ink559.xml"/><Relationship Id="rId22" Type="http://schemas.openxmlformats.org/officeDocument/2006/relationships/customXml" Target="../ink/ink563.xml"/><Relationship Id="rId27" Type="http://schemas.openxmlformats.org/officeDocument/2006/relationships/customXml" Target="../ink/ink566.xml"/><Relationship Id="rId30" Type="http://schemas.openxmlformats.org/officeDocument/2006/relationships/customXml" Target="../ink/ink568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83.xml"/><Relationship Id="rId56" Type="http://schemas.openxmlformats.org/officeDocument/2006/relationships/customXml" Target="../ink/ink591.xml"/><Relationship Id="rId8" Type="http://schemas.openxmlformats.org/officeDocument/2006/relationships/customXml" Target="../ink/ink556.xml"/><Relationship Id="rId51" Type="http://schemas.openxmlformats.org/officeDocument/2006/relationships/customXml" Target="../ink/ink586.xml"/><Relationship Id="rId3" Type="http://schemas.openxmlformats.org/officeDocument/2006/relationships/image" Target="../media/image1790.png"/><Relationship Id="rId12" Type="http://schemas.openxmlformats.org/officeDocument/2006/relationships/customXml" Target="../ink/ink558.xml"/><Relationship Id="rId17" Type="http://schemas.openxmlformats.org/officeDocument/2006/relationships/image" Target="../media/image1590.png"/><Relationship Id="rId25" Type="http://schemas.openxmlformats.org/officeDocument/2006/relationships/customXml" Target="../ink/ink565.xml"/><Relationship Id="rId33" Type="http://schemas.openxmlformats.org/officeDocument/2006/relationships/customXml" Target="../ink/ink570.xml"/><Relationship Id="rId38" Type="http://schemas.openxmlformats.org/officeDocument/2006/relationships/customXml" Target="../ink/ink574.xml"/><Relationship Id="rId46" Type="http://schemas.openxmlformats.org/officeDocument/2006/relationships/customXml" Target="../ink/ink581.xml"/><Relationship Id="rId20" Type="http://schemas.openxmlformats.org/officeDocument/2006/relationships/customXml" Target="../ink/ink562.xml"/><Relationship Id="rId41" Type="http://schemas.openxmlformats.org/officeDocument/2006/relationships/customXml" Target="../ink/ink577.xml"/><Relationship Id="rId54" Type="http://schemas.openxmlformats.org/officeDocument/2006/relationships/customXml" Target="../ink/ink5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5.xml"/><Relationship Id="rId15" Type="http://schemas.openxmlformats.org/officeDocument/2006/relationships/image" Target="../media/image1580.png"/><Relationship Id="rId23" Type="http://schemas.openxmlformats.org/officeDocument/2006/relationships/customXml" Target="../ink/ink564.xml"/><Relationship Id="rId28" Type="http://schemas.openxmlformats.org/officeDocument/2006/relationships/customXml" Target="../ink/ink567.xml"/><Relationship Id="rId36" Type="http://schemas.openxmlformats.org/officeDocument/2006/relationships/customXml" Target="../ink/ink572.xml"/><Relationship Id="rId49" Type="http://schemas.openxmlformats.org/officeDocument/2006/relationships/customXml" Target="../ink/ink584.xml"/><Relationship Id="rId57" Type="http://schemas.openxmlformats.org/officeDocument/2006/relationships/image" Target="../media/image1810.png"/><Relationship Id="rId10" Type="http://schemas.openxmlformats.org/officeDocument/2006/relationships/customXml" Target="../ink/ink557.xml"/><Relationship Id="rId31" Type="http://schemas.openxmlformats.org/officeDocument/2006/relationships/image" Target="../media/image1610.png"/><Relationship Id="rId44" Type="http://schemas.openxmlformats.org/officeDocument/2006/relationships/customXml" Target="../ink/ink579.xml"/><Relationship Id="rId52" Type="http://schemas.openxmlformats.org/officeDocument/2006/relationships/customXml" Target="../ink/ink58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5.xml"/><Relationship Id="rId21" Type="http://schemas.openxmlformats.org/officeDocument/2006/relationships/customXml" Target="../ink/ink602.xml"/><Relationship Id="rId42" Type="http://schemas.openxmlformats.org/officeDocument/2006/relationships/customXml" Target="../ink/ink617.xml"/><Relationship Id="rId47" Type="http://schemas.openxmlformats.org/officeDocument/2006/relationships/customXml" Target="../ink/ink621.xml"/><Relationship Id="rId63" Type="http://schemas.openxmlformats.org/officeDocument/2006/relationships/customXml" Target="../ink/ink635.xml"/><Relationship Id="rId68" Type="http://schemas.openxmlformats.org/officeDocument/2006/relationships/customXml" Target="../ink/ink640.xml"/><Relationship Id="rId84" Type="http://schemas.openxmlformats.org/officeDocument/2006/relationships/customXml" Target="../ink/ink656.xml"/><Relationship Id="rId89" Type="http://schemas.openxmlformats.org/officeDocument/2006/relationships/image" Target="../media/image1810.png"/><Relationship Id="rId16" Type="http://schemas.openxmlformats.org/officeDocument/2006/relationships/customXml" Target="../ink/ink599.xml"/><Relationship Id="rId11" Type="http://schemas.openxmlformats.org/officeDocument/2006/relationships/image" Target="../media/image1580.png"/><Relationship Id="rId32" Type="http://schemas.openxmlformats.org/officeDocument/2006/relationships/customXml" Target="../ink/ink609.xml"/><Relationship Id="rId37" Type="http://schemas.openxmlformats.org/officeDocument/2006/relationships/customXml" Target="../ink/ink613.xml"/><Relationship Id="rId53" Type="http://schemas.openxmlformats.org/officeDocument/2006/relationships/customXml" Target="../ink/ink625.xml"/><Relationship Id="rId58" Type="http://schemas.openxmlformats.org/officeDocument/2006/relationships/customXml" Target="../ink/ink630.xml"/><Relationship Id="rId74" Type="http://schemas.openxmlformats.org/officeDocument/2006/relationships/customXml" Target="../ink/ink646.xml"/><Relationship Id="rId79" Type="http://schemas.openxmlformats.org/officeDocument/2006/relationships/customXml" Target="../ink/ink651.xml"/><Relationship Id="rId5" Type="http://schemas.openxmlformats.org/officeDocument/2006/relationships/image" Target="../media/image1410.png"/><Relationship Id="rId14" Type="http://schemas.openxmlformats.org/officeDocument/2006/relationships/customXml" Target="../ink/ink598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08.xml"/><Relationship Id="rId35" Type="http://schemas.openxmlformats.org/officeDocument/2006/relationships/customXml" Target="../ink/ink611.xml"/><Relationship Id="rId43" Type="http://schemas.openxmlformats.org/officeDocument/2006/relationships/customXml" Target="../ink/ink618.xml"/><Relationship Id="rId48" Type="http://schemas.openxmlformats.org/officeDocument/2006/relationships/customXml" Target="../ink/ink622.xml"/><Relationship Id="rId56" Type="http://schemas.openxmlformats.org/officeDocument/2006/relationships/customXml" Target="../ink/ink628.xml"/><Relationship Id="rId64" Type="http://schemas.openxmlformats.org/officeDocument/2006/relationships/customXml" Target="../ink/ink636.xml"/><Relationship Id="rId69" Type="http://schemas.openxmlformats.org/officeDocument/2006/relationships/customXml" Target="../ink/ink641.xml"/><Relationship Id="rId77" Type="http://schemas.openxmlformats.org/officeDocument/2006/relationships/customXml" Target="../ink/ink649.xml"/><Relationship Id="rId8" Type="http://schemas.openxmlformats.org/officeDocument/2006/relationships/customXml" Target="../ink/ink595.xml"/><Relationship Id="rId51" Type="http://schemas.openxmlformats.org/officeDocument/2006/relationships/customXml" Target="../ink/ink624.xml"/><Relationship Id="rId72" Type="http://schemas.openxmlformats.org/officeDocument/2006/relationships/customXml" Target="../ink/ink644.xml"/><Relationship Id="rId80" Type="http://schemas.openxmlformats.org/officeDocument/2006/relationships/customXml" Target="../ink/ink652.xml"/><Relationship Id="rId85" Type="http://schemas.openxmlformats.org/officeDocument/2006/relationships/customXml" Target="../ink/ink657.xml"/><Relationship Id="rId3" Type="http://schemas.openxmlformats.org/officeDocument/2006/relationships/image" Target="../media/image1790.png"/><Relationship Id="rId12" Type="http://schemas.openxmlformats.org/officeDocument/2006/relationships/customXml" Target="../ink/ink597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14.xml"/><Relationship Id="rId46" Type="http://schemas.openxmlformats.org/officeDocument/2006/relationships/image" Target="../media/image1830.png"/><Relationship Id="rId59" Type="http://schemas.openxmlformats.org/officeDocument/2006/relationships/customXml" Target="../ink/ink631.xml"/><Relationship Id="rId67" Type="http://schemas.openxmlformats.org/officeDocument/2006/relationships/customXml" Target="../ink/ink639.xml"/><Relationship Id="rId20" Type="http://schemas.openxmlformats.org/officeDocument/2006/relationships/image" Target="../media/image1600.png"/><Relationship Id="rId41" Type="http://schemas.openxmlformats.org/officeDocument/2006/relationships/customXml" Target="../ink/ink616.xml"/><Relationship Id="rId54" Type="http://schemas.openxmlformats.org/officeDocument/2006/relationships/customXml" Target="../ink/ink626.xml"/><Relationship Id="rId62" Type="http://schemas.openxmlformats.org/officeDocument/2006/relationships/customXml" Target="../ink/ink634.xml"/><Relationship Id="rId70" Type="http://schemas.openxmlformats.org/officeDocument/2006/relationships/customXml" Target="../ink/ink642.xml"/><Relationship Id="rId75" Type="http://schemas.openxmlformats.org/officeDocument/2006/relationships/customXml" Target="../ink/ink647.xml"/><Relationship Id="rId83" Type="http://schemas.openxmlformats.org/officeDocument/2006/relationships/customXml" Target="../ink/ink655.xml"/><Relationship Id="rId88" Type="http://schemas.openxmlformats.org/officeDocument/2006/relationships/customXml" Target="../ink/ink6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4.xml"/><Relationship Id="rId15" Type="http://schemas.openxmlformats.org/officeDocument/2006/relationships/image" Target="../media/image1460.png"/><Relationship Id="rId23" Type="http://schemas.openxmlformats.org/officeDocument/2006/relationships/customXml" Target="../ink/ink603.xml"/><Relationship Id="rId28" Type="http://schemas.openxmlformats.org/officeDocument/2006/relationships/customXml" Target="../ink/ink606.xml"/><Relationship Id="rId36" Type="http://schemas.openxmlformats.org/officeDocument/2006/relationships/customXml" Target="../ink/ink612.xml"/><Relationship Id="rId49" Type="http://schemas.openxmlformats.org/officeDocument/2006/relationships/customXml" Target="../ink/ink623.xml"/><Relationship Id="rId57" Type="http://schemas.openxmlformats.org/officeDocument/2006/relationships/customXml" Target="../ink/ink629.xml"/><Relationship Id="rId10" Type="http://schemas.openxmlformats.org/officeDocument/2006/relationships/customXml" Target="../ink/ink596.xml"/><Relationship Id="rId31" Type="http://schemas.openxmlformats.org/officeDocument/2006/relationships/image" Target="../media/image1520.png"/><Relationship Id="rId44" Type="http://schemas.openxmlformats.org/officeDocument/2006/relationships/customXml" Target="../ink/ink619.xml"/><Relationship Id="rId52" Type="http://schemas.openxmlformats.org/officeDocument/2006/relationships/image" Target="../media/image1560.png"/><Relationship Id="rId60" Type="http://schemas.openxmlformats.org/officeDocument/2006/relationships/customXml" Target="../ink/ink632.xml"/><Relationship Id="rId65" Type="http://schemas.openxmlformats.org/officeDocument/2006/relationships/customXml" Target="../ink/ink637.xml"/><Relationship Id="rId73" Type="http://schemas.openxmlformats.org/officeDocument/2006/relationships/customXml" Target="../ink/ink645.xml"/><Relationship Id="rId78" Type="http://schemas.openxmlformats.org/officeDocument/2006/relationships/customXml" Target="../ink/ink650.xml"/><Relationship Id="rId81" Type="http://schemas.openxmlformats.org/officeDocument/2006/relationships/customXml" Target="../ink/ink653.xml"/><Relationship Id="rId86" Type="http://schemas.openxmlformats.org/officeDocument/2006/relationships/customXml" Target="../ink/ink658.xml"/><Relationship Id="rId4" Type="http://schemas.openxmlformats.org/officeDocument/2006/relationships/customXml" Target="../ink/ink593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00.xml"/><Relationship Id="rId39" Type="http://schemas.openxmlformats.org/officeDocument/2006/relationships/customXml" Target="../ink/ink615.xml"/><Relationship Id="rId34" Type="http://schemas.openxmlformats.org/officeDocument/2006/relationships/customXml" Target="../ink/ink610.xml"/><Relationship Id="rId50" Type="http://schemas.openxmlformats.org/officeDocument/2006/relationships/image" Target="../media/image1400.png"/><Relationship Id="rId55" Type="http://schemas.openxmlformats.org/officeDocument/2006/relationships/customXml" Target="../ink/ink627.xml"/><Relationship Id="rId76" Type="http://schemas.openxmlformats.org/officeDocument/2006/relationships/customXml" Target="../ink/ink648.xml"/><Relationship Id="rId7" Type="http://schemas.openxmlformats.org/officeDocument/2006/relationships/image" Target="../media/image1420.png"/><Relationship Id="rId71" Type="http://schemas.openxmlformats.org/officeDocument/2006/relationships/customXml" Target="../ink/ink643.xml"/><Relationship Id="rId2" Type="http://schemas.openxmlformats.org/officeDocument/2006/relationships/customXml" Target="../ink/ink592.xml"/><Relationship Id="rId29" Type="http://schemas.openxmlformats.org/officeDocument/2006/relationships/customXml" Target="../ink/ink607.xml"/><Relationship Id="rId24" Type="http://schemas.openxmlformats.org/officeDocument/2006/relationships/customXml" Target="../ink/ink604.xml"/><Relationship Id="rId40" Type="http://schemas.openxmlformats.org/officeDocument/2006/relationships/image" Target="../media/image1530.png"/><Relationship Id="rId45" Type="http://schemas.openxmlformats.org/officeDocument/2006/relationships/customXml" Target="../ink/ink620.xml"/><Relationship Id="rId66" Type="http://schemas.openxmlformats.org/officeDocument/2006/relationships/customXml" Target="../ink/ink638.xml"/><Relationship Id="rId87" Type="http://schemas.openxmlformats.org/officeDocument/2006/relationships/customXml" Target="../ink/ink659.xml"/><Relationship Id="rId61" Type="http://schemas.openxmlformats.org/officeDocument/2006/relationships/customXml" Target="../ink/ink633.xml"/><Relationship Id="rId82" Type="http://schemas.openxmlformats.org/officeDocument/2006/relationships/customXml" Target="../ink/ink654.xml"/><Relationship Id="rId19" Type="http://schemas.openxmlformats.org/officeDocument/2006/relationships/customXml" Target="../ink/ink601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4.xml"/><Relationship Id="rId21" Type="http://schemas.openxmlformats.org/officeDocument/2006/relationships/customXml" Target="../ink/ink671.xml"/><Relationship Id="rId42" Type="http://schemas.openxmlformats.org/officeDocument/2006/relationships/customXml" Target="../ink/ink686.xml"/><Relationship Id="rId47" Type="http://schemas.openxmlformats.org/officeDocument/2006/relationships/customXml" Target="../ink/ink691.xml"/><Relationship Id="rId63" Type="http://schemas.openxmlformats.org/officeDocument/2006/relationships/customXml" Target="../ink/ink705.xml"/><Relationship Id="rId68" Type="http://schemas.openxmlformats.org/officeDocument/2006/relationships/customXml" Target="../ink/ink710.xml"/><Relationship Id="rId84" Type="http://schemas.openxmlformats.org/officeDocument/2006/relationships/customXml" Target="../ink/ink726.xml"/><Relationship Id="rId89" Type="http://schemas.openxmlformats.org/officeDocument/2006/relationships/image" Target="../media/image1840.png"/><Relationship Id="rId16" Type="http://schemas.openxmlformats.org/officeDocument/2006/relationships/customXml" Target="../ink/ink668.xml"/><Relationship Id="rId11" Type="http://schemas.openxmlformats.org/officeDocument/2006/relationships/image" Target="../media/image1580.png"/><Relationship Id="rId32" Type="http://schemas.openxmlformats.org/officeDocument/2006/relationships/customXml" Target="../ink/ink678.xml"/><Relationship Id="rId37" Type="http://schemas.openxmlformats.org/officeDocument/2006/relationships/customXml" Target="../ink/ink682.xml"/><Relationship Id="rId53" Type="http://schemas.openxmlformats.org/officeDocument/2006/relationships/customXml" Target="../ink/ink695.xml"/><Relationship Id="rId58" Type="http://schemas.openxmlformats.org/officeDocument/2006/relationships/customXml" Target="../ink/ink700.xml"/><Relationship Id="rId74" Type="http://schemas.openxmlformats.org/officeDocument/2006/relationships/customXml" Target="../ink/ink716.xml"/><Relationship Id="rId79" Type="http://schemas.openxmlformats.org/officeDocument/2006/relationships/customXml" Target="../ink/ink721.xml"/><Relationship Id="rId5" Type="http://schemas.openxmlformats.org/officeDocument/2006/relationships/image" Target="../media/image1410.png"/><Relationship Id="rId14" Type="http://schemas.openxmlformats.org/officeDocument/2006/relationships/customXml" Target="../ink/ink667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77.xml"/><Relationship Id="rId35" Type="http://schemas.openxmlformats.org/officeDocument/2006/relationships/customXml" Target="../ink/ink680.xml"/><Relationship Id="rId43" Type="http://schemas.openxmlformats.org/officeDocument/2006/relationships/customXml" Target="../ink/ink687.xml"/><Relationship Id="rId48" Type="http://schemas.openxmlformats.org/officeDocument/2006/relationships/image" Target="../media/image1400.png"/><Relationship Id="rId56" Type="http://schemas.openxmlformats.org/officeDocument/2006/relationships/customXml" Target="../ink/ink698.xml"/><Relationship Id="rId64" Type="http://schemas.openxmlformats.org/officeDocument/2006/relationships/customXml" Target="../ink/ink706.xml"/><Relationship Id="rId69" Type="http://schemas.openxmlformats.org/officeDocument/2006/relationships/customXml" Target="../ink/ink711.xml"/><Relationship Id="rId77" Type="http://schemas.openxmlformats.org/officeDocument/2006/relationships/customXml" Target="../ink/ink719.xml"/><Relationship Id="rId8" Type="http://schemas.openxmlformats.org/officeDocument/2006/relationships/customXml" Target="../ink/ink664.xml"/><Relationship Id="rId51" Type="http://schemas.openxmlformats.org/officeDocument/2006/relationships/customXml" Target="../ink/ink693.xml"/><Relationship Id="rId72" Type="http://schemas.openxmlformats.org/officeDocument/2006/relationships/customXml" Target="../ink/ink714.xml"/><Relationship Id="rId80" Type="http://schemas.openxmlformats.org/officeDocument/2006/relationships/customXml" Target="../ink/ink722.xml"/><Relationship Id="rId85" Type="http://schemas.openxmlformats.org/officeDocument/2006/relationships/customXml" Target="../ink/ink727.xml"/><Relationship Id="rId3" Type="http://schemas.openxmlformats.org/officeDocument/2006/relationships/image" Target="../media/image1790.png"/><Relationship Id="rId12" Type="http://schemas.openxmlformats.org/officeDocument/2006/relationships/customXml" Target="../ink/ink666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83.xml"/><Relationship Id="rId46" Type="http://schemas.openxmlformats.org/officeDocument/2006/relationships/customXml" Target="../ink/ink690.xml"/><Relationship Id="rId59" Type="http://schemas.openxmlformats.org/officeDocument/2006/relationships/customXml" Target="../ink/ink701.xml"/><Relationship Id="rId67" Type="http://schemas.openxmlformats.org/officeDocument/2006/relationships/customXml" Target="../ink/ink709.xml"/><Relationship Id="rId20" Type="http://schemas.openxmlformats.org/officeDocument/2006/relationships/image" Target="../media/image1600.png"/><Relationship Id="rId41" Type="http://schemas.openxmlformats.org/officeDocument/2006/relationships/customXml" Target="../ink/ink685.xml"/><Relationship Id="rId54" Type="http://schemas.openxmlformats.org/officeDocument/2006/relationships/customXml" Target="../ink/ink696.xml"/><Relationship Id="rId62" Type="http://schemas.openxmlformats.org/officeDocument/2006/relationships/customXml" Target="../ink/ink704.xml"/><Relationship Id="rId70" Type="http://schemas.openxmlformats.org/officeDocument/2006/relationships/customXml" Target="../ink/ink712.xml"/><Relationship Id="rId75" Type="http://schemas.openxmlformats.org/officeDocument/2006/relationships/customXml" Target="../ink/ink717.xml"/><Relationship Id="rId83" Type="http://schemas.openxmlformats.org/officeDocument/2006/relationships/customXml" Target="../ink/ink725.xml"/><Relationship Id="rId88" Type="http://schemas.openxmlformats.org/officeDocument/2006/relationships/customXml" Target="../ink/ink7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3.xml"/><Relationship Id="rId15" Type="http://schemas.openxmlformats.org/officeDocument/2006/relationships/image" Target="../media/image1460.png"/><Relationship Id="rId23" Type="http://schemas.openxmlformats.org/officeDocument/2006/relationships/customXml" Target="../ink/ink672.xml"/><Relationship Id="rId28" Type="http://schemas.openxmlformats.org/officeDocument/2006/relationships/customXml" Target="../ink/ink675.xml"/><Relationship Id="rId36" Type="http://schemas.openxmlformats.org/officeDocument/2006/relationships/customXml" Target="../ink/ink681.xml"/><Relationship Id="rId49" Type="http://schemas.openxmlformats.org/officeDocument/2006/relationships/customXml" Target="../ink/ink692.xml"/><Relationship Id="rId57" Type="http://schemas.openxmlformats.org/officeDocument/2006/relationships/customXml" Target="../ink/ink699.xml"/><Relationship Id="rId10" Type="http://schemas.openxmlformats.org/officeDocument/2006/relationships/customXml" Target="../ink/ink665.xml"/><Relationship Id="rId31" Type="http://schemas.openxmlformats.org/officeDocument/2006/relationships/image" Target="../media/image1520.png"/><Relationship Id="rId44" Type="http://schemas.openxmlformats.org/officeDocument/2006/relationships/customXml" Target="../ink/ink688.xml"/><Relationship Id="rId52" Type="http://schemas.openxmlformats.org/officeDocument/2006/relationships/customXml" Target="../ink/ink694.xml"/><Relationship Id="rId60" Type="http://schemas.openxmlformats.org/officeDocument/2006/relationships/customXml" Target="../ink/ink702.xml"/><Relationship Id="rId65" Type="http://schemas.openxmlformats.org/officeDocument/2006/relationships/customXml" Target="../ink/ink707.xml"/><Relationship Id="rId73" Type="http://schemas.openxmlformats.org/officeDocument/2006/relationships/customXml" Target="../ink/ink715.xml"/><Relationship Id="rId78" Type="http://schemas.openxmlformats.org/officeDocument/2006/relationships/customXml" Target="../ink/ink720.xml"/><Relationship Id="rId81" Type="http://schemas.openxmlformats.org/officeDocument/2006/relationships/customXml" Target="../ink/ink723.xml"/><Relationship Id="rId86" Type="http://schemas.openxmlformats.org/officeDocument/2006/relationships/customXml" Target="../ink/ink728.xml"/><Relationship Id="rId4" Type="http://schemas.openxmlformats.org/officeDocument/2006/relationships/customXml" Target="../ink/ink662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69.xml"/><Relationship Id="rId39" Type="http://schemas.openxmlformats.org/officeDocument/2006/relationships/customXml" Target="../ink/ink684.xml"/><Relationship Id="rId34" Type="http://schemas.openxmlformats.org/officeDocument/2006/relationships/customXml" Target="../ink/ink679.xml"/><Relationship Id="rId50" Type="http://schemas.openxmlformats.org/officeDocument/2006/relationships/image" Target="../media/image1560.png"/><Relationship Id="rId55" Type="http://schemas.openxmlformats.org/officeDocument/2006/relationships/customXml" Target="../ink/ink697.xml"/><Relationship Id="rId76" Type="http://schemas.openxmlformats.org/officeDocument/2006/relationships/customXml" Target="../ink/ink718.xml"/><Relationship Id="rId7" Type="http://schemas.openxmlformats.org/officeDocument/2006/relationships/image" Target="../media/image1420.png"/><Relationship Id="rId71" Type="http://schemas.openxmlformats.org/officeDocument/2006/relationships/customXml" Target="../ink/ink713.xml"/><Relationship Id="rId2" Type="http://schemas.openxmlformats.org/officeDocument/2006/relationships/customXml" Target="../ink/ink661.xml"/><Relationship Id="rId29" Type="http://schemas.openxmlformats.org/officeDocument/2006/relationships/customXml" Target="../ink/ink676.xml"/><Relationship Id="rId24" Type="http://schemas.openxmlformats.org/officeDocument/2006/relationships/customXml" Target="../ink/ink673.xml"/><Relationship Id="rId40" Type="http://schemas.openxmlformats.org/officeDocument/2006/relationships/image" Target="../media/image1530.png"/><Relationship Id="rId45" Type="http://schemas.openxmlformats.org/officeDocument/2006/relationships/customXml" Target="../ink/ink689.xml"/><Relationship Id="rId66" Type="http://schemas.openxmlformats.org/officeDocument/2006/relationships/customXml" Target="../ink/ink708.xml"/><Relationship Id="rId87" Type="http://schemas.openxmlformats.org/officeDocument/2006/relationships/image" Target="../media/image1810.png"/><Relationship Id="rId61" Type="http://schemas.openxmlformats.org/officeDocument/2006/relationships/customXml" Target="../ink/ink703.xml"/><Relationship Id="rId82" Type="http://schemas.openxmlformats.org/officeDocument/2006/relationships/customXml" Target="../ink/ink724.xml"/><Relationship Id="rId19" Type="http://schemas.openxmlformats.org/officeDocument/2006/relationships/customXml" Target="../ink/ink6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5.png"/><Relationship Id="rId4" Type="http://schemas.openxmlformats.org/officeDocument/2006/relationships/customXml" Target="../ink/ink4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3.xml"/><Relationship Id="rId21" Type="http://schemas.openxmlformats.org/officeDocument/2006/relationships/customXml" Target="../ink/ink740.xml"/><Relationship Id="rId42" Type="http://schemas.openxmlformats.org/officeDocument/2006/relationships/customXml" Target="../ink/ink755.xml"/><Relationship Id="rId47" Type="http://schemas.openxmlformats.org/officeDocument/2006/relationships/customXml" Target="../ink/ink760.xml"/><Relationship Id="rId63" Type="http://schemas.openxmlformats.org/officeDocument/2006/relationships/customXml" Target="../ink/ink774.xml"/><Relationship Id="rId68" Type="http://schemas.openxmlformats.org/officeDocument/2006/relationships/customXml" Target="../ink/ink779.xml"/><Relationship Id="rId84" Type="http://schemas.openxmlformats.org/officeDocument/2006/relationships/customXml" Target="../ink/ink795.xml"/><Relationship Id="rId89" Type="http://schemas.openxmlformats.org/officeDocument/2006/relationships/image" Target="../media/image1840.png"/><Relationship Id="rId16" Type="http://schemas.openxmlformats.org/officeDocument/2006/relationships/customXml" Target="../ink/ink737.xml"/><Relationship Id="rId11" Type="http://schemas.openxmlformats.org/officeDocument/2006/relationships/image" Target="../media/image1580.png"/><Relationship Id="rId32" Type="http://schemas.openxmlformats.org/officeDocument/2006/relationships/customXml" Target="../ink/ink747.xml"/><Relationship Id="rId37" Type="http://schemas.openxmlformats.org/officeDocument/2006/relationships/customXml" Target="../ink/ink751.xml"/><Relationship Id="rId53" Type="http://schemas.openxmlformats.org/officeDocument/2006/relationships/customXml" Target="../ink/ink764.xml"/><Relationship Id="rId58" Type="http://schemas.openxmlformats.org/officeDocument/2006/relationships/customXml" Target="../ink/ink769.xml"/><Relationship Id="rId74" Type="http://schemas.openxmlformats.org/officeDocument/2006/relationships/customXml" Target="../ink/ink785.xml"/><Relationship Id="rId79" Type="http://schemas.openxmlformats.org/officeDocument/2006/relationships/customXml" Target="../ink/ink790.xml"/><Relationship Id="rId5" Type="http://schemas.openxmlformats.org/officeDocument/2006/relationships/image" Target="../media/image1410.png"/><Relationship Id="rId90" Type="http://schemas.openxmlformats.org/officeDocument/2006/relationships/customXml" Target="../ink/ink799.xml"/><Relationship Id="rId14" Type="http://schemas.openxmlformats.org/officeDocument/2006/relationships/customXml" Target="../ink/ink736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746.xml"/><Relationship Id="rId35" Type="http://schemas.openxmlformats.org/officeDocument/2006/relationships/customXml" Target="../ink/ink749.xml"/><Relationship Id="rId43" Type="http://schemas.openxmlformats.org/officeDocument/2006/relationships/customXml" Target="../ink/ink756.xml"/><Relationship Id="rId48" Type="http://schemas.openxmlformats.org/officeDocument/2006/relationships/image" Target="../media/image1400.png"/><Relationship Id="rId56" Type="http://schemas.openxmlformats.org/officeDocument/2006/relationships/customXml" Target="../ink/ink767.xml"/><Relationship Id="rId64" Type="http://schemas.openxmlformats.org/officeDocument/2006/relationships/customXml" Target="../ink/ink775.xml"/><Relationship Id="rId69" Type="http://schemas.openxmlformats.org/officeDocument/2006/relationships/customXml" Target="../ink/ink780.xml"/><Relationship Id="rId77" Type="http://schemas.openxmlformats.org/officeDocument/2006/relationships/customXml" Target="../ink/ink788.xml"/><Relationship Id="rId8" Type="http://schemas.openxmlformats.org/officeDocument/2006/relationships/customXml" Target="../ink/ink733.xml"/><Relationship Id="rId51" Type="http://schemas.openxmlformats.org/officeDocument/2006/relationships/customXml" Target="../ink/ink762.xml"/><Relationship Id="rId72" Type="http://schemas.openxmlformats.org/officeDocument/2006/relationships/customXml" Target="../ink/ink783.xml"/><Relationship Id="rId80" Type="http://schemas.openxmlformats.org/officeDocument/2006/relationships/customXml" Target="../ink/ink791.xml"/><Relationship Id="rId85" Type="http://schemas.openxmlformats.org/officeDocument/2006/relationships/customXml" Target="../ink/ink796.xml"/><Relationship Id="rId3" Type="http://schemas.openxmlformats.org/officeDocument/2006/relationships/image" Target="../media/image1790.png"/><Relationship Id="rId12" Type="http://schemas.openxmlformats.org/officeDocument/2006/relationships/customXml" Target="../ink/ink735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752.xml"/><Relationship Id="rId46" Type="http://schemas.openxmlformats.org/officeDocument/2006/relationships/customXml" Target="../ink/ink759.xml"/><Relationship Id="rId59" Type="http://schemas.openxmlformats.org/officeDocument/2006/relationships/customXml" Target="../ink/ink770.xml"/><Relationship Id="rId67" Type="http://schemas.openxmlformats.org/officeDocument/2006/relationships/customXml" Target="../ink/ink778.xml"/><Relationship Id="rId20" Type="http://schemas.openxmlformats.org/officeDocument/2006/relationships/image" Target="../media/image1600.png"/><Relationship Id="rId41" Type="http://schemas.openxmlformats.org/officeDocument/2006/relationships/customXml" Target="../ink/ink754.xml"/><Relationship Id="rId54" Type="http://schemas.openxmlformats.org/officeDocument/2006/relationships/customXml" Target="../ink/ink765.xml"/><Relationship Id="rId62" Type="http://schemas.openxmlformats.org/officeDocument/2006/relationships/customXml" Target="../ink/ink773.xml"/><Relationship Id="rId70" Type="http://schemas.openxmlformats.org/officeDocument/2006/relationships/customXml" Target="../ink/ink781.xml"/><Relationship Id="rId75" Type="http://schemas.openxmlformats.org/officeDocument/2006/relationships/customXml" Target="../ink/ink786.xml"/><Relationship Id="rId83" Type="http://schemas.openxmlformats.org/officeDocument/2006/relationships/customXml" Target="../ink/ink794.xml"/><Relationship Id="rId88" Type="http://schemas.openxmlformats.org/officeDocument/2006/relationships/customXml" Target="../ink/ink798.xml"/><Relationship Id="rId91" Type="http://schemas.openxmlformats.org/officeDocument/2006/relationships/image" Target="../media/image18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2.xml"/><Relationship Id="rId15" Type="http://schemas.openxmlformats.org/officeDocument/2006/relationships/image" Target="../media/image1460.png"/><Relationship Id="rId23" Type="http://schemas.openxmlformats.org/officeDocument/2006/relationships/customXml" Target="../ink/ink741.xml"/><Relationship Id="rId28" Type="http://schemas.openxmlformats.org/officeDocument/2006/relationships/customXml" Target="../ink/ink744.xml"/><Relationship Id="rId36" Type="http://schemas.openxmlformats.org/officeDocument/2006/relationships/customXml" Target="../ink/ink750.xml"/><Relationship Id="rId49" Type="http://schemas.openxmlformats.org/officeDocument/2006/relationships/customXml" Target="../ink/ink761.xml"/><Relationship Id="rId57" Type="http://schemas.openxmlformats.org/officeDocument/2006/relationships/customXml" Target="../ink/ink768.xml"/><Relationship Id="rId10" Type="http://schemas.openxmlformats.org/officeDocument/2006/relationships/customXml" Target="../ink/ink734.xml"/><Relationship Id="rId31" Type="http://schemas.openxmlformats.org/officeDocument/2006/relationships/image" Target="../media/image1520.png"/><Relationship Id="rId44" Type="http://schemas.openxmlformats.org/officeDocument/2006/relationships/customXml" Target="../ink/ink757.xml"/><Relationship Id="rId52" Type="http://schemas.openxmlformats.org/officeDocument/2006/relationships/customXml" Target="../ink/ink763.xml"/><Relationship Id="rId60" Type="http://schemas.openxmlformats.org/officeDocument/2006/relationships/customXml" Target="../ink/ink771.xml"/><Relationship Id="rId65" Type="http://schemas.openxmlformats.org/officeDocument/2006/relationships/customXml" Target="../ink/ink776.xml"/><Relationship Id="rId73" Type="http://schemas.openxmlformats.org/officeDocument/2006/relationships/customXml" Target="../ink/ink784.xml"/><Relationship Id="rId78" Type="http://schemas.openxmlformats.org/officeDocument/2006/relationships/customXml" Target="../ink/ink789.xml"/><Relationship Id="rId81" Type="http://schemas.openxmlformats.org/officeDocument/2006/relationships/customXml" Target="../ink/ink792.xml"/><Relationship Id="rId86" Type="http://schemas.openxmlformats.org/officeDocument/2006/relationships/customXml" Target="../ink/ink797.xml"/><Relationship Id="rId4" Type="http://schemas.openxmlformats.org/officeDocument/2006/relationships/customXml" Target="../ink/ink731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738.xml"/><Relationship Id="rId39" Type="http://schemas.openxmlformats.org/officeDocument/2006/relationships/customXml" Target="../ink/ink753.xml"/><Relationship Id="rId34" Type="http://schemas.openxmlformats.org/officeDocument/2006/relationships/customXml" Target="../ink/ink748.xml"/><Relationship Id="rId50" Type="http://schemas.openxmlformats.org/officeDocument/2006/relationships/image" Target="../media/image1560.png"/><Relationship Id="rId55" Type="http://schemas.openxmlformats.org/officeDocument/2006/relationships/customXml" Target="../ink/ink766.xml"/><Relationship Id="rId76" Type="http://schemas.openxmlformats.org/officeDocument/2006/relationships/customXml" Target="../ink/ink787.xml"/><Relationship Id="rId7" Type="http://schemas.openxmlformats.org/officeDocument/2006/relationships/image" Target="../media/image1420.png"/><Relationship Id="rId71" Type="http://schemas.openxmlformats.org/officeDocument/2006/relationships/customXml" Target="../ink/ink782.xml"/><Relationship Id="rId2" Type="http://schemas.openxmlformats.org/officeDocument/2006/relationships/customXml" Target="../ink/ink730.xml"/><Relationship Id="rId29" Type="http://schemas.openxmlformats.org/officeDocument/2006/relationships/customXml" Target="../ink/ink745.xml"/><Relationship Id="rId24" Type="http://schemas.openxmlformats.org/officeDocument/2006/relationships/customXml" Target="../ink/ink742.xml"/><Relationship Id="rId40" Type="http://schemas.openxmlformats.org/officeDocument/2006/relationships/image" Target="../media/image1530.png"/><Relationship Id="rId45" Type="http://schemas.openxmlformats.org/officeDocument/2006/relationships/customXml" Target="../ink/ink758.xml"/><Relationship Id="rId66" Type="http://schemas.openxmlformats.org/officeDocument/2006/relationships/customXml" Target="../ink/ink777.xml"/><Relationship Id="rId87" Type="http://schemas.openxmlformats.org/officeDocument/2006/relationships/image" Target="../media/image1810.png"/><Relationship Id="rId61" Type="http://schemas.openxmlformats.org/officeDocument/2006/relationships/customXml" Target="../ink/ink772.xml"/><Relationship Id="rId82" Type="http://schemas.openxmlformats.org/officeDocument/2006/relationships/customXml" Target="../ink/ink793.xml"/><Relationship Id="rId19" Type="http://schemas.openxmlformats.org/officeDocument/2006/relationships/customXml" Target="../ink/ink73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customXml" Target="../ink/ink68.xml"/><Relationship Id="rId21" Type="http://schemas.openxmlformats.org/officeDocument/2006/relationships/image" Target="../media/image8.png"/><Relationship Id="rId34" Type="http://schemas.openxmlformats.org/officeDocument/2006/relationships/customXml" Target="../ink/ink64.xml"/><Relationship Id="rId42" Type="http://schemas.openxmlformats.org/officeDocument/2006/relationships/customXml" Target="../ink/ink70.xml"/><Relationship Id="rId7" Type="http://schemas.openxmlformats.org/officeDocument/2006/relationships/image" Target="../media/image43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5.png"/><Relationship Id="rId24" Type="http://schemas.openxmlformats.org/officeDocument/2006/relationships/customXml" Target="../ink/ink56.xml"/><Relationship Id="rId32" Type="http://schemas.openxmlformats.org/officeDocument/2006/relationships/customXml" Target="../ink/ink62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45" Type="http://schemas.openxmlformats.org/officeDocument/2006/relationships/customXml" Target="../ink/ink73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8.xml"/><Relationship Id="rId36" Type="http://schemas.openxmlformats.org/officeDocument/2006/relationships/image" Target="../media/image11.png"/><Relationship Id="rId10" Type="http://schemas.openxmlformats.org/officeDocument/2006/relationships/customXml" Target="../ink/ink49.xml"/><Relationship Id="rId19" Type="http://schemas.openxmlformats.org/officeDocument/2006/relationships/image" Target="../media/image710.png"/><Relationship Id="rId31" Type="http://schemas.openxmlformats.org/officeDocument/2006/relationships/customXml" Target="../ink/ink61.xml"/><Relationship Id="rId44" Type="http://schemas.openxmlformats.org/officeDocument/2006/relationships/customXml" Target="../ink/ink72.xml"/><Relationship Id="rId4" Type="http://schemas.openxmlformats.org/officeDocument/2006/relationships/customXml" Target="../ink/ink46.xml"/><Relationship Id="rId9" Type="http://schemas.openxmlformats.org/officeDocument/2006/relationships/image" Target="../media/image510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2.png"/><Relationship Id="rId30" Type="http://schemas.openxmlformats.org/officeDocument/2006/relationships/customXml" Target="../ink/ink60.xml"/><Relationship Id="rId35" Type="http://schemas.openxmlformats.org/officeDocument/2006/relationships/customXml" Target="../ink/ink65.xml"/><Relationship Id="rId43" Type="http://schemas.openxmlformats.org/officeDocument/2006/relationships/customXml" Target="../ink/ink71.xml"/><Relationship Id="rId8" Type="http://schemas.openxmlformats.org/officeDocument/2006/relationships/customXml" Target="../ink/ink48.xml"/><Relationship Id="rId3" Type="http://schemas.openxmlformats.org/officeDocument/2006/relationships/image" Target="../media/image410.png"/><Relationship Id="rId12" Type="http://schemas.openxmlformats.org/officeDocument/2006/relationships/customXml" Target="../ink/ink50.xml"/><Relationship Id="rId17" Type="http://schemas.openxmlformats.org/officeDocument/2006/relationships/image" Target="../media/image610.png"/><Relationship Id="rId25" Type="http://schemas.openxmlformats.org/officeDocument/2006/relationships/image" Target="../media/image10.png"/><Relationship Id="rId33" Type="http://schemas.openxmlformats.org/officeDocument/2006/relationships/customXml" Target="../ink/ink63.xml"/><Relationship Id="rId38" Type="http://schemas.openxmlformats.org/officeDocument/2006/relationships/customXml" Target="../ink/ink67.xml"/><Relationship Id="rId20" Type="http://schemas.openxmlformats.org/officeDocument/2006/relationships/customXml" Target="../ink/ink54.xml"/><Relationship Id="rId4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customXml" Target="../ink/ink84.xml"/><Relationship Id="rId26" Type="http://schemas.openxmlformats.org/officeDocument/2006/relationships/customXml" Target="../ink/ink92.xml"/><Relationship Id="rId3" Type="http://schemas.openxmlformats.org/officeDocument/2006/relationships/image" Target="../media/image64.png"/><Relationship Id="rId21" Type="http://schemas.openxmlformats.org/officeDocument/2006/relationships/customXml" Target="../ink/ink87.xml"/><Relationship Id="rId7" Type="http://schemas.openxmlformats.org/officeDocument/2006/relationships/image" Target="../media/image66.png"/><Relationship Id="rId12" Type="http://schemas.openxmlformats.org/officeDocument/2006/relationships/customXml" Target="../ink/ink80.xml"/><Relationship Id="rId17" Type="http://schemas.openxmlformats.org/officeDocument/2006/relationships/image" Target="../media/image12.png"/><Relationship Id="rId25" Type="http://schemas.openxmlformats.org/officeDocument/2006/relationships/customXml" Target="../ink/ink91.xml"/><Relationship Id="rId33" Type="http://schemas.openxmlformats.org/officeDocument/2006/relationships/image" Target="../media/image1411.png"/><Relationship Id="rId2" Type="http://schemas.openxmlformats.org/officeDocument/2006/relationships/customXml" Target="../ink/ink74.xml"/><Relationship Id="rId16" Type="http://schemas.openxmlformats.org/officeDocument/2006/relationships/customXml" Target="../ink/ink83.xml"/><Relationship Id="rId20" Type="http://schemas.openxmlformats.org/officeDocument/2006/relationships/customXml" Target="../ink/ink86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79.xml"/><Relationship Id="rId24" Type="http://schemas.openxmlformats.org/officeDocument/2006/relationships/customXml" Target="../ink/ink90.xml"/><Relationship Id="rId32" Type="http://schemas.openxmlformats.org/officeDocument/2006/relationships/customXml" Target="../ink/ink95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9.xml"/><Relationship Id="rId28" Type="http://schemas.openxmlformats.org/officeDocument/2006/relationships/customXml" Target="../ink/ink93.xml"/><Relationship Id="rId10" Type="http://schemas.openxmlformats.org/officeDocument/2006/relationships/customXml" Target="../ink/ink78.xml"/><Relationship Id="rId19" Type="http://schemas.openxmlformats.org/officeDocument/2006/relationships/customXml" Target="../ink/ink85.xml"/><Relationship Id="rId31" Type="http://schemas.openxmlformats.org/officeDocument/2006/relationships/image" Target="../media/image1310.png"/><Relationship Id="rId4" Type="http://schemas.openxmlformats.org/officeDocument/2006/relationships/customXml" Target="../ink/ink75.xml"/><Relationship Id="rId9" Type="http://schemas.openxmlformats.org/officeDocument/2006/relationships/image" Target="../media/image67.png"/><Relationship Id="rId14" Type="http://schemas.openxmlformats.org/officeDocument/2006/relationships/customXml" Target="../ink/ink82.xml"/><Relationship Id="rId22" Type="http://schemas.openxmlformats.org/officeDocument/2006/relationships/customXml" Target="../ink/ink88.xml"/><Relationship Id="rId27" Type="http://schemas.openxmlformats.org/officeDocument/2006/relationships/image" Target="../media/image13.png"/><Relationship Id="rId30" Type="http://schemas.openxmlformats.org/officeDocument/2006/relationships/customXml" Target="../ink/ink94.xml"/><Relationship Id="rId8" Type="http://schemas.openxmlformats.org/officeDocument/2006/relationships/customXml" Target="../ink/ink7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customXml" Target="../ink/ink120.xml"/><Relationship Id="rId84" Type="http://schemas.openxmlformats.org/officeDocument/2006/relationships/customXml" Target="../ink/ink137.xml"/><Relationship Id="rId138" Type="http://schemas.openxmlformats.org/officeDocument/2006/relationships/customXml" Target="../ink/ink165.xml"/><Relationship Id="rId159" Type="http://schemas.openxmlformats.org/officeDocument/2006/relationships/image" Target="../media/image89.png"/><Relationship Id="rId170" Type="http://schemas.openxmlformats.org/officeDocument/2006/relationships/customXml" Target="../ink/ink181.xml"/><Relationship Id="rId191" Type="http://schemas.openxmlformats.org/officeDocument/2006/relationships/customXml" Target="../ink/ink192.xml"/><Relationship Id="rId205" Type="http://schemas.openxmlformats.org/officeDocument/2006/relationships/customXml" Target="../ink/ink199.xml"/><Relationship Id="rId226" Type="http://schemas.openxmlformats.org/officeDocument/2006/relationships/customXml" Target="../ink/ink210.xml"/><Relationship Id="rId107" Type="http://schemas.openxmlformats.org/officeDocument/2006/relationships/customXml" Target="../ink/ink149.xml"/><Relationship Id="rId11" Type="http://schemas.openxmlformats.org/officeDocument/2006/relationships/image" Target="../media/image20.png"/><Relationship Id="rId32" Type="http://schemas.openxmlformats.org/officeDocument/2006/relationships/customXml" Target="../ink/ink115.xml"/><Relationship Id="rId53" Type="http://schemas.openxmlformats.org/officeDocument/2006/relationships/image" Target="../media/image50.png"/><Relationship Id="rId74" Type="http://schemas.openxmlformats.org/officeDocument/2006/relationships/customXml" Target="../ink/ink132.xml"/><Relationship Id="rId128" Type="http://schemas.openxmlformats.org/officeDocument/2006/relationships/customXml" Target="../ink/ink160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43.xml"/><Relationship Id="rId160" Type="http://schemas.openxmlformats.org/officeDocument/2006/relationships/customXml" Target="../ink/ink176.xml"/><Relationship Id="rId181" Type="http://schemas.openxmlformats.org/officeDocument/2006/relationships/customXml" Target="../ink/ink187.xml"/><Relationship Id="rId216" Type="http://schemas.openxmlformats.org/officeDocument/2006/relationships/customXml" Target="../ink/ink205.xml"/><Relationship Id="rId22" Type="http://schemas.openxmlformats.org/officeDocument/2006/relationships/image" Target="../media/image12.png"/><Relationship Id="rId43" Type="http://schemas.openxmlformats.org/officeDocument/2006/relationships/image" Target="../media/image104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9.png"/><Relationship Id="rId150" Type="http://schemas.openxmlformats.org/officeDocument/2006/relationships/customXml" Target="../ink/ink171.xml"/><Relationship Id="rId171" Type="http://schemas.openxmlformats.org/officeDocument/2006/relationships/image" Target="../media/image581.png"/><Relationship Id="rId192" Type="http://schemas.openxmlformats.org/officeDocument/2006/relationships/image" Target="../media/image126.png"/><Relationship Id="rId206" Type="http://schemas.openxmlformats.org/officeDocument/2006/relationships/image" Target="../media/image135.png"/><Relationship Id="rId227" Type="http://schemas.openxmlformats.org/officeDocument/2006/relationships/image" Target="../media/image145.png"/><Relationship Id="rId12" Type="http://schemas.openxmlformats.org/officeDocument/2006/relationships/customXml" Target="../ink/ink101.xml"/><Relationship Id="rId33" Type="http://schemas.openxmlformats.org/officeDocument/2006/relationships/image" Target="../media/image41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6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6.xml"/><Relationship Id="rId161" Type="http://schemas.openxmlformats.org/officeDocument/2006/relationships/image" Target="../media/image108.png"/><Relationship Id="rId182" Type="http://schemas.openxmlformats.org/officeDocument/2006/relationships/image" Target="../media/image121.png"/><Relationship Id="rId217" Type="http://schemas.openxmlformats.org/officeDocument/2006/relationships/image" Target="../media/image140.png"/><Relationship Id="rId6" Type="http://schemas.openxmlformats.org/officeDocument/2006/relationships/customXml" Target="../ink/ink98.xml"/><Relationship Id="rId23" Type="http://schemas.openxmlformats.org/officeDocument/2006/relationships/customXml" Target="../ink/ink107.xml"/><Relationship Id="rId119" Type="http://schemas.openxmlformats.org/officeDocument/2006/relationships/customXml" Target="../ink/ink155.xml"/><Relationship Id="rId44" Type="http://schemas.openxmlformats.org/officeDocument/2006/relationships/customXml" Target="../ink/ink121.xml"/><Relationship Id="rId86" Type="http://schemas.openxmlformats.org/officeDocument/2006/relationships/customXml" Target="../ink/ink138.xml"/><Relationship Id="rId130" Type="http://schemas.openxmlformats.org/officeDocument/2006/relationships/customXml" Target="../ink/ink161.xml"/><Relationship Id="rId151" Type="http://schemas.openxmlformats.org/officeDocument/2006/relationships/image" Target="../media/image97.png"/><Relationship Id="rId172" Type="http://schemas.openxmlformats.org/officeDocument/2006/relationships/customXml" Target="../ink/ink182.xml"/><Relationship Id="rId193" Type="http://schemas.openxmlformats.org/officeDocument/2006/relationships/customXml" Target="../ink/ink193.xml"/><Relationship Id="rId207" Type="http://schemas.openxmlformats.org/officeDocument/2006/relationships/customXml" Target="../ink/ink200.xml"/><Relationship Id="rId228" Type="http://schemas.openxmlformats.org/officeDocument/2006/relationships/customXml" Target="../ink/ink211.xml"/><Relationship Id="rId13" Type="http://schemas.openxmlformats.org/officeDocument/2006/relationships/image" Target="../media/image21.png"/><Relationship Id="rId109" Type="http://schemas.openxmlformats.org/officeDocument/2006/relationships/customXml" Target="../ink/ink150.xml"/><Relationship Id="rId34" Type="http://schemas.openxmlformats.org/officeDocument/2006/relationships/customXml" Target="../ink/ink116.xml"/><Relationship Id="rId55" Type="http://schemas.openxmlformats.org/officeDocument/2006/relationships/image" Target="../media/image51.png"/><Relationship Id="rId76" Type="http://schemas.openxmlformats.org/officeDocument/2006/relationships/customXml" Target="../ink/ink133.xml"/><Relationship Id="rId97" Type="http://schemas.openxmlformats.org/officeDocument/2006/relationships/customXml" Target="../ink/ink144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7.xml"/><Relationship Id="rId183" Type="http://schemas.openxmlformats.org/officeDocument/2006/relationships/customXml" Target="../ink/ink188.xml"/><Relationship Id="rId218" Type="http://schemas.openxmlformats.org/officeDocument/2006/relationships/customXml" Target="../ink/ink206.xml"/><Relationship Id="rId24" Type="http://schemas.openxmlformats.org/officeDocument/2006/relationships/customXml" Target="../ink/ink108.xml"/><Relationship Id="rId45" Type="http://schemas.openxmlformats.org/officeDocument/2006/relationships/image" Target="../media/image105.png"/><Relationship Id="rId87" Type="http://schemas.openxmlformats.org/officeDocument/2006/relationships/customXml" Target="../ink/ink139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72.xml"/><Relationship Id="rId173" Type="http://schemas.openxmlformats.org/officeDocument/2006/relationships/image" Target="../media/image90.png"/><Relationship Id="rId194" Type="http://schemas.openxmlformats.org/officeDocument/2006/relationships/image" Target="../media/image129.png"/><Relationship Id="rId208" Type="http://schemas.openxmlformats.org/officeDocument/2006/relationships/image" Target="../media/image136.png"/><Relationship Id="rId229" Type="http://schemas.openxmlformats.org/officeDocument/2006/relationships/image" Target="../media/image146.png"/><Relationship Id="rId14" Type="http://schemas.openxmlformats.org/officeDocument/2006/relationships/customXml" Target="../ink/ink102.xml"/><Relationship Id="rId35" Type="http://schemas.openxmlformats.org/officeDocument/2006/relationships/image" Target="../media/image44.png"/><Relationship Id="rId56" Type="http://schemas.openxmlformats.org/officeDocument/2006/relationships/customXml" Target="../ink/ink127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8" Type="http://schemas.openxmlformats.org/officeDocument/2006/relationships/customXml" Target="../ink/ink99.xml"/><Relationship Id="rId51" Type="http://schemas.openxmlformats.org/officeDocument/2006/relationships/image" Target="../media/image49.png"/><Relationship Id="rId72" Type="http://schemas.openxmlformats.org/officeDocument/2006/relationships/customXml" Target="../ink/ink131.xml"/><Relationship Id="rId93" Type="http://schemas.openxmlformats.org/officeDocument/2006/relationships/customXml" Target="../ink/ink142.xml"/><Relationship Id="rId98" Type="http://schemas.openxmlformats.org/officeDocument/2006/relationships/image" Target="../media/image71.png"/><Relationship Id="rId121" Type="http://schemas.openxmlformats.org/officeDocument/2006/relationships/customXml" Target="../ink/ink156.xml"/><Relationship Id="rId142" Type="http://schemas.openxmlformats.org/officeDocument/2006/relationships/customXml" Target="../ink/ink167.xml"/><Relationship Id="rId163" Type="http://schemas.openxmlformats.org/officeDocument/2006/relationships/image" Target="../media/image110.png"/><Relationship Id="rId184" Type="http://schemas.openxmlformats.org/officeDocument/2006/relationships/image" Target="../media/image122.png"/><Relationship Id="rId189" Type="http://schemas.openxmlformats.org/officeDocument/2006/relationships/customXml" Target="../ink/ink191.xml"/><Relationship Id="rId219" Type="http://schemas.openxmlformats.org/officeDocument/2006/relationships/image" Target="../media/image141.png"/><Relationship Id="rId3" Type="http://schemas.openxmlformats.org/officeDocument/2006/relationships/image" Target="../media/image16.png"/><Relationship Id="rId214" Type="http://schemas.openxmlformats.org/officeDocument/2006/relationships/image" Target="../media/image139.png"/><Relationship Id="rId230" Type="http://schemas.openxmlformats.org/officeDocument/2006/relationships/customXml" Target="../ink/ink212.xml"/><Relationship Id="rId25" Type="http://schemas.openxmlformats.org/officeDocument/2006/relationships/image" Target="../media/image270.png"/><Relationship Id="rId46" Type="http://schemas.openxmlformats.org/officeDocument/2006/relationships/customXml" Target="../ink/ink122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73.png"/><Relationship Id="rId158" Type="http://schemas.openxmlformats.org/officeDocument/2006/relationships/customXml" Target="../ink/ink175.xml"/><Relationship Id="rId20" Type="http://schemas.openxmlformats.org/officeDocument/2006/relationships/image" Target="../media/image27.png"/><Relationship Id="rId41" Type="http://schemas.openxmlformats.org/officeDocument/2006/relationships/image" Target="../media/image103.png"/><Relationship Id="rId83" Type="http://schemas.openxmlformats.org/officeDocument/2006/relationships/image" Target="../media/image58.png"/><Relationship Id="rId88" Type="http://schemas.openxmlformats.org/officeDocument/2006/relationships/image" Target="../media/image60.png"/><Relationship Id="rId111" Type="http://schemas.openxmlformats.org/officeDocument/2006/relationships/customXml" Target="../ink/ink151.xml"/><Relationship Id="rId132" Type="http://schemas.openxmlformats.org/officeDocument/2006/relationships/customXml" Target="../ink/ink162.xml"/><Relationship Id="rId153" Type="http://schemas.openxmlformats.org/officeDocument/2006/relationships/image" Target="../media/image98.png"/><Relationship Id="rId174" Type="http://schemas.openxmlformats.org/officeDocument/2006/relationships/customXml" Target="../ink/ink183.xml"/><Relationship Id="rId179" Type="http://schemas.openxmlformats.org/officeDocument/2006/relationships/customXml" Target="../ink/ink186.xml"/><Relationship Id="rId195" Type="http://schemas.openxmlformats.org/officeDocument/2006/relationships/customXml" Target="../ink/ink194.xml"/><Relationship Id="rId209" Type="http://schemas.openxmlformats.org/officeDocument/2006/relationships/customXml" Target="../ink/ink201.xml"/><Relationship Id="rId190" Type="http://schemas.openxmlformats.org/officeDocument/2006/relationships/image" Target="../media/image125.png"/><Relationship Id="rId204" Type="http://schemas.openxmlformats.org/officeDocument/2006/relationships/image" Target="../media/image134.png"/><Relationship Id="rId220" Type="http://schemas.openxmlformats.org/officeDocument/2006/relationships/customXml" Target="../ink/ink207.xml"/><Relationship Id="rId225" Type="http://schemas.openxmlformats.org/officeDocument/2006/relationships/image" Target="../media/image144.png"/><Relationship Id="rId15" Type="http://schemas.openxmlformats.org/officeDocument/2006/relationships/customXml" Target="../ink/ink103.xml"/><Relationship Id="rId36" Type="http://schemas.openxmlformats.org/officeDocument/2006/relationships/customXml" Target="../ink/ink117.xml"/><Relationship Id="rId57" Type="http://schemas.openxmlformats.org/officeDocument/2006/relationships/image" Target="../media/image54.png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100.xml"/><Relationship Id="rId31" Type="http://schemas.openxmlformats.org/officeDocument/2006/relationships/customXml" Target="../ink/ink114.xml"/><Relationship Id="rId52" Type="http://schemas.openxmlformats.org/officeDocument/2006/relationships/customXml" Target="../ink/ink125.xml"/><Relationship Id="rId73" Type="http://schemas.openxmlformats.org/officeDocument/2006/relationships/image" Target="../media/image55.png"/><Relationship Id="rId78" Type="http://schemas.openxmlformats.org/officeDocument/2006/relationships/customXml" Target="../ink/ink134.xml"/><Relationship Id="rId94" Type="http://schemas.openxmlformats.org/officeDocument/2006/relationships/image" Target="../media/image62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15.png"/><Relationship Id="rId185" Type="http://schemas.openxmlformats.org/officeDocument/2006/relationships/customXml" Target="../ink/ink189.xml"/><Relationship Id="rId4" Type="http://schemas.openxmlformats.org/officeDocument/2006/relationships/customXml" Target="../ink/ink97.xml"/><Relationship Id="rId9" Type="http://schemas.openxmlformats.org/officeDocument/2006/relationships/image" Target="../media/image19.png"/><Relationship Id="rId180" Type="http://schemas.openxmlformats.org/officeDocument/2006/relationships/image" Target="../media/image120.png"/><Relationship Id="rId210" Type="http://schemas.openxmlformats.org/officeDocument/2006/relationships/image" Target="../media/image137.png"/><Relationship Id="rId215" Type="http://schemas.openxmlformats.org/officeDocument/2006/relationships/customXml" Target="../ink/ink204.xml"/><Relationship Id="rId26" Type="http://schemas.openxmlformats.org/officeDocument/2006/relationships/customXml" Target="../ink/ink109.xml"/><Relationship Id="rId231" Type="http://schemas.openxmlformats.org/officeDocument/2006/relationships/image" Target="../media/image147.png"/><Relationship Id="rId47" Type="http://schemas.openxmlformats.org/officeDocument/2006/relationships/image" Target="../media/image106.png"/><Relationship Id="rId68" Type="http://schemas.openxmlformats.org/officeDocument/2006/relationships/customXml" Target="../ink/ink129.xml"/><Relationship Id="rId89" Type="http://schemas.openxmlformats.org/officeDocument/2006/relationships/customXml" Target="../ink/ink140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73.xml"/><Relationship Id="rId175" Type="http://schemas.openxmlformats.org/officeDocument/2006/relationships/customXml" Target="../ink/ink184.xml"/><Relationship Id="rId196" Type="http://schemas.openxmlformats.org/officeDocument/2006/relationships/image" Target="../media/image130.png"/><Relationship Id="rId200" Type="http://schemas.openxmlformats.org/officeDocument/2006/relationships/image" Target="../media/image132.png"/><Relationship Id="rId16" Type="http://schemas.openxmlformats.org/officeDocument/2006/relationships/image" Target="../media/image22.png"/><Relationship Id="rId221" Type="http://schemas.openxmlformats.org/officeDocument/2006/relationships/image" Target="../media/image142.png"/><Relationship Id="rId37" Type="http://schemas.openxmlformats.org/officeDocument/2006/relationships/image" Target="../media/image101.png"/><Relationship Id="rId58" Type="http://schemas.openxmlformats.org/officeDocument/2006/relationships/customXml" Target="../ink/ink128.xml"/><Relationship Id="rId79" Type="http://schemas.openxmlformats.org/officeDocument/2006/relationships/image" Target="../media/image56.png"/><Relationship Id="rId102" Type="http://schemas.openxmlformats.org/officeDocument/2006/relationships/image" Target="../media/image69.png"/><Relationship Id="rId123" Type="http://schemas.openxmlformats.org/officeDocument/2006/relationships/customXml" Target="../ink/ink157.xml"/><Relationship Id="rId144" Type="http://schemas.openxmlformats.org/officeDocument/2006/relationships/customXml" Target="../ink/ink168.xml"/><Relationship Id="rId90" Type="http://schemas.openxmlformats.org/officeDocument/2006/relationships/image" Target="../media/image600.png"/><Relationship Id="rId165" Type="http://schemas.openxmlformats.org/officeDocument/2006/relationships/image" Target="../media/image111.png"/><Relationship Id="rId186" Type="http://schemas.openxmlformats.org/officeDocument/2006/relationships/image" Target="../media/image123.png"/><Relationship Id="rId211" Type="http://schemas.openxmlformats.org/officeDocument/2006/relationships/customXml" Target="../ink/ink202.xml"/><Relationship Id="rId27" Type="http://schemas.openxmlformats.org/officeDocument/2006/relationships/customXml" Target="../ink/ink110.xml"/><Relationship Id="rId48" Type="http://schemas.openxmlformats.org/officeDocument/2006/relationships/customXml" Target="../ink/ink123.xml"/><Relationship Id="rId69" Type="http://schemas.openxmlformats.org/officeDocument/2006/relationships/image" Target="../media/image127.png"/><Relationship Id="rId113" Type="http://schemas.openxmlformats.org/officeDocument/2006/relationships/customXml" Target="../ink/ink152.xml"/><Relationship Id="rId134" Type="http://schemas.openxmlformats.org/officeDocument/2006/relationships/customXml" Target="../ink/ink163.xml"/><Relationship Id="rId80" Type="http://schemas.openxmlformats.org/officeDocument/2006/relationships/customXml" Target="../ink/ink135.xml"/><Relationship Id="rId155" Type="http://schemas.openxmlformats.org/officeDocument/2006/relationships/image" Target="../media/image99.png"/><Relationship Id="rId176" Type="http://schemas.openxmlformats.org/officeDocument/2006/relationships/image" Target="../media/image118.png"/><Relationship Id="rId197" Type="http://schemas.openxmlformats.org/officeDocument/2006/relationships/customXml" Target="../ink/ink195.xml"/><Relationship Id="rId201" Type="http://schemas.openxmlformats.org/officeDocument/2006/relationships/customXml" Target="../ink/ink197.xml"/><Relationship Id="rId222" Type="http://schemas.openxmlformats.org/officeDocument/2006/relationships/customXml" Target="../ink/ink208.xml"/><Relationship Id="rId17" Type="http://schemas.openxmlformats.org/officeDocument/2006/relationships/customXml" Target="../ink/ink104.xml"/><Relationship Id="rId38" Type="http://schemas.openxmlformats.org/officeDocument/2006/relationships/customXml" Target="../ink/ink118.xml"/><Relationship Id="rId103" Type="http://schemas.openxmlformats.org/officeDocument/2006/relationships/customXml" Target="../ink/ink147.xml"/><Relationship Id="rId124" Type="http://schemas.openxmlformats.org/officeDocument/2006/relationships/image" Target="../media/image84.png"/><Relationship Id="rId70" Type="http://schemas.openxmlformats.org/officeDocument/2006/relationships/customXml" Target="../ink/ink130.xml"/><Relationship Id="rId91" Type="http://schemas.openxmlformats.org/officeDocument/2006/relationships/customXml" Target="../ink/ink141.xml"/><Relationship Id="rId145" Type="http://schemas.openxmlformats.org/officeDocument/2006/relationships/image" Target="../media/image94.png"/><Relationship Id="rId166" Type="http://schemas.openxmlformats.org/officeDocument/2006/relationships/customXml" Target="../ink/ink179.xml"/><Relationship Id="rId187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8.png"/><Relationship Id="rId28" Type="http://schemas.openxmlformats.org/officeDocument/2006/relationships/customXml" Target="../ink/ink111.xml"/><Relationship Id="rId49" Type="http://schemas.openxmlformats.org/officeDocument/2006/relationships/image" Target="../media/image48.png"/><Relationship Id="rId114" Type="http://schemas.openxmlformats.org/officeDocument/2006/relationships/image" Target="../media/image79.png"/><Relationship Id="rId81" Type="http://schemas.openxmlformats.org/officeDocument/2006/relationships/image" Target="../media/image57.png"/><Relationship Id="rId135" Type="http://schemas.openxmlformats.org/officeDocument/2006/relationships/image" Target="../media/image70.png"/><Relationship Id="rId156" Type="http://schemas.openxmlformats.org/officeDocument/2006/relationships/customXml" Target="../ink/ink174.xml"/><Relationship Id="rId177" Type="http://schemas.openxmlformats.org/officeDocument/2006/relationships/customXml" Target="../ink/ink185.xml"/><Relationship Id="rId198" Type="http://schemas.openxmlformats.org/officeDocument/2006/relationships/image" Target="../media/image131.png"/><Relationship Id="rId202" Type="http://schemas.openxmlformats.org/officeDocument/2006/relationships/image" Target="../media/image133.png"/><Relationship Id="rId223" Type="http://schemas.openxmlformats.org/officeDocument/2006/relationships/image" Target="../media/image143.png"/><Relationship Id="rId18" Type="http://schemas.openxmlformats.org/officeDocument/2006/relationships/image" Target="../media/image26.png"/><Relationship Id="rId39" Type="http://schemas.openxmlformats.org/officeDocument/2006/relationships/image" Target="../media/image102.png"/><Relationship Id="rId50" Type="http://schemas.openxmlformats.org/officeDocument/2006/relationships/customXml" Target="../ink/ink124.xml"/><Relationship Id="rId104" Type="http://schemas.openxmlformats.org/officeDocument/2006/relationships/image" Target="../media/image74.png"/><Relationship Id="rId125" Type="http://schemas.openxmlformats.org/officeDocument/2006/relationships/customXml" Target="../ink/ink158.xml"/><Relationship Id="rId146" Type="http://schemas.openxmlformats.org/officeDocument/2006/relationships/customXml" Target="../ink/ink169.xml"/><Relationship Id="rId167" Type="http://schemas.openxmlformats.org/officeDocument/2006/relationships/image" Target="../media/image113.png"/><Relationship Id="rId188" Type="http://schemas.openxmlformats.org/officeDocument/2006/relationships/image" Target="../media/image124.png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customXml" Target="../ink/ink203.xml"/><Relationship Id="rId2" Type="http://schemas.openxmlformats.org/officeDocument/2006/relationships/customXml" Target="../ink/ink96.xml"/><Relationship Id="rId29" Type="http://schemas.openxmlformats.org/officeDocument/2006/relationships/customXml" Target="../ink/ink112.xml"/><Relationship Id="rId40" Type="http://schemas.openxmlformats.org/officeDocument/2006/relationships/customXml" Target="../ink/ink119.xml"/><Relationship Id="rId115" Type="http://schemas.openxmlformats.org/officeDocument/2006/relationships/customXml" Target="../ink/ink153.xml"/><Relationship Id="rId136" Type="http://schemas.openxmlformats.org/officeDocument/2006/relationships/customXml" Target="../ink/ink164.xml"/><Relationship Id="rId157" Type="http://schemas.openxmlformats.org/officeDocument/2006/relationships/image" Target="../media/image100.png"/><Relationship Id="rId178" Type="http://schemas.openxmlformats.org/officeDocument/2006/relationships/image" Target="../media/image119.png"/><Relationship Id="rId82" Type="http://schemas.openxmlformats.org/officeDocument/2006/relationships/customXml" Target="../ink/ink136.xml"/><Relationship Id="rId199" Type="http://schemas.openxmlformats.org/officeDocument/2006/relationships/customXml" Target="../ink/ink196.xml"/><Relationship Id="rId203" Type="http://schemas.openxmlformats.org/officeDocument/2006/relationships/customXml" Target="../ink/ink198.xml"/><Relationship Id="rId19" Type="http://schemas.openxmlformats.org/officeDocument/2006/relationships/customXml" Target="../ink/ink105.xml"/><Relationship Id="rId224" Type="http://schemas.openxmlformats.org/officeDocument/2006/relationships/customXml" Target="../ink/ink209.xml"/><Relationship Id="rId30" Type="http://schemas.openxmlformats.org/officeDocument/2006/relationships/customXml" Target="../ink/ink113.xml"/><Relationship Id="rId105" Type="http://schemas.openxmlformats.org/officeDocument/2006/relationships/customXml" Target="../ink/ink148.xml"/><Relationship Id="rId126" Type="http://schemas.openxmlformats.org/officeDocument/2006/relationships/customXml" Target="../ink/ink159.xml"/><Relationship Id="rId147" Type="http://schemas.openxmlformats.org/officeDocument/2006/relationships/image" Target="../media/image95.png"/><Relationship Id="rId168" Type="http://schemas.openxmlformats.org/officeDocument/2006/relationships/customXml" Target="../ink/ink1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15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6.xml"/><Relationship Id="rId1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8.xml"/><Relationship Id="rId26" Type="http://schemas.openxmlformats.org/officeDocument/2006/relationships/customXml" Target="../ink/ink233.xml"/><Relationship Id="rId39" Type="http://schemas.openxmlformats.org/officeDocument/2006/relationships/customXml" Target="../ink/ink242.xml"/><Relationship Id="rId21" Type="http://schemas.openxmlformats.org/officeDocument/2006/relationships/image" Target="../media/image12.png"/><Relationship Id="rId34" Type="http://schemas.openxmlformats.org/officeDocument/2006/relationships/image" Target="../media/image117.png"/><Relationship Id="rId42" Type="http://schemas.openxmlformats.org/officeDocument/2006/relationships/image" Target="../media/image160.png"/><Relationship Id="rId47" Type="http://schemas.openxmlformats.org/officeDocument/2006/relationships/customXml" Target="../ink/ink246.xml"/><Relationship Id="rId50" Type="http://schemas.openxmlformats.org/officeDocument/2006/relationships/image" Target="../media/image155.png"/><Relationship Id="rId7" Type="http://schemas.openxmlformats.org/officeDocument/2006/relationships/image" Target="../media/image18.png"/><Relationship Id="rId2" Type="http://schemas.openxmlformats.org/officeDocument/2006/relationships/customXml" Target="../ink/ink219.xml"/><Relationship Id="rId16" Type="http://schemas.openxmlformats.org/officeDocument/2006/relationships/image" Target="../media/image220.png"/><Relationship Id="rId29" Type="http://schemas.openxmlformats.org/officeDocument/2006/relationships/customXml" Target="../ink/ink236.xml"/><Relationship Id="rId11" Type="http://schemas.openxmlformats.org/officeDocument/2006/relationships/image" Target="../media/image20.png"/><Relationship Id="rId24" Type="http://schemas.openxmlformats.org/officeDocument/2006/relationships/image" Target="../media/image270.png"/><Relationship Id="rId32" Type="http://schemas.openxmlformats.org/officeDocument/2006/relationships/image" Target="../media/image114.png"/><Relationship Id="rId37" Type="http://schemas.openxmlformats.org/officeDocument/2006/relationships/customXml" Target="../ink/ink241.xml"/><Relationship Id="rId40" Type="http://schemas.openxmlformats.org/officeDocument/2006/relationships/image" Target="../media/image159.png"/><Relationship Id="rId45" Type="http://schemas.openxmlformats.org/officeDocument/2006/relationships/customXml" Target="../ink/ink245.xml"/><Relationship Id="rId5" Type="http://schemas.openxmlformats.org/officeDocument/2006/relationships/image" Target="../media/image17.png"/><Relationship Id="rId15" Type="http://schemas.openxmlformats.org/officeDocument/2006/relationships/customXml" Target="../ink/ink226.xml"/><Relationship Id="rId23" Type="http://schemas.openxmlformats.org/officeDocument/2006/relationships/customXml" Target="../ink/ink231.xml"/><Relationship Id="rId28" Type="http://schemas.openxmlformats.org/officeDocument/2006/relationships/customXml" Target="../ink/ink235.xml"/><Relationship Id="rId36" Type="http://schemas.openxmlformats.org/officeDocument/2006/relationships/image" Target="../media/image157.png"/><Relationship Id="rId49" Type="http://schemas.openxmlformats.org/officeDocument/2006/relationships/customXml" Target="../ink/ink247.xml"/><Relationship Id="rId10" Type="http://schemas.openxmlformats.org/officeDocument/2006/relationships/customXml" Target="../ink/ink223.xml"/><Relationship Id="rId19" Type="http://schemas.openxmlformats.org/officeDocument/2006/relationships/image" Target="../media/image260.png"/><Relationship Id="rId31" Type="http://schemas.openxmlformats.org/officeDocument/2006/relationships/customXml" Target="../ink/ink238.xml"/><Relationship Id="rId44" Type="http://schemas.openxmlformats.org/officeDocument/2006/relationships/image" Target="../media/image161.png"/><Relationship Id="rId4" Type="http://schemas.openxmlformats.org/officeDocument/2006/relationships/customXml" Target="../ink/ink220.xml"/><Relationship Id="rId9" Type="http://schemas.openxmlformats.org/officeDocument/2006/relationships/image" Target="../media/image19.png"/><Relationship Id="rId14" Type="http://schemas.openxmlformats.org/officeDocument/2006/relationships/customXml" Target="../ink/ink225.xml"/><Relationship Id="rId22" Type="http://schemas.openxmlformats.org/officeDocument/2006/relationships/customXml" Target="../ink/ink230.xml"/><Relationship Id="rId27" Type="http://schemas.openxmlformats.org/officeDocument/2006/relationships/customXml" Target="../ink/ink234.xml"/><Relationship Id="rId30" Type="http://schemas.openxmlformats.org/officeDocument/2006/relationships/customXml" Target="../ink/ink237.xml"/><Relationship Id="rId35" Type="http://schemas.openxmlformats.org/officeDocument/2006/relationships/customXml" Target="../ink/ink240.xml"/><Relationship Id="rId43" Type="http://schemas.openxmlformats.org/officeDocument/2006/relationships/customXml" Target="../ink/ink244.xml"/><Relationship Id="rId48" Type="http://schemas.openxmlformats.org/officeDocument/2006/relationships/image" Target="../media/image148.png"/><Relationship Id="rId8" Type="http://schemas.openxmlformats.org/officeDocument/2006/relationships/customXml" Target="../ink/ink222.xml"/><Relationship Id="rId3" Type="http://schemas.openxmlformats.org/officeDocument/2006/relationships/image" Target="../media/image16.png"/><Relationship Id="rId12" Type="http://schemas.openxmlformats.org/officeDocument/2006/relationships/customXml" Target="../ink/ink224.xml"/><Relationship Id="rId17" Type="http://schemas.openxmlformats.org/officeDocument/2006/relationships/customXml" Target="../ink/ink227.xml"/><Relationship Id="rId25" Type="http://schemas.openxmlformats.org/officeDocument/2006/relationships/customXml" Target="../ink/ink232.xml"/><Relationship Id="rId33" Type="http://schemas.openxmlformats.org/officeDocument/2006/relationships/customXml" Target="../ink/ink239.xml"/><Relationship Id="rId38" Type="http://schemas.openxmlformats.org/officeDocument/2006/relationships/image" Target="../media/image158.png"/><Relationship Id="rId46" Type="http://schemas.openxmlformats.org/officeDocument/2006/relationships/image" Target="../media/image162.png"/><Relationship Id="rId20" Type="http://schemas.openxmlformats.org/officeDocument/2006/relationships/customXml" Target="../ink/ink229.xml"/><Relationship Id="rId41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7.xml"/><Relationship Id="rId26" Type="http://schemas.openxmlformats.org/officeDocument/2006/relationships/customXml" Target="../ink/ink263.xml"/><Relationship Id="rId39" Type="http://schemas.openxmlformats.org/officeDocument/2006/relationships/image" Target="../media/image169.png"/><Relationship Id="rId21" Type="http://schemas.openxmlformats.org/officeDocument/2006/relationships/image" Target="../media/image12.png"/><Relationship Id="rId34" Type="http://schemas.openxmlformats.org/officeDocument/2006/relationships/customXml" Target="../ink/ink269.xml"/><Relationship Id="rId42" Type="http://schemas.openxmlformats.org/officeDocument/2006/relationships/customXml" Target="../ink/ink273.xml"/><Relationship Id="rId7" Type="http://schemas.openxmlformats.org/officeDocument/2006/relationships/image" Target="../media/image18.png"/><Relationship Id="rId2" Type="http://schemas.openxmlformats.org/officeDocument/2006/relationships/customXml" Target="../ink/ink248.xml"/><Relationship Id="rId16" Type="http://schemas.openxmlformats.org/officeDocument/2006/relationships/image" Target="../media/image220.png"/><Relationship Id="rId29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.xml"/><Relationship Id="rId11" Type="http://schemas.openxmlformats.org/officeDocument/2006/relationships/image" Target="../media/image20.png"/><Relationship Id="rId24" Type="http://schemas.openxmlformats.org/officeDocument/2006/relationships/customXml" Target="../ink/ink261.xml"/><Relationship Id="rId32" Type="http://schemas.openxmlformats.org/officeDocument/2006/relationships/customXml" Target="../ink/ink268.xml"/><Relationship Id="rId37" Type="http://schemas.openxmlformats.org/officeDocument/2006/relationships/image" Target="../media/image168.png"/><Relationship Id="rId40" Type="http://schemas.openxmlformats.org/officeDocument/2006/relationships/customXml" Target="../ink/ink272.xml"/><Relationship Id="rId45" Type="http://schemas.openxmlformats.org/officeDocument/2006/relationships/image" Target="../media/image155.png"/><Relationship Id="rId5" Type="http://schemas.openxmlformats.org/officeDocument/2006/relationships/image" Target="../media/image17.png"/><Relationship Id="rId15" Type="http://schemas.openxmlformats.org/officeDocument/2006/relationships/customXml" Target="../ink/ink255.xml"/><Relationship Id="rId23" Type="http://schemas.openxmlformats.org/officeDocument/2006/relationships/customXml" Target="../ink/ink260.xml"/><Relationship Id="rId28" Type="http://schemas.openxmlformats.org/officeDocument/2006/relationships/customXml" Target="../ink/ink265.xml"/><Relationship Id="rId36" Type="http://schemas.openxmlformats.org/officeDocument/2006/relationships/customXml" Target="../ink/ink270.xml"/><Relationship Id="rId10" Type="http://schemas.openxmlformats.org/officeDocument/2006/relationships/customXml" Target="../ink/ink252.xml"/><Relationship Id="rId19" Type="http://schemas.openxmlformats.org/officeDocument/2006/relationships/image" Target="../media/image260.png"/><Relationship Id="rId31" Type="http://schemas.openxmlformats.org/officeDocument/2006/relationships/image" Target="../media/image156.png"/><Relationship Id="rId44" Type="http://schemas.openxmlformats.org/officeDocument/2006/relationships/customXml" Target="../ink/ink274.xml"/><Relationship Id="rId4" Type="http://schemas.openxmlformats.org/officeDocument/2006/relationships/customXml" Target="../ink/ink249.xml"/><Relationship Id="rId9" Type="http://schemas.openxmlformats.org/officeDocument/2006/relationships/image" Target="../media/image19.png"/><Relationship Id="rId14" Type="http://schemas.openxmlformats.org/officeDocument/2006/relationships/customXml" Target="../ink/ink254.xml"/><Relationship Id="rId22" Type="http://schemas.openxmlformats.org/officeDocument/2006/relationships/customXml" Target="../ink/ink259.xml"/><Relationship Id="rId27" Type="http://schemas.openxmlformats.org/officeDocument/2006/relationships/customXml" Target="../ink/ink264.xml"/><Relationship Id="rId30" Type="http://schemas.openxmlformats.org/officeDocument/2006/relationships/customXml" Target="../ink/ink267.xml"/><Relationship Id="rId35" Type="http://schemas.openxmlformats.org/officeDocument/2006/relationships/image" Target="../media/image167.png"/><Relationship Id="rId43" Type="http://schemas.openxmlformats.org/officeDocument/2006/relationships/image" Target="../media/image148.png"/><Relationship Id="rId8" Type="http://schemas.openxmlformats.org/officeDocument/2006/relationships/customXml" Target="../ink/ink251.xml"/><Relationship Id="rId3" Type="http://schemas.openxmlformats.org/officeDocument/2006/relationships/image" Target="../media/image16.png"/><Relationship Id="rId12" Type="http://schemas.openxmlformats.org/officeDocument/2006/relationships/customXml" Target="../ink/ink253.xml"/><Relationship Id="rId17" Type="http://schemas.openxmlformats.org/officeDocument/2006/relationships/customXml" Target="../ink/ink256.xml"/><Relationship Id="rId25" Type="http://schemas.openxmlformats.org/officeDocument/2006/relationships/customXml" Target="../ink/ink262.xml"/><Relationship Id="rId33" Type="http://schemas.openxmlformats.org/officeDocument/2006/relationships/image" Target="../media/image117.png"/><Relationship Id="rId38" Type="http://schemas.openxmlformats.org/officeDocument/2006/relationships/customXml" Target="../ink/ink271.xml"/><Relationship Id="rId20" Type="http://schemas.openxmlformats.org/officeDocument/2006/relationships/customXml" Target="../ink/ink258.xml"/><Relationship Id="rId41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4.xml"/><Relationship Id="rId26" Type="http://schemas.openxmlformats.org/officeDocument/2006/relationships/customXml" Target="../ink/ink290.xml"/><Relationship Id="rId39" Type="http://schemas.openxmlformats.org/officeDocument/2006/relationships/image" Target="../media/image162.png"/><Relationship Id="rId21" Type="http://schemas.openxmlformats.org/officeDocument/2006/relationships/image" Target="../media/image12.png"/><Relationship Id="rId34" Type="http://schemas.openxmlformats.org/officeDocument/2006/relationships/customXml" Target="../ink/ink296.xml"/><Relationship Id="rId42" Type="http://schemas.openxmlformats.org/officeDocument/2006/relationships/customXml" Target="../ink/ink300.xml"/><Relationship Id="rId47" Type="http://schemas.openxmlformats.org/officeDocument/2006/relationships/customXml" Target="../ink/ink304.xml"/><Relationship Id="rId50" Type="http://schemas.openxmlformats.org/officeDocument/2006/relationships/customXml" Target="../ink/ink307.xml"/><Relationship Id="rId55" Type="http://schemas.openxmlformats.org/officeDocument/2006/relationships/customXml" Target="../ink/ink312.xml"/><Relationship Id="rId7" Type="http://schemas.openxmlformats.org/officeDocument/2006/relationships/image" Target="../media/image18.png"/><Relationship Id="rId2" Type="http://schemas.openxmlformats.org/officeDocument/2006/relationships/customXml" Target="../ink/ink275.xml"/><Relationship Id="rId16" Type="http://schemas.openxmlformats.org/officeDocument/2006/relationships/image" Target="../media/image220.png"/><Relationship Id="rId29" Type="http://schemas.openxmlformats.org/officeDocument/2006/relationships/customXml" Target="../ink/ink293.xml"/><Relationship Id="rId11" Type="http://schemas.openxmlformats.org/officeDocument/2006/relationships/image" Target="../media/image20.png"/><Relationship Id="rId24" Type="http://schemas.openxmlformats.org/officeDocument/2006/relationships/customXml" Target="../ink/ink288.xml"/><Relationship Id="rId32" Type="http://schemas.openxmlformats.org/officeDocument/2006/relationships/customXml" Target="../ink/ink295.xml"/><Relationship Id="rId37" Type="http://schemas.openxmlformats.org/officeDocument/2006/relationships/image" Target="../media/image169.png"/><Relationship Id="rId40" Type="http://schemas.openxmlformats.org/officeDocument/2006/relationships/customXml" Target="../ink/ink299.xml"/><Relationship Id="rId45" Type="http://schemas.openxmlformats.org/officeDocument/2006/relationships/customXml" Target="../ink/ink302.xml"/><Relationship Id="rId53" Type="http://schemas.openxmlformats.org/officeDocument/2006/relationships/customXml" Target="../ink/ink310.xml"/><Relationship Id="rId58" Type="http://schemas.openxmlformats.org/officeDocument/2006/relationships/customXml" Target="../ink/ink315.xml"/><Relationship Id="rId5" Type="http://schemas.openxmlformats.org/officeDocument/2006/relationships/image" Target="../media/image17.png"/><Relationship Id="rId61" Type="http://schemas.openxmlformats.org/officeDocument/2006/relationships/customXml" Target="../ink/ink317.xml"/><Relationship Id="rId19" Type="http://schemas.openxmlformats.org/officeDocument/2006/relationships/image" Target="../media/image260.png"/><Relationship Id="rId14" Type="http://schemas.openxmlformats.org/officeDocument/2006/relationships/customXml" Target="../ink/ink281.xml"/><Relationship Id="rId22" Type="http://schemas.openxmlformats.org/officeDocument/2006/relationships/customXml" Target="../ink/ink286.xml"/><Relationship Id="rId27" Type="http://schemas.openxmlformats.org/officeDocument/2006/relationships/customXml" Target="../ink/ink291.xml"/><Relationship Id="rId30" Type="http://schemas.openxmlformats.org/officeDocument/2006/relationships/customXml" Target="../ink/ink294.xml"/><Relationship Id="rId35" Type="http://schemas.openxmlformats.org/officeDocument/2006/relationships/image" Target="../media/image168.png"/><Relationship Id="rId43" Type="http://schemas.openxmlformats.org/officeDocument/2006/relationships/image" Target="../media/image270.png"/><Relationship Id="rId48" Type="http://schemas.openxmlformats.org/officeDocument/2006/relationships/customXml" Target="../ink/ink305.xml"/><Relationship Id="rId56" Type="http://schemas.openxmlformats.org/officeDocument/2006/relationships/customXml" Target="../ink/ink313.xml"/><Relationship Id="rId8" Type="http://schemas.openxmlformats.org/officeDocument/2006/relationships/customXml" Target="../ink/ink278.xml"/><Relationship Id="rId51" Type="http://schemas.openxmlformats.org/officeDocument/2006/relationships/customXml" Target="../ink/ink308.xml"/><Relationship Id="rId3" Type="http://schemas.openxmlformats.org/officeDocument/2006/relationships/image" Target="../media/image163.png"/><Relationship Id="rId12" Type="http://schemas.openxmlformats.org/officeDocument/2006/relationships/customXml" Target="../ink/ink280.xml"/><Relationship Id="rId17" Type="http://schemas.openxmlformats.org/officeDocument/2006/relationships/customXml" Target="../ink/ink283.xml"/><Relationship Id="rId25" Type="http://schemas.openxmlformats.org/officeDocument/2006/relationships/customXml" Target="../ink/ink289.xml"/><Relationship Id="rId33" Type="http://schemas.openxmlformats.org/officeDocument/2006/relationships/image" Target="../media/image167.png"/><Relationship Id="rId38" Type="http://schemas.openxmlformats.org/officeDocument/2006/relationships/customXml" Target="../ink/ink298.xml"/><Relationship Id="rId46" Type="http://schemas.openxmlformats.org/officeDocument/2006/relationships/customXml" Target="../ink/ink303.xml"/><Relationship Id="rId59" Type="http://schemas.openxmlformats.org/officeDocument/2006/relationships/customXml" Target="../ink/ink316.xml"/><Relationship Id="rId20" Type="http://schemas.openxmlformats.org/officeDocument/2006/relationships/customXml" Target="../ink/ink285.xml"/><Relationship Id="rId41" Type="http://schemas.openxmlformats.org/officeDocument/2006/relationships/image" Target="../media/image155.png"/><Relationship Id="rId54" Type="http://schemas.openxmlformats.org/officeDocument/2006/relationships/customXml" Target="../ink/ink311.xml"/><Relationship Id="rId6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7.xml"/><Relationship Id="rId15" Type="http://schemas.openxmlformats.org/officeDocument/2006/relationships/customXml" Target="../ink/ink282.xml"/><Relationship Id="rId23" Type="http://schemas.openxmlformats.org/officeDocument/2006/relationships/customXml" Target="../ink/ink287.xml"/><Relationship Id="rId28" Type="http://schemas.openxmlformats.org/officeDocument/2006/relationships/customXml" Target="../ink/ink292.xml"/><Relationship Id="rId36" Type="http://schemas.openxmlformats.org/officeDocument/2006/relationships/customXml" Target="../ink/ink297.xml"/><Relationship Id="rId49" Type="http://schemas.openxmlformats.org/officeDocument/2006/relationships/customXml" Target="../ink/ink306.xml"/><Relationship Id="rId57" Type="http://schemas.openxmlformats.org/officeDocument/2006/relationships/customXml" Target="../ink/ink314.xml"/><Relationship Id="rId10" Type="http://schemas.openxmlformats.org/officeDocument/2006/relationships/customXml" Target="../ink/ink279.xml"/><Relationship Id="rId31" Type="http://schemas.openxmlformats.org/officeDocument/2006/relationships/image" Target="../media/image114.png"/><Relationship Id="rId44" Type="http://schemas.openxmlformats.org/officeDocument/2006/relationships/customXml" Target="../ink/ink301.xml"/><Relationship Id="rId52" Type="http://schemas.openxmlformats.org/officeDocument/2006/relationships/customXml" Target="../ink/ink309.xml"/><Relationship Id="rId60" Type="http://schemas.openxmlformats.org/officeDocument/2006/relationships/image" Target="../media/image164.png"/><Relationship Id="rId4" Type="http://schemas.openxmlformats.org/officeDocument/2006/relationships/customXml" Target="../ink/ink276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F0502020204030204" pitchFamily="34" charset="0"/>
                <a:ea typeface="Source Sans Pro" panose="020F0502020204030204" pitchFamily="34" charset="0"/>
              </a:rPr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All tea drinkers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ource Sans Pro" panose="020F0502020204030204" pitchFamily="34" charset="0"/>
                    <a:ea typeface="Source Sans Pro" panose="020F0502020204030204" pitchFamily="34" charset="0"/>
                  </a:rPr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37683" y="33090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40653" y="1453155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Estimating the </a:t>
            </a:r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average treatment effect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baseline="-250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D94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effect to effect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1235468" y="225939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2076294" y="1447801"/>
              <a:ext cx="77085" cy="213917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450" y="1429804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2076294" y="3415765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4517856" y="3443894"/>
              <a:ext cx="270" cy="20934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4356" y="3425940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1982012" y="2869246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2003109" y="2583266"/>
              <a:ext cx="157415" cy="27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5098" y="2569766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2041787" y="2297015"/>
              <a:ext cx="152547" cy="513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3755" y="2280956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2069105" y="2010764"/>
              <a:ext cx="155522" cy="27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1105" y="1997264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2039082" y="1724243"/>
              <a:ext cx="198257" cy="27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1091" y="1710743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1714403" y="32152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1774178" y="15559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2292957" y="379096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3812583" y="379192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2830487" y="3143997"/>
              <a:ext cx="270" cy="27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3237" y="3096747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2892155" y="2580511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2841306" y="2811585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2848338" y="2473764"/>
              <a:ext cx="270" cy="27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01088" y="242651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2922177" y="2188956"/>
              <a:ext cx="270" cy="27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74927" y="2141706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4484431" y="2931405"/>
              <a:ext cx="270" cy="27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7181" y="288415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4429525" y="2745860"/>
              <a:ext cx="270" cy="27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82275" y="2698610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4502282" y="2456454"/>
              <a:ext cx="270" cy="27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55032" y="240920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4568548" y="1872772"/>
              <a:ext cx="270" cy="27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21298" y="1825522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4399502" y="2006657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4546369" y="2633073"/>
              <a:ext cx="270" cy="27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9119" y="258582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4158353" y="2419940"/>
              <a:ext cx="810879" cy="31916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40357" y="2401806"/>
                <a:ext cx="846510" cy="6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2517121" y="2726567"/>
              <a:ext cx="835492" cy="3759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99122" y="2708664"/>
                <a:ext cx="871129" cy="73044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5028550" y="22624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 err="1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endParaRPr lang="en-US" sz="2000" baseline="-25000" dirty="0">
              <a:solidFill>
                <a:srgbClr val="C9343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2153380" y="2579911"/>
            <a:ext cx="4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 err="1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endParaRPr lang="en-US" sz="2000" baseline="-25000" dirty="0">
              <a:solidFill>
                <a:srgbClr val="347FB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5548585" y="2468766"/>
              <a:ext cx="242615" cy="332412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30587" y="2450778"/>
                <a:ext cx="278251" cy="3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924159" y="304027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06159" y="302227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7039800" y="437623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1800" y="435823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7142040" y="436327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5335159" y="414962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6552173" y="417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7566039" y="3527719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03039" y="34647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861519" y="375739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43519" y="373939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853239" y="325411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35239" y="323611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822279" y="487483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04279" y="485683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863319" y="534571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45278" y="532771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6480790" y="304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6445524" y="5224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6344528" y="1341819"/>
            <a:ext cx="3050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Summarize effect with units given by the original rating scale (points of difference in rating</a:t>
            </a:r>
          </a:p>
        </p:txBody>
      </p:sp>
    </p:spTree>
    <p:extLst>
      <p:ext uri="{BB962C8B-B14F-4D97-AF65-F5344CB8AC3E}">
        <p14:creationId xmlns:p14="http://schemas.microsoft.com/office/powerpoint/2010/main" val="251172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025C3-E0EA-66F6-E75D-D1F99EF7AAF8}"/>
              </a:ext>
            </a:extLst>
          </p:cNvPr>
          <p:cNvGrpSpPr/>
          <p:nvPr/>
        </p:nvGrpSpPr>
        <p:grpSpPr>
          <a:xfrm>
            <a:off x="4867360" y="4377400"/>
            <a:ext cx="4516560" cy="513720"/>
            <a:chOff x="4867360" y="4377400"/>
            <a:chExt cx="45165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14:cNvPr>
                <p14:cNvContentPartPr/>
                <p14:nvPr/>
              </p14:nvContentPartPr>
              <p14:xfrm>
                <a:off x="7054720" y="4377400"/>
                <a:ext cx="2329200" cy="260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6720" y="4359400"/>
                  <a:ext cx="236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14:cNvPr>
                <p14:cNvContentPartPr/>
                <p14:nvPr/>
              </p14:nvContentPartPr>
              <p14:xfrm>
                <a:off x="9309760" y="4594480"/>
                <a:ext cx="61200" cy="81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120" y="4576480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141839" y="374131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839" y="372331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6257480" y="507727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480" y="505927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6359720" y="506431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4552839" y="4850664"/>
            <a:ext cx="1830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5769853" y="487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6783719" y="4228759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0719" y="4165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079199" y="445843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1199" y="444043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070919" y="395515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2919" y="393715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039959" y="557587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1959" y="555787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080999" y="604675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2958" y="602875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5698470" y="374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5663204" y="59257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9017230" y="3748933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9230" y="3730933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9132871" y="5084884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4871" y="5066884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9235111" y="5071924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7610974" y="4858278"/>
            <a:ext cx="1465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8645244" y="48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9659110" y="4572000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96110" y="450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8946310" y="3962773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8310" y="3944773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8956390" y="6054373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8349" y="6036373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8055667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Divide by standard deviation to get effect size (comparable to other studies with different measures)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8573861" y="3750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8538595" y="59333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C399-0CB7-82F0-D8C1-5B51C92007C6}"/>
              </a:ext>
            </a:extLst>
          </p:cNvPr>
          <p:cNvSpPr txBox="1"/>
          <p:nvPr/>
        </p:nvSpPr>
        <p:spPr>
          <a:xfrm>
            <a:off x="5182044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Summarize effect with units given by the original rating scale (points of difference in rating)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6C192F-9A20-9490-8709-0D46CF53CC23}"/>
              </a:ext>
            </a:extLst>
          </p:cNvPr>
          <p:cNvSpPr txBox="1"/>
          <p:nvPr/>
        </p:nvSpPr>
        <p:spPr>
          <a:xfrm rot="16200000">
            <a:off x="126537" y="453708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14:cNvPr>
              <p14:cNvContentPartPr/>
              <p14:nvPr/>
            </p14:nvContentPartPr>
            <p14:xfrm>
              <a:off x="967363" y="3725490"/>
              <a:ext cx="77085" cy="2139173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173DC1-F482-F4CB-CDF6-6100933E6C7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9519" y="3707493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A44F48B-8C6F-EFD0-248E-8AE56465453A}"/>
              </a:ext>
            </a:extLst>
          </p:cNvPr>
          <p:cNvGrpSpPr/>
          <p:nvPr/>
        </p:nvGrpSpPr>
        <p:grpSpPr>
          <a:xfrm>
            <a:off x="967363" y="5693454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18990C1-2EB5-8085-3BB3-E1082C8B6793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79BF5C-214F-C385-B70A-191879592110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F2EF0A-E952-7844-DB1D-B46D566C89BA}"/>
                  </a:ext>
                </a:extLst>
              </p14:cNvPr>
              <p14:cNvContentPartPr/>
              <p14:nvPr/>
            </p14:nvContentPartPr>
            <p14:xfrm>
              <a:off x="3408925" y="5721583"/>
              <a:ext cx="270" cy="209346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F2EF0A-E952-7844-DB1D-B46D566C89B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95425" y="5703629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2D25ACF-ED9B-ABC8-D251-2ED1F6C086E8}"/>
              </a:ext>
            </a:extLst>
          </p:cNvPr>
          <p:cNvGrpSpPr/>
          <p:nvPr/>
        </p:nvGrpSpPr>
        <p:grpSpPr>
          <a:xfrm>
            <a:off x="873081" y="514693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DC630-B22D-5886-12EA-9AFBDB37E2D4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1C33B2-C620-12DF-E76B-3E5A473E07A8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C464A-57F1-6668-762C-2960A3BA7CF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14:cNvPr>
              <p14:cNvContentPartPr/>
              <p14:nvPr/>
            </p14:nvContentPartPr>
            <p14:xfrm>
              <a:off x="894178" y="4860955"/>
              <a:ext cx="157415" cy="27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108730-39D1-714D-B535-EA5A4FF369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6167" y="484745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14:cNvPr>
              <p14:cNvContentPartPr/>
              <p14:nvPr/>
            </p14:nvContentPartPr>
            <p14:xfrm>
              <a:off x="932856" y="4574704"/>
              <a:ext cx="152547" cy="5139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A5E780-31D5-3092-18C6-24D4FEDB63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4824" y="455864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14:cNvPr>
              <p14:cNvContentPartPr/>
              <p14:nvPr/>
            </p14:nvContentPartPr>
            <p14:xfrm>
              <a:off x="960174" y="4288453"/>
              <a:ext cx="155522" cy="27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39C48EF-811C-06F7-CEAB-D09F540131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2174" y="427495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14:cNvPr>
              <p14:cNvContentPartPr/>
              <p14:nvPr/>
            </p14:nvContentPartPr>
            <p14:xfrm>
              <a:off x="930151" y="4001932"/>
              <a:ext cx="198257" cy="27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DE2018D-BD3B-6A64-68F0-730B4714F0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160" y="398843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A8856A5B-C267-74D6-B7EE-1F02D531AE0F}"/>
              </a:ext>
            </a:extLst>
          </p:cNvPr>
          <p:cNvSpPr txBox="1"/>
          <p:nvPr/>
        </p:nvSpPr>
        <p:spPr>
          <a:xfrm>
            <a:off x="605472" y="54929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4AF5F5-06A6-DA8E-7A48-1FE1CD5DAB24}"/>
              </a:ext>
            </a:extLst>
          </p:cNvPr>
          <p:cNvSpPr txBox="1"/>
          <p:nvPr/>
        </p:nvSpPr>
        <p:spPr>
          <a:xfrm>
            <a:off x="665247" y="38336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B629D7-DA53-BC5E-8C3A-BE369E7C7C68}"/>
              </a:ext>
            </a:extLst>
          </p:cNvPr>
          <p:cNvSpPr txBox="1"/>
          <p:nvPr/>
        </p:nvSpPr>
        <p:spPr>
          <a:xfrm>
            <a:off x="1184026" y="606865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AE930-A57F-DC0A-398F-FA7997DA09F9}"/>
              </a:ext>
            </a:extLst>
          </p:cNvPr>
          <p:cNvSpPr txBox="1"/>
          <p:nvPr/>
        </p:nvSpPr>
        <p:spPr>
          <a:xfrm>
            <a:off x="2703652" y="6069609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6889139-B366-3615-AC40-2712D8442528}"/>
                  </a:ext>
                </a:extLst>
              </p14:cNvPr>
              <p14:cNvContentPartPr/>
              <p14:nvPr/>
            </p14:nvContentPartPr>
            <p14:xfrm>
              <a:off x="1721556" y="5421686"/>
              <a:ext cx="270" cy="27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6889139-B366-3615-AC40-2712D844252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74306" y="5374436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43BAF3D-68C4-3A8F-0795-5C4F24DA0A58}"/>
              </a:ext>
            </a:extLst>
          </p:cNvPr>
          <p:cNvGrpSpPr/>
          <p:nvPr/>
        </p:nvGrpSpPr>
        <p:grpSpPr>
          <a:xfrm>
            <a:off x="1783224" y="4858200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25069F-268A-0A6C-E131-F69D8F346844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A74123-9339-F815-F22F-1717B663134A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A3D4CF-6AA3-4B50-858E-4A82153756DA}"/>
              </a:ext>
            </a:extLst>
          </p:cNvPr>
          <p:cNvGrpSpPr/>
          <p:nvPr/>
        </p:nvGrpSpPr>
        <p:grpSpPr>
          <a:xfrm>
            <a:off x="1732375" y="5089274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A48CB6-879F-B979-2519-9BFB15E18CA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39E98F3-F979-03FD-6D45-550A72CE255F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D62728-DF0A-E37D-AF2E-6E567673F051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766694-1B70-44D7-4B9A-FDC91A58304B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B68E5DB-3A6D-364C-D28F-0AABE326C84C}"/>
                  </a:ext>
                </a:extLst>
              </p14:cNvPr>
              <p14:cNvContentPartPr/>
              <p14:nvPr/>
            </p14:nvContentPartPr>
            <p14:xfrm>
              <a:off x="1739407" y="4751453"/>
              <a:ext cx="270" cy="27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B68E5DB-3A6D-364C-D28F-0AABE326C84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92157" y="470420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0140DCE-F96F-6A7C-3B1F-D9FCFC6BAE4A}"/>
                  </a:ext>
                </a:extLst>
              </p14:cNvPr>
              <p14:cNvContentPartPr/>
              <p14:nvPr/>
            </p14:nvContentPartPr>
            <p14:xfrm>
              <a:off x="1813246" y="4466645"/>
              <a:ext cx="270" cy="27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0140DCE-F96F-6A7C-3B1F-D9FCFC6BAE4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65996" y="441939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14:cNvPr>
              <p14:cNvContentPartPr/>
              <p14:nvPr/>
            </p14:nvContentPartPr>
            <p14:xfrm>
              <a:off x="3375500" y="5209094"/>
              <a:ext cx="270" cy="27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0F9074-5C83-0EEB-C447-BE973A309E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28250" y="516184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14:cNvPr>
              <p14:cNvContentPartPr/>
              <p14:nvPr/>
            </p14:nvContentPartPr>
            <p14:xfrm>
              <a:off x="3320594" y="5023549"/>
              <a:ext cx="270" cy="27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0CC22C-85BB-4110-0440-9E603A21FB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73344" y="497629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14:cNvPr>
              <p14:cNvContentPartPr/>
              <p14:nvPr/>
            </p14:nvContentPartPr>
            <p14:xfrm>
              <a:off x="3393351" y="4734143"/>
              <a:ext cx="270" cy="27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CFC3E-7735-8FBD-D911-9B5E668347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6101" y="468689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14:cNvPr>
              <p14:cNvContentPartPr/>
              <p14:nvPr/>
            </p14:nvContentPartPr>
            <p14:xfrm>
              <a:off x="3459617" y="4150461"/>
              <a:ext cx="270" cy="27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EB1B37D-8A08-F266-7803-D9CC912760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12367" y="4103211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B3F65A8-C2F9-E48B-1215-C5E66C801AAB}"/>
              </a:ext>
            </a:extLst>
          </p:cNvPr>
          <p:cNvGrpSpPr/>
          <p:nvPr/>
        </p:nvGrpSpPr>
        <p:grpSpPr>
          <a:xfrm>
            <a:off x="3290571" y="4284346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86B320B-BBB0-64DB-7211-C880CF0B5D3D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5F0A33-2B70-DB98-7476-1F5E2B7493FD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FE5915-F06B-59F2-31C7-444159CB4ECE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9AD04D8-B850-83D5-B3BD-9AF74D3FCFFA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14:cNvPr>
              <p14:cNvContentPartPr/>
              <p14:nvPr/>
            </p14:nvContentPartPr>
            <p14:xfrm>
              <a:off x="3437438" y="4910762"/>
              <a:ext cx="270" cy="27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CEECB63-CF58-6B50-63C5-50B8266DD0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90188" y="486351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9298A2-3559-C95A-55E0-7D6CC5814E44}"/>
                  </a:ext>
                </a:extLst>
              </p14:cNvPr>
              <p14:cNvContentPartPr/>
              <p14:nvPr/>
            </p14:nvContentPartPr>
            <p14:xfrm>
              <a:off x="3049422" y="4697629"/>
              <a:ext cx="810879" cy="31916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9298A2-3559-C95A-55E0-7D6CC5814E4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31426" y="4679495"/>
                <a:ext cx="846510" cy="67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C7BC357-BD0B-6A47-694D-3A4154E21BEB}"/>
                  </a:ext>
                </a:extLst>
              </p14:cNvPr>
              <p14:cNvContentPartPr/>
              <p14:nvPr/>
            </p14:nvContentPartPr>
            <p14:xfrm>
              <a:off x="1408190" y="5004256"/>
              <a:ext cx="835492" cy="37596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C7BC357-BD0B-6A47-694D-3A4154E21B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90191" y="4986353"/>
                <a:ext cx="871129" cy="73044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DB0A2011-4CDA-E2EA-E3EE-423FF90027D5}"/>
              </a:ext>
            </a:extLst>
          </p:cNvPr>
          <p:cNvSpPr txBox="1"/>
          <p:nvPr/>
        </p:nvSpPr>
        <p:spPr>
          <a:xfrm>
            <a:off x="3919619" y="454015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586EE5-3F7C-6107-A15C-55F52D53874F}"/>
              </a:ext>
            </a:extLst>
          </p:cNvPr>
          <p:cNvSpPr txBox="1"/>
          <p:nvPr/>
        </p:nvSpPr>
        <p:spPr>
          <a:xfrm>
            <a:off x="1044448" y="4857600"/>
            <a:ext cx="72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θ</a:t>
            </a:r>
            <a:r>
              <a:rPr lang="en-US" sz="2000" baseline="-25000" dirty="0">
                <a:solidFill>
                  <a:srgbClr val="347F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F300937-1839-C81A-A2F6-95BE156A3756}"/>
                  </a:ext>
                </a:extLst>
              </p14:cNvPr>
              <p14:cNvContentPartPr/>
              <p14:nvPr/>
            </p14:nvContentPartPr>
            <p14:xfrm>
              <a:off x="4439654" y="4746455"/>
              <a:ext cx="242615" cy="332412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F300937-1839-C81A-A2F6-95BE156A375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21656" y="4728467"/>
                <a:ext cx="278251" cy="3680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5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26DEFA-CDFF-09A0-D8B6-9D5AE4361CBA}"/>
              </a:ext>
            </a:extLst>
          </p:cNvPr>
          <p:cNvSpPr txBox="1"/>
          <p:nvPr/>
        </p:nvSpPr>
        <p:spPr>
          <a:xfrm>
            <a:off x="5039361" y="1960880"/>
            <a:ext cx="117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 ordering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BD58-42B6-60FC-17D6-4E33870BC5C0}"/>
              </a:ext>
            </a:extLst>
          </p:cNvPr>
          <p:cNvSpPr txBox="1"/>
          <p:nvPr/>
        </p:nvSpPr>
        <p:spPr>
          <a:xfrm>
            <a:off x="5112128" y="3429000"/>
            <a:ext cx="9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 quality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14:cNvPr>
              <p14:cNvContentPartPr/>
              <p14:nvPr/>
            </p14:nvContentPartPr>
            <p14:xfrm>
              <a:off x="5079935" y="1833150"/>
              <a:ext cx="1055160" cy="88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FA1F78-EE8B-2C97-3B62-C562D3998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0935" y="1824150"/>
                <a:ext cx="107280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14:cNvPr>
              <p14:cNvContentPartPr/>
              <p14:nvPr/>
            </p14:nvContentPartPr>
            <p14:xfrm>
              <a:off x="5072015" y="3349830"/>
              <a:ext cx="1047240" cy="8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A5DB47-63BD-7175-5A23-5113D0969F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3375" y="3341190"/>
                <a:ext cx="1064880" cy="83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FE721-C722-D601-4726-592B42DA0F7B}"/>
              </a:ext>
            </a:extLst>
          </p:cNvPr>
          <p:cNvGrpSpPr/>
          <p:nvPr/>
        </p:nvGrpSpPr>
        <p:grpSpPr>
          <a:xfrm>
            <a:off x="5471615" y="2734230"/>
            <a:ext cx="245160" cy="612360"/>
            <a:chOff x="5471615" y="2734230"/>
            <a:chExt cx="2451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14:cNvPr>
                <p14:cNvContentPartPr/>
                <p14:nvPr/>
              </p14:nvContentPartPr>
              <p14:xfrm>
                <a:off x="5471615" y="2734230"/>
                <a:ext cx="88560" cy="58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46F207-CD67-B147-163F-1C5B62A1D4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62975" y="2725590"/>
                  <a:ext cx="1062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14:cNvPr>
                <p14:cNvContentPartPr/>
                <p14:nvPr/>
              </p14:nvContentPartPr>
              <p14:xfrm>
                <a:off x="5568455" y="3219150"/>
                <a:ext cx="148320" cy="12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D958F7-F49B-439C-0D41-EC18690B9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9455" y="3210510"/>
                  <a:ext cx="16596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637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37683" y="33090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8" y="2412577"/>
            <a:ext cx="2934149" cy="2847240"/>
            <a:chOff x="1570111" y="2070096"/>
            <a:chExt cx="2934149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49056" y="3349815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7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72522" y="325589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θ</a:t>
              </a:r>
              <a:r>
                <a:rPr lang="en-US" baseline="-25000" dirty="0">
                  <a:solidFill>
                    <a:srgbClr val="C9343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Tbb" panose="02000503000000000000" pitchFamily="2" charset="0"/>
                <a:ea typeface="Source Sans Pro" panose="020B0503030403020204" pitchFamily="34" charset="0"/>
              </a:rPr>
              <a:t> </a:t>
            </a:r>
            <a:r>
              <a:rPr lang="en-US" sz="2000" dirty="0">
                <a:latin typeface="ETbb" panose="02000503000000000000" pitchFamily="2" charset="0"/>
                <a:ea typeface="Source Sans Pro" panose="020B0503030403020204" pitchFamily="34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θ</a:t>
            </a:r>
            <a:r>
              <a:rPr lang="en-US" baseline="-25000" dirty="0">
                <a:solidFill>
                  <a:srgbClr val="C93431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M</a:t>
            </a:r>
            <a:r>
              <a:rPr lang="en-US" baseline="-25000" dirty="0">
                <a:solidFill>
                  <a:srgbClr val="FF0000"/>
                </a:solidFill>
                <a:latin typeface="ETbb" panose="02000503000000000000" pitchFamily="2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ETbb" panose="02000503000000000000" pitchFamily="2" charset="0"/>
                <a:ea typeface="Source Sans Pro" panose="020B0503030403020204" pitchFamily="34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ETbb" panose="02000503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55910" y="324433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3431"/>
                </a:solidFill>
                <a:latin typeface="ETbb" panose="02000503000000000000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Tbb" panose="02000503000000000000" pitchFamily="2" charset="0"/>
              </a:rPr>
              <a:t>Substantially worse curve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5941" y="461633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4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181" y="3333945"/>
                <a:ext cx="41400" cy="133692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078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286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7701" y="353453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29221" y="462497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061" y="438773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Tbb" panose="02000503000000000000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68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6968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6968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6968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934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47FB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ETbb" panose="02000503000000000000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92183" y="2421677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93431"/>
                </a:solidFill>
                <a:latin typeface="ETbb" panose="02000503000000000000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44782" y="264202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213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213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69964" y="57879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1977983" y="284886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FB5"/>
                </a:solidFill>
                <a:latin typeface="ETbb" panose="02000503000000000000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68A0"/>
                </a:solidFill>
                <a:latin typeface="ETbb" panose="02000503000000000000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7721" y="108934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67561" y="1266748"/>
                <a:ext cx="109628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13606</TotalTime>
  <Words>488</Words>
  <Application>Microsoft Macintosh PowerPoint</Application>
  <PresentationFormat>Widescreen</PresentationFormat>
  <Paragraphs>162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ETbb</vt:lpstr>
      <vt:lpstr>Source Sans Pro</vt:lpstr>
      <vt:lpstr>Times</vt:lpstr>
      <vt:lpstr>Office Theme</vt:lpstr>
      <vt:lpstr>Our tea experiment</vt:lpstr>
      <vt:lpstr>PowerPoint Presentation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effect to effect size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14</cp:revision>
  <dcterms:created xsi:type="dcterms:W3CDTF">2022-10-26T17:25:56Z</dcterms:created>
  <dcterms:modified xsi:type="dcterms:W3CDTF">2023-12-19T21:38:46Z</dcterms:modified>
</cp:coreProperties>
</file>