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B5"/>
    <a:srgbClr val="7D943C"/>
    <a:srgbClr val="C9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/>
    <p:restoredTop sz="96327"/>
  </p:normalViewPr>
  <p:slideViewPr>
    <p:cSldViewPr snapToGrid="0">
      <p:cViewPr varScale="1">
        <p:scale>
          <a:sx n="94" d="100"/>
          <a:sy n="94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53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4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0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24575,'11'3'0,"-1"4"0,1-3 0,-3 3 0,4 1 0,-5-1 0,0 1 0,1-1 0,-4 0 0,-1 1 0,0-1 0,-2 0 0,2 0 0,-3 0 0,0 0 0,0 1 0,0-1 0,0 0 0,0 0 0,0 0 0,0 0 0,3-3 0,1-4 0,3-4 0,5-4 0,0-3 0,4 2 0,5-8 0,-3 5 0,3-5 0,-5 4 0,0-3 0,-3 8 0,-2-4 0,-4 5 0,1 3 0,-1 1 0,1-1 0,-1 4 0,0-4 0,-3-3 0,2 5 0,-2-5 0,0 7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6:53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0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03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06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0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16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5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25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3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51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24575,'10'0'0,"7"0"0,-8 0 0,6 0 0,-8 0 0,5 0 0,-4 0 0,7 0 0,-6 0 0,11 0 0,-11 0 0,7 0 0,0 0 0,-2 0 0,6 0 0,-3 0 0,4 0 0,1 0 0,-4 0 0,7 0 0,-7 0 0,4 0 0,3 0 0,-3 0 0,5 0 0,0 0 0,0 0 0,0 0 0,-5-4 0,-1 3 0,0-2 0,-8 3 0,7 0 0,-7 0 0,-1 0 0,3 0 0,-2 0 0,3 0 0,-4 0 0,4 0 0,1 0 0,0 0 0,9 0 0,-4 0 0,10 0 0,-4 0 0,5 0 0,-7 0 0,1 0 0,0 0 0,-5 0 0,4 0 0,-9 0 0,0 0 0,-1 0 0,-4 0 0,0 0 0,4 0 0,-1 0 0,-2 0 0,6 0 0,-7 0 0,5 0 0,-5 0 0,3 0 0,-2-4 0,8 3 0,-4-3 0,9 1 0,-9 2 0,9-3 0,-9 4 0,9 0 0,-8 0 0,3 0 0,-5-4 0,0 3 0,0-3 0,-3 4 0,-2 0 0,0 0 0,-2 0 0,2 0 0,1 0 0,-4-3 0,7 2 0,-6-2 0,6 3 0,-3 0 0,1 0 0,2 0 0,-3 0 0,1 0 0,2 0 0,-7 0 0,4 0 0,-1 0 0,-3 0 0,8 0 0,-4 0 0,0 0 0,-1 0 0,1 0 0,0 0 0,4 0 0,-3 0 0,7 0 0,-7 0 0,8 0 0,-5 0 0,1 0 0,-1 0 0,5 0 0,-3 0 0,3 0 0,-9 0 0,3 0 0,-7 0 0,8 0 0,-4 0 0,4 0 0,1 0 0,-5 0 0,-1 0 0,-3 0 0,-1 0 0,0 0 0,1 0 0,-1 0 0,0 0 0,0 0 0,1 0 0,-1 0 0,0 0 0,1 0 0,-1 0 0,1 0 0,-1 0 0,0 0 0,0 0 0,1 0 0,-1 0 0,0 0 0,1 0 0,-1 0 0,0 0 0,0 0 0,1 0 0,-1 0 0,0 0 0,0 0 0,4 0 0,-3 0 0,4 0 0,-5 0 0,1 0 0,-1 0 0,0 0 0,1 0 0,-1 0 0,0 0 0,4 0 0,-3 0 0,3 0 0,-3 0 0,-1 0 0,-3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56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24575,'15'0'0,"-4"0"0,4 0 0,-2 0 0,8 0 0,-4 0 0,4 0 0,-5 0 0,5 0 0,-3 0 0,-1 0 0,-2 0 0,-6 0 0,6 0 0,-7 0 0,4 0 0,-5 0 0,0 0 0,0 0 0,1 0 0,-1 0 0,0 0 0,0 0 0,1 0 0,-1 0 0,4 0 0,2 0 0,8 0 0,-4 0 0,9 0 0,-4 0 0,0 0 0,4 0 0,-9 0 0,4 0 0,-5 0 0,-3 0 0,2 0 0,-7 0 0,4 0 0,-1 0 0,-2 0 0,2 0 0,-4 0 0,5 0 0,-4 0 0,3 0 0,1 0 0,-4 0 0,7 0 0,-2 0 0,3 0 0,5 0 0,-4 0 0,9 0 0,-4 0 0,5 0 0,0 0 0,0 0 0,-5 0 0,-1 3 0,0-2 0,-4 3 0,4-4 0,-4 3 0,-5-2 0,3 3 0,-2-4 0,-1 0 0,3 0 0,-6 0 0,2 0 0,0 0 0,2 0 0,-1 0 0,3 0 0,-6 0 0,6 0 0,2 0 0,1 0 0,3 0 0,0 0 0,-1 0 0,-2 0 0,-3 0 0,-8 0 0,1 0 0,-1 0 0,0 0 0,0 0 0,0 0 0,1 0 0,-1 0 0,0 0 0,1 0 0,-1 0 0,0 0 0,1 0 0,-1 0 0,0 0 0,0 0 0,1 0 0,-1 0 0,0 0 0,1 0 0,-1 0 0,0 0 0,1 0 0,-1 0 0,0 0 0,0 0 0,1 0 0,-1 0 0,0 0 0,1 0 0,-1 0 0,-3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4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24575,'20'0'0,"4"0"0,4 0 0,0 0 0,9 0 0,-8 0 0,3 0 0,0 0 0,-4 0 0,10 0 0,-10 0 0,4 0 0,0 0 0,-3 0 0,3 0 0,-5 0 0,-5 0 0,3 0 0,-7 0 0,-1 0 0,-2 0 0,-6 0 0,2 0 0,-4 0 0,1 0 0,-1 0 0,4 4 0,-2-3 0,2 2 0,-4-3 0,5 0 0,-4 0 0,8 0 0,-4 0 0,0 0 0,3 0 0,-2 0 0,3 0 0,0 0 0,5 0 0,-3 0 0,3 0 0,0 0 0,-4-3 0,9 2 0,-9-6 0,9 6 0,-4-7 0,0 7 0,4-3 0,-9 1 0,9 2 0,-8-3 0,7 4 0,-3 0 0,1 0 0,2 0 0,-3 0 0,1 0 0,2-4 0,-2 3 0,-1-3 0,3 4 0,-7 0 0,3 0 0,0 0 0,-4 0 0,4 0 0,-4 0 0,-1 0 0,0 0 0,-3 0 0,-2-3 0,-4 2 0,1-2 0,-1 3 0,0 0 0,1 0 0,-1 0 0,0 0 0,0 0 0,5 0 0,0 0 0,4 0 0,1 0 0,-1 0 0,0 0 0,-3 0 0,2 0 0,-7 0 0,4 0 0,-5 0 0,4 0 0,2 0 0,-1 0 0,3 0 0,-2 0 0,3 0 0,-4 0 0,-1 0 0,1 0 0,-4 0 0,4 0 0,-5 0 0,0 0 0,0 0 0,1 0 0,-1 0 0,4 0 0,-2 0 0,6 0 0,-7 0 0,4 0 0,-5 0 0,0 0 0,1 0 0,-4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48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24575,'11'0'0,"3"0"0,-6 0 0,8 0 0,-4 0 0,0 0 0,4 0 0,1 0 0,-4 0 0,3 0 0,-4 0 0,-4 0 0,3 0 0,-4 0 0,1 0 0,3 0 0,-3 0 0,8 0 0,-4 0 0,4 0 0,1 0 0,-5 0 0,3 0 0,-6 0 0,2 0 0,-4 0 0,1 0 0,-1 0 0,0 0 0,0 0 0,0 0 0,1 0 0,-1 0 0,0 0 0,1 0 0,-1 0 0,0 0 0,1 0 0,-1 0 0,-1 0 0,1 0 0,0 0 0,1 0 0,-1 0 0,0 0 0,1 0 0,-1 0 0,0 0 0,1 0 0,-1 0 0,1 0 0,-1 0 0,0 0 0,5 0 0,-4 0 0,7 0 0,-6 0 0,6 0 0,-7 0 0,4 0 0,-5 0 0,0 0 0,0 0 0,0 0 0,1 0 0,-1 0 0,0 0 0,1 0 0,-1-3 0,0 2 0,1-2 0,-1 3 0,0 0 0,-2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59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2097 24575,'10'0'0,"1"0"0,-4 0 0,0 0 0,5 0 0,-4 0 0,12 0 0,-10 0 0,14-8 0,-14 3 0,14-8 0,-14 6 0,10-2 0,-8-2 0,5 2 0,-1-6 0,0 5 0,1-5 0,-5 2 0,9-9 0,-6 5 0,7-10 0,-5 9 0,5-8 0,-3 3 0,-1 0 0,-1-2 0,-8 7 0,8-8 0,-7 9 0,2-9 0,-3 9 0,-1-9 0,6-2 0,-4 0 0,4-4 0,-1 0 0,-3 4 0,4-5 0,-5 7 0,0-1 0,-4 0 0,3 0 0,-7 0 0,3 0 0,-4 0 0,0-4 0,0 3 0,4-4 0,-3 5 0,7 0 0,-7 0 0,7-5 0,-7 4 0,3-4 0,-4 0 0,0 4 0,0-27 0,0 17 0,0-18 0,0 17 0,0 5 0,0-4 0,0 5 0,0-1 0,0 2 0,0 5 0,0 1 0,0-1 0,0 5 0,0-4 0,0 8 0,0-3 0,0 5 0,0 0 0,0-5 0,0 3 0,0 1 0,0 2 0,0-2 0,4 0 0,1-4 0,3 4 0,0 1 0,0-5 0,0 7 0,1-6 0,-2 8 0,2-4 0,-1-1 0,0 1 0,0 0 0,0 0 0,0-1 0,1 1 0,-2 4 0,5-4 0,0 8 0,1-4 0,2 4 0,-3 0 0,1 4 0,-2-3 0,-4 6 0,1-2 0,-1 3 0,-3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01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24575,'15'0'0,"-4"0"0,4 0 0,2 0 0,1 0 0,7 0 0,-7 0 0,7 0 0,-2 0 0,3 0 0,-7 0 0,1 0 0,-12 0 0,3 0 0,-4 0 0,4 0 0,0 0 0,5 0 0,-5 0 0,5 0 0,1 0 0,0 0 0,0 0 0,-5 0 0,-1 0 0,-3 0 0,4 0 0,-5 0 0,0 0 0,0 0 0,0 0 0,0 0 0,1 0 0,-1 0 0,1 0 0,3 0 0,-3 0 0,8 0 0,-4 0 0,4 0 0,-3 0 0,-2 0 0,-4 0 0,1 0 0,-1 0 0,0 0 0,1 0 0,-1 0 0,0 0 0,0 0 0,5 0 0,-4 0 0,7 0 0,-6 0 0,2 0 0,-4 0 0,1 0 0,-1 0 0,-3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14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24575,'15'0'0,"-1"0"0,3 0 0,-1 0 0,0 0 0,1 0 0,-1 0 0,5 0 0,-3 0 0,2 0 0,1 0 0,-3 0 0,3 0 0,-5 0 0,1 0 0,-1 0 0,0 0 0,-4 0 0,0 0 0,-5 0 0,0 0 0,1 0 0,-1 0 0,0 0 0,0 0 0,0 0 0,0-7 0,1 5 0,0-5 0,3 3 0,1 4 0,1-4 0,2 4 0,-7-3 0,8 2 0,-8-2 0,3 3 0,-3 0 0,-1 0 0,0 0 0,1 0 0,-1 0 0,1 0 0,-1 0 0,0 0 0,1 0 0,-1 0 0,0 0 0,1 0 0,-1 0 0,0 0 0,1 0 0,-1 0 0,1 0 0,-1 0 0,0 0 0,1 0 0,-1 0 0,0 0 0,1 0 0,-1 0 0,0 0 0,0 0 0,0 0 0,0 0 0,1 0 0,-1 0 0,0 0 0,0 0 0,0 0 0,-4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44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30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24575,'20'0'0,"-8"0"0,4 0 0,-5 0 0,2 0 0,3 0 0,5 0 0,-7 0 0,6 0 0,-8 0 0,4 0 0,5 0 0,-7 0 0,6 0 0,-8 0 0,4 0 0,1 0 0,-1 0 0,-4 0 0,4 0 0,-8 0 0,7 0 0,-6 0 0,6 0 0,-7 0 0,8 0 0,-4 3 0,0 1 0,3 1 0,-2 2 0,3-3 0,-4 4 0,4 0 0,-4 0 0,1 4 0,2-3 0,-6 6 0,6-2 0,-5 8 0,2-4 0,-4 4 0,1 0 0,-1-3 0,1 7 0,-1-3 0,1 5 0,0 0 0,0 0 0,0 0 0,0-1 0,0 1 0,0 6 0,-4-5 0,4 9 0,-8-3 0,8 5 0,-4-6 0,4 5 0,-3-4 0,2 5 0,-2 17 0,-1-13 0,-1 8 0,1-14 0,-4-3 0,3 0 0,0-2 0,-3-5 0,3 0 0,-4-1 0,4 7 0,-3-5 0,4 4 0,-5-5 0,0 0 0,0 0 0,4-1 0,-3 1 0,3 0 0,-4 0 0,0-5 0,0-1 0,3-5 0,-2-4 0,2-1 0,-3-4 0,0 0 0,3 0 0,-2 1 0,2-1 0,0 0 0,-2 5 0,6 0 0,-6 4 0,6 1 0,-2-1 0,3 0 0,0-3 0,-4 2 0,3-7 0,-3 8 0,0-8 0,3 3 0,-2 1 0,-1 0 0,3 0 0,-6 4 0,5-4 0,-1 0 0,-1 4 0,3-4 0,-3 0 0,1 0 0,1-1 0,-1 1 0,0 1 0,1-2 0,-5 0 0,6-2 0,-3 2 0,0 0 0,3-2 0,-7 2 0,7-4 0,-6 1 0,5-1 0,-2-3 0,3 3 0,1-6 0,-1 2 0,0 0 0,1-2 0,-1 2 0,0 1 0,1-4 0,-1 4 0,0-4 0,0 0 0,0 0 0,5 0 0,0 0 0,4 3 0,-3-2 0,2 3 0,-7-4 0,8 0 0,-8 3 0,3-2 0,-3 2 0,-1-3 0,0 0 0,1 0 0,-1 0 0,0 0 0,0 0 0,0 0 0,0 0 0,1 0 0,-1 0 0,0 3 0,1-2 0,-1 3 0,-3-4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36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24575,'15'0'0,"0"0"0,-3 0 0,2 0 0,-1 0 0,3 0 0,0 0 0,0 0 0,-4 0 0,-1 0 0,-4 0 0,1 0 0,-1 0 0,0 0 0,1 0 0,-1 0 0,0 0 0,1 0 0,-1 0 0,1 0 0,-1 0 0,0 0 0,1 0 0,-1 0 0,0 0 0,1 0 0,3 0 0,1 3 0,1-2 0,2 7 0,-3-4 0,5 1 0,-5 2 0,3-3 0,-2 0 0,-1 3 0,-1-3 0,-3 4 0,3-1 0,-3 1 0,4-4 0,-5 3 0,0-3 0,1 3 0,-1-3 0,1 3 0,-1-6 0,0 5 0,1-5 0,-1 6 0,0-4 0,1 5 0,-1-1 0,0 0 0,0 0 0,-3 1 0,3-1 0,-3 0 0,3 1 0,0-1 0,-2 4 0,1 2 0,-5 3 0,7 0 0,-7 5 0,6-3 0,-6 7 0,6-2 0,-6 3 0,7 1 0,-7-5 0,7 4 0,-7-4 0,3 0 0,0 4 0,-3-4 0,3 0 0,-4 4 0,4-9 0,-3 9 0,2-8 0,-3 7 0,0-7 0,0 7 0,0-2 0,0-1 0,0 3 0,0-7 0,0 3 0,0-5 0,0 1 0,0-1 0,0 0 0,0-3 0,0 2 0,0-3 0,0 4 0,0 5 0,4-3 0,-3 3 0,2 0 0,1-4 0,-3 4 0,6-4 0,-6-1 0,6 0 0,-6 0 0,6-3 0,-6 2 0,6-7 0,-7 4 0,4-1 0,-4-3 0,3 4 0,-2-5 0,5 1 0,-2-1 0,4 0 0,-1 1 0,0-1 0,1 0 0,-1 1 0,5-4 0,0 3 0,0-3 0,4 4 0,-4-4 0,4 3 0,0-6 0,5 7 0,-3-7 0,10 7 0,-14-8 0,9 4 0,-15-1 0,4-2 0,-5 2 0,0-3 0,0 0 0,1 0 0,-1 0 0,0 0 0,0 0 0,1 0 0,-1 0 0,0 0 0,1 0 0,-1 0 0,1 0 0,-1 0 0,-3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47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1348 24575,'15'0'0,"-4"0"0,5 0 0,-4 0 0,0 0 0,0 0 0,6 0 0,-4 0 0,10 0 0,-12 0 0,4 0 0,-8 0 0,7 0 0,-6 0 0,2 0 0,0 0 0,2 0 0,-1 0 0,3 0 0,-6 0 0,6 0 0,-7 0 0,4 0 0,-1 0 0,1 0 0,0 0 0,2 0 0,-5 0 0,2 0 0,0 0 0,-2 0 0,6 0 0,-6 0 0,6 0 0,-3 0 0,1 0 0,2 0 0,-3 0 0,5 0 0,-1 0 0,-4 0 0,3 0 0,5 0 0,-2 0 0,6 0 0,-8 0 0,0 0 0,5 0 0,-3 0 0,3 0 0,0-4 0,-4 0 0,9-5 0,-9 1 0,9-1 0,-4 0 0,5 0 0,0-4 0,-5 4 0,4-4 0,-9 5 0,4-1 0,-4 1 0,-1 0 0,0-4 0,-3 3 0,9-10 0,-12 10 0,13-10 0,-15 11 0,7-7 0,-6 2 0,7-3 0,-7 0 0,6-1 0,-2 1 0,-1 4 0,3-4 0,-6 4 0,7-1 0,-8 2 0,4 3 0,-5 4 0,-3-2 0,3 1 0,-3-2 0,3 0 0,0-1 0,1-3 0,0 3 0,3-15 0,-2 13 0,2-9 0,-4 12 0,1 0 0,-4-1 0,2 4 0,-5-2 0,6 1 0,-6-2 0,5 0 0,-2 0 0,0-1 0,2 1 0,-5 0 0,6-5 0,-3 4 0,1-7 0,2 2 0,-3-3 0,1 0 0,2 3 0,-7-7 0,7 7 0,-2-8 0,-1 5 0,4-1 0,-4 1 0,4 0 0,-3-1 0,2 1 0,-2 0 0,2 3 0,-2-2 0,2 3 0,-3-1 0,0 2 0,3 0 0,-6 2 0,3-6 0,-1 7 0,2-8 0,2 8 0,-3-3 0,3-1 0,-2 4 0,2-3 0,1-1 0,-4 4 0,3-3 0,-3 3 0,0 1 0,3-1 0,-3 1 0,0 0 0,2 3 0,-5-3 0,5 4 0,-5-5 0,5 2 0,-2-1 0,3 0 0,1-1 0,-1 4 0,0-2 0,-3 1 0,3 1 0,-6-2 0,5 5 0,-5-5 0,6 5 0,-7-5 0,7 2 0,-3-4 0,4 4 0,-1-2 0,0 5 0,1-6 0,-1 3 0,-3-3 0,2 3 0,-2-2 0,3 2 0,1 0 0,-1-3 0,0 3 0,1 0 0,-1-2 0,0 5 0,-2-6 0,1 6 0,-2-2 0,3 0 0,0 2 0,0-2 0,0 0 0,1 2 0,-1-3 0,-3 1 0,2 3 0,-2-3 0,3 3 0,1 0 0,-1-3 0,0 2 0,0-2 0,1 3 0,-1 0 0,0 0 0,-1 0 0,1 0 0,1-8 0,-1 7 0,0-10 0,1 11 0,-1-7 0,0 3 0,0 0 0,-3-2 0,2 5 0,-2-2 0,3 3 0,0 0 0,0 0 0,0 0 0,0-3 0,0 2 0,1-2 0,-1 3 0,0 0 0,1-3 0,-1 2 0,0-2 0,1 3 0,-1 0 0,-3-3 0,3 2 0,-3-2 0,3 3 0,0 0 0,4 0 0,-2-3 0,2 2 0,-4-2 0,1 3 0,-1 0 0,-3-3 0,2 2 0,-2-2 0,2 0 0,1 2 0,0-2 0,1 3 0,-5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57.479"/>
    </inkml:context>
    <inkml:brush xml:id="br0">
      <inkml:brushProperty name="width" value="0.3" units="cm"/>
      <inkml:brushProperty name="height" value="0.6" units="cm"/>
      <inkml:brushProperty name="color" value="#7D943C"/>
      <inkml:brushProperty name="tip" value="rectangle"/>
      <inkml:brushProperty name="rasterOp" value="maskPen"/>
    </inkml:brush>
  </inkml:definitions>
  <inkml:trace contextRef="#ctx0" brushRef="#br0">0 97 16383,'15'-33'0,"-1"7"0,-7 26 0,9-4 0,1 0 0,1-3 0,-1-1 0,-9 1 0,9 3 0,-3 1 0,4 3 0,-1 0 0,-3 0 0,3 0 0,-1 0 0,2 0 0,-4 0 0,1 0 0,2 0 0,-2 0 0,3 0 0,-3 0 0,-4 12 0,-4 3 0,-7 3 0,-7 1 0,-3-8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00.500"/>
    </inkml:context>
    <inkml:brush xml:id="br0">
      <inkml:brushProperty name="width" value="0.3" units="cm"/>
      <inkml:brushProperty name="height" value="0.6" units="cm"/>
      <inkml:brushProperty name="color" value="#7D943C"/>
      <inkml:brushProperty name="tip" value="rectangle"/>
      <inkml:brushProperty name="rasterOp" value="maskPen"/>
    </inkml:brush>
  </inkml:definitions>
  <inkml:trace contextRef="#ctx0" brushRef="#br0">63 12 16383,'-29'26'0,"3"-7"0,25-12 0,-5 3 0,22 8 0,-8-6 0,18 0 0,-7-12 0,-2 0 0,-1 0 0,2 0 0,-1 0 0,3 0 0,0 0 0,-4 0 0,0 0 0,4-4 0,-7 3 0,5-5 0,-4-2 0,-2 3 0,-2-14 0,-6 7 0,-4-6 0,0-3 0,0 13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03.755"/>
    </inkml:context>
    <inkml:brush xml:id="br0">
      <inkml:brushProperty name="width" value="0.3" units="cm"/>
      <inkml:brushProperty name="height" value="0.6" units="cm"/>
      <inkml:brushProperty name="color" value="#7D943C"/>
      <inkml:brushProperty name="tip" value="rectangle"/>
      <inkml:brushProperty name="rasterOp" value="maskPen"/>
    </inkml:brush>
  </inkml:definitions>
  <inkml:trace contextRef="#ctx0" brushRef="#br0">0 166 16383,'7'-38'0,"0"9"0,0 26 0,3-7 0,4 1 0,-1-5 0,0 3 0,-2 4 0,1-1 0,2-2 0,1 2 0,0-3 0,-1 7 0,1 1 0,2 3 0,-2 0 0,3 0 0,-4 0 0,1 0 0,2 6 0,-5-1 0,6 6 0,-7-4 0,-3 6 0,-2 2 0,-6 3 0,0 0 0,0-3 0,0-1 0,20-6 0,-9-2 0,16-7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07.868"/>
    </inkml:context>
    <inkml:brush xml:id="br0">
      <inkml:brushProperty name="width" value="0.3" units="cm"/>
      <inkml:brushProperty name="height" value="0.6" units="cm"/>
      <inkml:brushProperty name="color" value="#7D943C"/>
      <inkml:brushProperty name="tip" value="rectangle"/>
      <inkml:brushProperty name="rasterOp" value="maskPen"/>
    </inkml:brush>
  </inkml:definitions>
  <inkml:trace contextRef="#ctx0" brushRef="#br0">0 112 16383,'0'-37'0,"0"6"0,0 23 0,6-5 0,12 8 0,-5-5 0,10 7 0,-12 2 0,5-2 0,6 3 0,-8 0 0,4 0 0,-5 0 0,-1 0 0,9 0 0,-6 0 0,-1 3 0,-1 7 0,-5 2 0,9-1 0,-5-5 0,6-6 0,-3 0 0,1 0 0,-2 3 0,-6 12 0,-11 1 0,-2 4 0,-9-7 0,7-6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10.719"/>
    </inkml:context>
    <inkml:brush xml:id="br0">
      <inkml:brushProperty name="width" value="0.3" units="cm"/>
      <inkml:brushProperty name="height" value="0.6" units="cm"/>
      <inkml:brushProperty name="color" value="#7D943C"/>
      <inkml:brushProperty name="tip" value="rectangle"/>
      <inkml:brushProperty name="rasterOp" value="maskPen"/>
    </inkml:brush>
  </inkml:definitions>
  <inkml:trace contextRef="#ctx0" brushRef="#br0">0 1 16383,'37'0'0,"-1"0"0,-28 0 0,7 0 0,5 0 0,-6 0 0,8 0 0,-11 0 0,3 0 0,4 0 0,-2 0 0,-1 0 0,4 0 0,-7 0 0,7 0 0,-1 0 0,-6 0 0,8 6 0,-11 2 0,7 4 0,-5 1 0,0-8 0,-1 13 0,-6-5 0,-1 4 0,-12 4 0,3-12 0,-8 4 0,3 1 0,3-8 0,-9 7 0,5-9 0,-3 4 0,-2-4 0,5 2 0,-5-2 0,2 0 0,1-1 0,-4 0 0,2-2 0,1 2 0,-3-3 0,6 0 0,-6 0 0,0 0 0,6 0 0,-8 0 0,5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17.905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0 0 16383,'38'24'0,"-3"-2"0,-22-17 0,-1 3 0,6 3 0,-9-6 0,5 8 0,-1-9 0,-1 3 0,12-7 0,-11-1 0,9-7 0,-10 4 0,1-4 0,9 0 0,-8 0 0,6 0 0,-5 0 0,-2 4 0,6-3 0,-6 3 0,5 0 0,-3 1 0,3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23.349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1 0 16383,'39'0'0,"-2"0"0,-29 0 0,3 0 0,9 0 0,-9 0 0,12 0 0,-9 0 0,-2 0 0,8 0 0,-7 0 0,4 0 0,-2 10 0,-1-4 0,-3 7 0,3-2 0,-5-3 0,4 3 0,-1 0 0,3-3 0,0 3 0,1-7 0,-5 6 0,9-22 0,-11 9 0,4-15 0,-6 1 0,-3 9 0,3-6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4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26.174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1 122 16383,'19'-36'0,"-4"9"0,-4 20 0,4 6 0,-2-9 0,9 8 0,-9-5 0,6 3 0,-7-1 0,4 1 0,4-3 0,-7 3 0,5 0 0,-4 0 0,2 8 0,1 0 0,-1 4 0,-5-1 0,4 1 0,-4-1 0,4 0 0,-7 10 0,2-5 0,-9 5 0,2 1 0,-3-6 0,0 5 0,-3 0 0,-8-5 0,-1-2 0,-5-3 0,2-4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30.854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1 0 16383,'31'23'0,"-5"-5"0,-18-18 0,5 0 0,5 0 0,-2 0 0,4 0 0,-9 0 0,6 0 0,1 0 0,-4-4 0,3 0 0,-6-3 0,3 0 0,0 0 0,1 3 0,1 1 0,-1 3 0,2 0 0,-1 0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0:35.142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1 24575,'15'23'0,"-3"-4"0,5 7 0,-5-8 0,17 9 0,-10-9 0,14 6 0,-11-11 0,1 8 0,2-10 0,-6 6 0,-2-5 0,-2-7 0,-6 10 0,3-13 0,-4 11 0,-4-8 0,2 2 0,-5 0 0,5-7 0,-5 7 0,5-6 0,-5 5 0,6-2 0,-3 4 0,3-4 0,0 2 0,1-1 0,-1 2 0,1 0 0,-1 1 0,0-1 0,1 0 0,-1 1 0,0-1 0,1 0 0,-1 1 0,0-1 0,1 1 0,-4-1 0,2 0 0,-5 1 0,6-4 0,-7-7 0,3-6 0,-3-11 0,0-7 0,0-1 0,0-10 0,0 4 0,0-5 0,0 0 0,0 6 0,0 1 0,0 9 0,0 2 0,0 9 0,0 1 0,0 3 0,0 4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0:36.420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260 1 24575,'-14'0'0,"1"0"0,5 0 0,-3 0 0,3 0 0,-8 0 0,-1 0 0,-8 0 0,-2 0 0,6 0 0,1 0 0,9 0 0,-5 0 0,4 0 0,-3 0 0,4 0 0,3 0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1:28.063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289 1 24575,'0'21'0,"0"-3"0,0 8 0,0-9 0,0 9 0,0-9 0,-11 29 0,8-24 0,-8 19 0,8-25 0,-2 5 0,0-4 0,-2 3 0,3-4 0,-5 1 0,1 4 0,3 1 0,-6 0 0,9-1 0,-13 0 0,13-4 0,-10 9 0,11-4 0,-7 5 0,7 0 0,-7-1 0,7-4 0,-3 4 0,1-8 0,2 7 0,-3-7 0,0 7 0,3-7 0,-6 3 0,6-5 0,-3 0 0,1-3 0,2 2 0,-2-7 0,3 4 0,-3-5 0,2 0 0,-3 0 0,1-3 0,2 2 0,-2-2 0,0 4 0,-1-1 0,0 0 0,1 0 0,-1 1 0,0-1 0,0 0 0,-2 1 0,5-1 0,-6-3 0,7 2 0,-7-5 0,3 2 0,1-6 0,-4-1 0,3-7 0,-4-2 0,4-3 0,-4 0 0,4-1 0,-1 1 0,-2 0 0,6 3 0,-3 2 0,4 4 0,0 0 0,0 5 0,0 14 0,0-2 0,0 11 0,4-4 0,-3 1 0,3 3 0,-4-5 0,4-3 0,-3-2 0,2-4 0,-3 1 0,0-1 0,0 0 0,3-3 0,1 0 0,2-4 0,1 0 0,0 0 0,1 0 0,-1 0 0,0 0 0,1 0 0,-1 0 0,9 0 0,-2-4 0,7 0 0,-5-5 0,0 5 0,1-3 0,-5 2 0,-1 1 0,-3 1 0,-1 3 0,0-4 0,-3 4 0,0-4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1:31.845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592 1 24575,'-4'18'0,"1"-3"0,3 4 0,0-1 0,0 4 0,0 15 0,0-6 0,-5 20 0,-6 2 0,-16 32 0,-3-12 0,-3 19 0,5-24 0,16-19 0,-8 10 0,0 1 0,8 3-244,-9 2 1,1 0 243,7 5 0,-11 21 0,11-11 0,-5-1 0,8-25 0,1 0 0,-4 23 0,-6 14 0,7-11 0,-4-23 0,4 18 0,-4-13 0,1-9 0,4-8 0,-7-12 0,4-1 487,0-10-487,-2-1 0,7 0 0,-7-7 0,7 2 0,-2-8 0,3 3 0,4-2 0,-3 2 0,3-4 0,0 1 0,0-1 0,1-3 0,3-1 0,-3-3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1:34.579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1 259 24575,'15'-15'0,"-2"-1"0,8 3 0,-4-2 0,-5 6 0,-1-2 0,-6 3 0,-2 1 0,-3 0 0,0-4 0,3 6 0,-2-5 0,2 3 0,0-5 0,2 2 0,2-1 0,1 0 0,-1 2 0,-3-2 0,3 7 0,-3 1 0,3 0 0,0 2 0,-3-9 0,2 5 0,-2-6 0,0 3 0,3 4 0,-6-2 0,5 2 0,-5 3 0,2 1 0,-3 7 0,0 1 0,0-1 0,0 1 0,4 3 0,0 6 0,5 0 0,-1 4 0,1 0 0,3-3 0,1 3 0,0 0 0,2-4 0,-2 4 0,4-4 0,-5-1 0,4 0 0,-4-3 0,1-2 0,-2-3 0,0 0 0,-3-1 0,4 1 0,-5-1 0,-3 1 0,3-1 0,-6 0 0,5-3 0,-5 2 0,5-5 0,-5 2 0,2-3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0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24575,'19'0'0,"1"0"0,12 0 0,1 0 0,-1 0 0,5 0 0,2 0 0,12 0 0,-9 0 0,6 0 0,-20 0 0,9 0 0,-14 0 0,13 0 0,-13 0 0,8 0 0,1 0 0,-9 0 0,7 0 0,-13 0 0,4 0 0,-5 0 0,-1 0 0,1 0 0,0 0 0,-4 0 0,3 0 0,-2 0 0,2 0 0,-2 0 0,-2 0 0,-4 0 0,0 0 0,0 0 0,0 0 0,0 0 0,0 0 0,0 0 0,1 0 0,-1 0 0,0 0 0,-19-7 0,-1-2 0,-17-7 0,8-1 0,-10-6 0,9 4 0,-6-8 0,4 8 0,7-1 0,-3 3 0,5 5 0,0 0 0,4 5 0,1 2 0,5 2 0,2 3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0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24575,'-3'10'0,"-1"0"0,0-2 0,-3-1 0,4 0 0,-5 0 0,5 0 0,-4-3 0,3 3 0,-3-3 0,-4 0 0,6 2 0,-5-2 0,6 0 0,-4 2 0,4-2 0,-2 0 0,5 3 0,-5-7 0,-1 6 0,3-2 0,-5 3 0,5 0 0,-3 0 0,0-3 0,-1 2 0,1-2 0,3 3 0,-2-3 0,5 3 0,-5-7 0,2 7 0,-4-3 0,1 3 0,-4 1 0,3-1 0,-3 0 0,4 1 0,-1-1 0,1 0 0,0 0 0,3 0 0,-2-3 0,5 2 0,-2-5 0,3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12:20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4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24575,'19'0'0,"1"0"0,12 0 0,1 0 0,-1 0 0,5 0 0,2 0 0,12 0 0,-9 0 0,6 0 0,-20 0 0,9 0 0,-14 0 0,13 0 0,-13 0 0,8 0 0,1 0 0,-9 0 0,7 0 0,-13 0 0,4 0 0,-5 0 0,-1 0 0,1 0 0,0 0 0,-4 0 0,3 0 0,-2 0 0,2 0 0,-2 0 0,-2 0 0,-4 0 0,0 0 0,0 0 0,0 0 0,0 0 0,0 0 0,0 0 0,1 0 0,-1 0 0,0 0 0,-19-7 0,-1-2 0,-17-7 0,8-1 0,-10-6 0,9 4 0,-6-8 0,4 8 0,7-1 0,-3 3 0,5 5 0,0 0 0,4 5 0,1 2 0,5 2 0,2 3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4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4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24575,'-3'10'0,"-1"0"0,0-2 0,-3-1 0,4 0 0,-5 0 0,5 0 0,-4-3 0,3 3 0,-3-3 0,-4 0 0,6 2 0,-5-2 0,6 0 0,-4 2 0,4-2 0,-2 0 0,5 3 0,-5-7 0,-1 6 0,3-2 0,-5 3 0,5 0 0,-3 0 0,0-3 0,-1 2 0,1-2 0,3 3 0,-2-3 0,5 3 0,-5-7 0,2 7 0,-4-3 0,1 3 0,-4 1 0,3-1 0,-3 0 0,4 1 0,-1-1 0,1 0 0,0 0 0,3 0 0,-2-3 0,5 2 0,-2-5 0,3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1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24575,'19'0'0,"1"0"0,12 0 0,1 0 0,-1 0 0,5 0 0,2 0 0,12 0 0,-9 0 0,6 0 0,-20 0 0,9 0 0,-14 0 0,13 0 0,-13 0 0,8 0 0,1 0 0,-9 0 0,7 0 0,-13 0 0,4 0 0,-5 0 0,-1 0 0,1 0 0,0 0 0,-4 0 0,3 0 0,-2 0 0,2 0 0,-2 0 0,-2 0 0,-4 0 0,0 0 0,0 0 0,0 0 0,0 0 0,0 0 0,0 0 0,1 0 0,-1 0 0,0 0 0,-19-7 0,-1-2 0,-17-7 0,8-1 0,-10-6 0,9 4 0,-6-8 0,4 8 0,7-1 0,-3 3 0,5 5 0,0 0 0,4 5 0,1 2 0,5 2 0,2 3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1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1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24575,'-3'10'0,"-1"0"0,0-2 0,-3-1 0,4 0 0,-5 0 0,5 0 0,-4-3 0,3 3 0,-3-3 0,-4 0 0,6 2 0,-5-2 0,6 0 0,-4 2 0,4-2 0,-2 0 0,5 3 0,-5-7 0,-1 6 0,3-2 0,-5 3 0,5 0 0,-3 0 0,0-3 0,-1 2 0,1-2 0,3 3 0,-2-3 0,5 3 0,-5-7 0,2 7 0,-4-3 0,1 3 0,-4 1 0,3-1 0,-3 0 0,4 1 0,-1-1 0,1 0 0,0 0 0,3 0 0,-2-3 0,5 2 0,-2-5 0,3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12:22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7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6406-EDCB-03F3-5032-412D58FCD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7517-0DB7-404B-C24F-17470A8EC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DD4A-1D6D-02BE-DD1D-5C12B11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9855-5E25-B710-BBC5-0F8090BB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6373-9B15-0DA1-1D6D-8F8EE912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C255-DDF4-63F0-DDAD-33EEC1E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778B2-8D48-2B7B-1524-18A26563B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5E4-8CC0-2FF8-8AC3-14F7511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EF12-6653-EBEB-D875-4BA0A54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9289-2A39-55B1-3EFC-56EDE873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55441-95CB-B5DE-2DD6-690E42849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93CC-5C2E-C91A-0588-2C54F993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618E-147F-ED9B-F6B4-6C3F47EF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819A-FA04-666A-AF57-50623DE3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857C-B55D-B5A6-2B14-3B94C471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6E27-B7A7-97A6-81DB-019C2930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83F7-3AC8-639E-6FFD-AEEED9AD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AB83-8F8E-81DF-F0B8-FAB01264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3CDA-5761-D72B-57C7-FC5FCD99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3F53-015B-8BC2-0FC9-B4478E88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E502-A9EE-283B-4675-80C420F4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1AFD-8C43-A895-AD3F-CC2A473D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39CB-6F95-A248-FD25-DF659148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93F5-3DE9-9024-3970-E17512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1763-7846-F593-9F35-B8FFEBDE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08DC-6C38-6E0E-7ECC-0183C6E8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595A-8B1D-3BC2-0C79-8C870211B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F269B-F043-6EE0-AFA7-290FC7DA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750CE-1AB4-C170-E015-C5EB830C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F914-F249-5F5B-D467-F4A8449C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FAB5E-F804-7523-A3AD-D17FEF92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2EB-D82D-32B9-2E53-7D052851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BD0E4-7A80-A658-2C75-6B8ECA71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905D-ACDF-36AF-A1B9-FFF49008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60B76-34C4-13FC-098D-86A779F34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D1A6F-96AC-B1F0-C79E-82100946E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50740-59F2-3E21-4D50-0BDAB3E5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530F-EDC9-086F-B91A-3D73466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379E4-662C-E9B3-9274-7D97DDF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2C33-C70E-119B-191F-3651D460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52839-9B2C-F1BA-2FC0-BD58586E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9120-FFEB-AFB6-C3A3-93777BC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6D4A5-DCF9-5E98-DFA4-66B04D52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C5116-A690-C48C-F0A8-C16AA202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744B3-F056-B491-11E6-E265261E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5B05-E4B7-0FDE-7307-3D843266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962F-0249-553E-6C46-30043765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0CBE-D18C-CF9C-751C-11CB6842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2339-7B7C-27A8-597E-A161C047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9DAF-A0FC-5175-C75E-2BC21BF1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EC62-76FE-0AB0-F84A-C830382E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A128-8A06-AC8F-C5B1-9650F66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E5D4-F626-7D45-7D74-B6E6F4A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B9ACC-D86C-74AC-42C1-7BD1D296B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69C62-7687-6E8F-BB81-DFCA300A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AE70-A2B5-E980-A864-750B7A32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1913-8F2C-5598-5E4B-8990AED8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75FA-DAB2-62C1-4633-04C3D814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7649C-C13E-DF67-9F31-BC79F27D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9053-502A-E480-049C-01CCA17F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D055-34A4-494B-E35E-A7065A1D6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78A9-BFCE-3B45-9BDF-A18D8E9B425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7E96-3D1C-20A1-EFDB-9E49BE1F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E849-D7BD-BF81-0D82-7E310C8F2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3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17" Type="http://schemas.openxmlformats.org/officeDocument/2006/relationships/customXml" Target="../ink/ink12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5" Type="http://schemas.openxmlformats.org/officeDocument/2006/relationships/customXml" Target="../ink/ink10.xml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36.xml"/><Relationship Id="rId21" Type="http://schemas.openxmlformats.org/officeDocument/2006/relationships/customXml" Target="../ink/ink27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40.xml"/><Relationship Id="rId50" Type="http://schemas.openxmlformats.org/officeDocument/2006/relationships/image" Target="../media/image26.png"/><Relationship Id="rId55" Type="http://schemas.openxmlformats.org/officeDocument/2006/relationships/customXml" Target="../ink/ink44.xml"/><Relationship Id="rId7" Type="http://schemas.openxmlformats.org/officeDocument/2006/relationships/customXml" Target="../ink/ink17.xml"/><Relationship Id="rId2" Type="http://schemas.openxmlformats.org/officeDocument/2006/relationships/image" Target="../media/image6.png"/><Relationship Id="rId16" Type="http://schemas.openxmlformats.org/officeDocument/2006/relationships/image" Target="../media/image9.png"/><Relationship Id="rId29" Type="http://schemas.openxmlformats.org/officeDocument/2006/relationships/customXml" Target="../ink/ink31.xml"/><Relationship Id="rId11" Type="http://schemas.openxmlformats.org/officeDocument/2006/relationships/customXml" Target="../ink/ink2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5.xml"/><Relationship Id="rId40" Type="http://schemas.openxmlformats.org/officeDocument/2006/relationships/image" Target="../media/image21.png"/><Relationship Id="rId45" Type="http://schemas.openxmlformats.org/officeDocument/2006/relationships/customXml" Target="../ink/ink39.xml"/><Relationship Id="rId53" Type="http://schemas.openxmlformats.org/officeDocument/2006/relationships/customXml" Target="../ink/ink43.xml"/><Relationship Id="rId58" Type="http://schemas.openxmlformats.org/officeDocument/2006/relationships/image" Target="../media/image30.png"/><Relationship Id="rId5" Type="http://schemas.openxmlformats.org/officeDocument/2006/relationships/customXml" Target="../ink/ink15.xml"/><Relationship Id="rId19" Type="http://schemas.openxmlformats.org/officeDocument/2006/relationships/customXml" Target="../ink/ink26.xml"/><Relationship Id="rId4" Type="http://schemas.openxmlformats.org/officeDocument/2006/relationships/image" Target="../media/image7.png"/><Relationship Id="rId9" Type="http://schemas.openxmlformats.org/officeDocument/2006/relationships/customXml" Target="../ink/ink1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0.xml"/><Relationship Id="rId30" Type="http://schemas.openxmlformats.org/officeDocument/2006/relationships/image" Target="../media/image16.png"/><Relationship Id="rId35" Type="http://schemas.openxmlformats.org/officeDocument/2006/relationships/customXml" Target="../ink/ink34.xml"/><Relationship Id="rId43" Type="http://schemas.openxmlformats.org/officeDocument/2006/relationships/customXml" Target="../ink/ink38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customXml" Target="../ink/ink18.xml"/><Relationship Id="rId51" Type="http://schemas.openxmlformats.org/officeDocument/2006/relationships/customXml" Target="../ink/ink42.xml"/><Relationship Id="rId3" Type="http://schemas.openxmlformats.org/officeDocument/2006/relationships/customXml" Target="../ink/ink14.xml"/><Relationship Id="rId12" Type="http://schemas.openxmlformats.org/officeDocument/2006/relationships/customXml" Target="../ink/ink22.xml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46.xml"/><Relationship Id="rId20" Type="http://schemas.openxmlformats.org/officeDocument/2006/relationships/image" Target="../media/image11.png"/><Relationship Id="rId41" Type="http://schemas.openxmlformats.org/officeDocument/2006/relationships/customXml" Target="../ink/ink37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41.xml"/><Relationship Id="rId57" Type="http://schemas.openxmlformats.org/officeDocument/2006/relationships/customXml" Target="../ink/ink45.xml"/><Relationship Id="rId10" Type="http://schemas.openxmlformats.org/officeDocument/2006/relationships/customXml" Target="../ink/ink20.xml"/><Relationship Id="rId31" Type="http://schemas.openxmlformats.org/officeDocument/2006/relationships/customXml" Target="../ink/ink32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54.xml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12" Type="http://schemas.openxmlformats.org/officeDocument/2006/relationships/customXml" Target="../ink/ink5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2.xml"/><Relationship Id="rId5" Type="http://schemas.openxmlformats.org/officeDocument/2006/relationships/customXml" Target="../ink/ink48.xml"/><Relationship Id="rId10" Type="http://schemas.openxmlformats.org/officeDocument/2006/relationships/customXml" Target="../ink/ink51.xml"/><Relationship Id="rId4" Type="http://schemas.openxmlformats.org/officeDocument/2006/relationships/image" Target="../media/image33.png"/><Relationship Id="rId9" Type="http://schemas.openxmlformats.org/officeDocument/2006/relationships/customXml" Target="../ink/ink50.xml"/><Relationship Id="rId14" Type="http://schemas.openxmlformats.org/officeDocument/2006/relationships/customXml" Target="../ink/ink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DC96A9B-0A43-4328-5B8C-8920810A7F4B}"/>
              </a:ext>
            </a:extLst>
          </p:cNvPr>
          <p:cNvGrpSpPr/>
          <p:nvPr/>
        </p:nvGrpSpPr>
        <p:grpSpPr>
          <a:xfrm>
            <a:off x="9166978" y="4708235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7AC358-E488-B91B-4EF5-109CDB981478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7AC358-E488-B91B-4EF5-109CDB9814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24CA9A-BCC4-A5C0-5EE9-97A01931A10E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24CA9A-BCC4-A5C0-5EE9-97A01931A1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101A7E-34D9-C337-49A5-BF72F98C175C}"/>
              </a:ext>
            </a:extLst>
          </p:cNvPr>
          <p:cNvGrpSpPr/>
          <p:nvPr/>
        </p:nvGrpSpPr>
        <p:grpSpPr>
          <a:xfrm>
            <a:off x="9143353" y="2386640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2927D2-ED98-66FD-DAAF-51A371A2B58C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2927D2-ED98-66FD-DAAF-51A371A2B5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26AE23-FF53-7297-5835-0BE94FCE0B78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26AE23-FF53-7297-5835-0BE94FCE0B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A3CF009-C9BF-B04A-5051-3EE678853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533" y="457330"/>
            <a:ext cx="4433732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5BFD9-A1BB-9B58-DA71-41479A0611FC}"/>
              </a:ext>
            </a:extLst>
          </p:cNvPr>
          <p:cNvSpPr txBox="1"/>
          <p:nvPr/>
        </p:nvSpPr>
        <p:spPr>
          <a:xfrm>
            <a:off x="8376838" y="89075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28D83-377C-B4E8-AC1E-FAD207AAD8AA}"/>
              </a:ext>
            </a:extLst>
          </p:cNvPr>
          <p:cNvSpPr txBox="1"/>
          <p:nvPr/>
        </p:nvSpPr>
        <p:spPr>
          <a:xfrm>
            <a:off x="7669914" y="202433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Raw digital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44461-EC17-310A-142D-9F3194DEB270}"/>
              </a:ext>
            </a:extLst>
          </p:cNvPr>
          <p:cNvSpPr txBox="1"/>
          <p:nvPr/>
        </p:nvSpPr>
        <p:spPr>
          <a:xfrm>
            <a:off x="7775711" y="3157919"/>
            <a:ext cx="17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Processed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4536-DC30-E997-F29E-B369F27CAD9D}"/>
              </a:ext>
            </a:extLst>
          </p:cNvPr>
          <p:cNvSpPr txBox="1"/>
          <p:nvPr/>
        </p:nvSpPr>
        <p:spPr>
          <a:xfrm>
            <a:off x="7285193" y="429150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Quantitative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0B3F0-B60D-CDDA-0C0C-C3DB4DCEE642}"/>
              </a:ext>
            </a:extLst>
          </p:cNvPr>
          <p:cNvSpPr txBox="1"/>
          <p:nvPr/>
        </p:nvSpPr>
        <p:spPr>
          <a:xfrm>
            <a:off x="7592970" y="5425083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Research reports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0B12E6-8F7D-6F0F-5D18-6F00A2BFDA7C}"/>
              </a:ext>
            </a:extLst>
          </p:cNvPr>
          <p:cNvGrpSpPr/>
          <p:nvPr/>
        </p:nvGrpSpPr>
        <p:grpSpPr>
          <a:xfrm>
            <a:off x="9154378" y="3527883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7F4E02-9AD4-009C-E946-A9895672ED11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7F4E02-9AD4-009C-E946-A9895672ED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7680F6-8165-4FC9-C728-E71F3BCAEC39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7680F6-8165-4FC9-C728-E71F3BCAEC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48ABF76-9727-E60C-201D-A31AD7835DF5}"/>
              </a:ext>
            </a:extLst>
          </p:cNvPr>
          <p:cNvSpPr txBox="1"/>
          <p:nvPr/>
        </p:nvSpPr>
        <p:spPr>
          <a:xfrm>
            <a:off x="9644772" y="832436"/>
            <a:ext cx="193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Tbb" panose="02000503000000000000" pitchFamily="2" charset="0"/>
              </a:rPr>
              <a:t>Unaltered analog data</a:t>
            </a:r>
          </a:p>
          <a:p>
            <a:r>
              <a:rPr lang="en-US" sz="1200" dirty="0">
                <a:latin typeface="ETbb" panose="02000503000000000000" pitchFamily="2" charset="0"/>
              </a:rPr>
              <a:t>(e.g., paper surveys)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98562F-815F-149C-E4A0-73CC1AE2A1CE}"/>
              </a:ext>
            </a:extLst>
          </p:cNvPr>
          <p:cNvSpPr txBox="1"/>
          <p:nvPr/>
        </p:nvSpPr>
        <p:spPr>
          <a:xfrm>
            <a:off x="9634424" y="1917559"/>
            <a:ext cx="207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Tbb" panose="02000503000000000000" pitchFamily="2" charset="0"/>
              </a:rPr>
              <a:t>Data in their most basic digital form (e.g., videos or experiment software output)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DF174C-F7E9-A7E1-BCC6-2BF6319AB18D}"/>
              </a:ext>
            </a:extLst>
          </p:cNvPr>
          <p:cNvSpPr txBox="1"/>
          <p:nvPr/>
        </p:nvSpPr>
        <p:spPr>
          <a:xfrm>
            <a:off x="9657950" y="3085785"/>
            <a:ext cx="195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Tbb" panose="02000503000000000000" pitchFamily="2" charset="0"/>
              </a:rPr>
              <a:t>Data after initial cleaning and preprocessing (e.g., spreadsheets)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840794-78E8-C634-D77F-95A46CF0342F}"/>
              </a:ext>
            </a:extLst>
          </p:cNvPr>
          <p:cNvSpPr txBox="1"/>
          <p:nvPr/>
        </p:nvSpPr>
        <p:spPr>
          <a:xfrm>
            <a:off x="9657950" y="4250943"/>
            <a:ext cx="195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Tbb" panose="02000503000000000000" pitchFamily="2" charset="0"/>
              </a:rPr>
              <a:t>Figures, tables, and numeric values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B1B79-7833-FFDB-8784-F5F88B7B2B8C}"/>
              </a:ext>
            </a:extLst>
          </p:cNvPr>
          <p:cNvSpPr txBox="1"/>
          <p:nvPr/>
        </p:nvSpPr>
        <p:spPr>
          <a:xfrm>
            <a:off x="9644771" y="5485888"/>
            <a:ext cx="195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Tbb" panose="02000503000000000000" pitchFamily="2" charset="0"/>
              </a:rPr>
              <a:t>Papers, posters, slides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7463C-937E-4973-7E03-CED82C8E844F}"/>
              </a:ext>
            </a:extLst>
          </p:cNvPr>
          <p:cNvSpPr txBox="1"/>
          <p:nvPr/>
        </p:nvSpPr>
        <p:spPr>
          <a:xfrm>
            <a:off x="8589258" y="4926284"/>
            <a:ext cx="1223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Dissemination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DC5918-024B-9E22-B68E-BDE5EA2BD4E8}"/>
              </a:ext>
            </a:extLst>
          </p:cNvPr>
          <p:cNvSpPr txBox="1"/>
          <p:nvPr/>
        </p:nvSpPr>
        <p:spPr>
          <a:xfrm>
            <a:off x="8813679" y="3758683"/>
            <a:ext cx="7954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F7D3BB-45B8-20FF-B071-882517B03274}"/>
              </a:ext>
            </a:extLst>
          </p:cNvPr>
          <p:cNvSpPr txBox="1"/>
          <p:nvPr/>
        </p:nvSpPr>
        <p:spPr>
          <a:xfrm>
            <a:off x="8721314" y="2591081"/>
            <a:ext cx="10005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AA62A-E6D5-2D13-A60D-D542B162F3E4}"/>
              </a:ext>
            </a:extLst>
          </p:cNvPr>
          <p:cNvSpPr txBox="1"/>
          <p:nvPr/>
        </p:nvSpPr>
        <p:spPr>
          <a:xfrm>
            <a:off x="8695730" y="1464575"/>
            <a:ext cx="10486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Digitization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3B08C6E-2C5A-5E33-814F-A9628219D686}"/>
                  </a:ext>
                </a:extLst>
              </p14:cNvPr>
              <p14:cNvContentPartPr/>
              <p14:nvPr/>
            </p14:nvContentPartPr>
            <p14:xfrm>
              <a:off x="9208695" y="1793403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3B08C6E-2C5A-5E33-814F-A9628219D6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0695" y="177576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C6372EF-AEE4-D918-BFDF-31C39194D8F2}"/>
              </a:ext>
            </a:extLst>
          </p:cNvPr>
          <p:cNvGrpSpPr/>
          <p:nvPr/>
        </p:nvGrpSpPr>
        <p:grpSpPr>
          <a:xfrm>
            <a:off x="9157215" y="1281483"/>
            <a:ext cx="116640" cy="749160"/>
            <a:chOff x="9188037" y="1281483"/>
            <a:chExt cx="116640" cy="74916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0A0A9D6-7A32-712C-5BE2-0687388EA304}"/>
                </a:ext>
              </a:extLst>
            </p:cNvPr>
            <p:cNvGrpSpPr/>
            <p:nvPr/>
          </p:nvGrpSpPr>
          <p:grpSpPr>
            <a:xfrm>
              <a:off x="9221877" y="1281483"/>
              <a:ext cx="9720" cy="178920"/>
              <a:chOff x="9221877" y="1281483"/>
              <a:chExt cx="9720" cy="178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59FCFFB-7A5A-8953-DACA-692F682A3404}"/>
                      </a:ext>
                    </a:extLst>
                  </p14:cNvPr>
                  <p14:cNvContentPartPr/>
                  <p14:nvPr/>
                </p14:nvContentPartPr>
                <p14:xfrm>
                  <a:off x="9221877" y="1281483"/>
                  <a:ext cx="360" cy="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59FCFFB-7A5A-8953-DACA-692F682A340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03877" y="126348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E23F3C5-4C3F-0024-6B47-6446EC8670F6}"/>
                      </a:ext>
                    </a:extLst>
                  </p14:cNvPr>
                  <p14:cNvContentPartPr/>
                  <p14:nvPr/>
                </p14:nvContentPartPr>
                <p14:xfrm>
                  <a:off x="9228717" y="1376163"/>
                  <a:ext cx="360" cy="3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7E23F3C5-4C3F-0024-6B47-6446EC8670F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10717" y="135816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EB00945-D486-6C27-0069-C9FE57C620FA}"/>
                      </a:ext>
                    </a:extLst>
                  </p14:cNvPr>
                  <p14:cNvContentPartPr/>
                  <p14:nvPr/>
                </p14:nvContentPartPr>
                <p14:xfrm>
                  <a:off x="9231237" y="1460043"/>
                  <a:ext cx="360" cy="3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EB00945-D486-6C27-0069-C9FE57C620F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13237" y="144204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19E31A4-42DF-0017-DADD-916D47A16615}"/>
                </a:ext>
              </a:extLst>
            </p:cNvPr>
            <p:cNvGrpSpPr/>
            <p:nvPr/>
          </p:nvGrpSpPr>
          <p:grpSpPr>
            <a:xfrm>
              <a:off x="9188037" y="1908243"/>
              <a:ext cx="116640" cy="122400"/>
              <a:chOff x="9188037" y="1908243"/>
              <a:chExt cx="116640" cy="122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5BDAFCE1-A6D4-BBA5-1129-2A49A9D78EDA}"/>
                      </a:ext>
                    </a:extLst>
                  </p14:cNvPr>
                  <p14:cNvContentPartPr/>
                  <p14:nvPr/>
                </p14:nvContentPartPr>
                <p14:xfrm>
                  <a:off x="9243117" y="1908243"/>
                  <a:ext cx="360" cy="3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5BDAFCE1-A6D4-BBA5-1129-2A49A9D78ED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25477" y="189060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EB3C6BB9-4834-F5B8-759F-061D6EF27F8D}"/>
                      </a:ext>
                    </a:extLst>
                  </p14:cNvPr>
                  <p14:cNvContentPartPr/>
                  <p14:nvPr/>
                </p14:nvContentPartPr>
                <p14:xfrm>
                  <a:off x="9240597" y="2006883"/>
                  <a:ext cx="360" cy="3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EB3C6BB9-4834-F5B8-759F-061D6EF27F8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22597" y="198924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3FA3AC02-B9D0-092F-D3BE-74EEA50CA8A7}"/>
                      </a:ext>
                    </a:extLst>
                  </p14:cNvPr>
                  <p14:cNvContentPartPr/>
                  <p14:nvPr/>
                </p14:nvContentPartPr>
                <p14:xfrm>
                  <a:off x="9188037" y="1970883"/>
                  <a:ext cx="116640" cy="597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3FA3AC02-B9D0-092F-D3BE-74EEA50CA8A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170397" y="1952883"/>
                    <a:ext cx="15228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80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04A1ECB-67C3-30CE-E883-8FF1A573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1" y="258770"/>
            <a:ext cx="3816679" cy="19556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D1CEF7-DF6A-E17A-D073-DD0EF1BEA278}"/>
                  </a:ext>
                </a:extLst>
              </p14:cNvPr>
              <p14:cNvContentPartPr/>
              <p14:nvPr/>
            </p14:nvContentPartPr>
            <p14:xfrm>
              <a:off x="6562917" y="3717963"/>
              <a:ext cx="293400" cy="29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D1CEF7-DF6A-E17A-D073-DD0EF1BEA2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5277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F6DA80-1734-9173-543D-C89796E06014}"/>
                  </a:ext>
                </a:extLst>
              </p14:cNvPr>
              <p14:cNvContentPartPr/>
              <p14:nvPr/>
            </p14:nvContentPartPr>
            <p14:xfrm>
              <a:off x="7650265" y="3717963"/>
              <a:ext cx="293400" cy="29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F6DA80-1734-9173-543D-C89796E06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625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1B43F7-DF39-E1F8-D73E-EFD07CCF505A}"/>
                  </a:ext>
                </a:extLst>
              </p14:cNvPr>
              <p14:cNvContentPartPr/>
              <p14:nvPr/>
            </p14:nvContentPartPr>
            <p14:xfrm>
              <a:off x="8265002" y="3717963"/>
              <a:ext cx="293400" cy="297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1B43F7-DF39-E1F8-D73E-EFD07CCF50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7362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C5DA3F-8A25-45A8-CFA9-49C1B018AFC2}"/>
                  </a:ext>
                </a:extLst>
              </p14:cNvPr>
              <p14:cNvContentPartPr/>
              <p14:nvPr/>
            </p14:nvContentPartPr>
            <p14:xfrm>
              <a:off x="9025290" y="4229958"/>
              <a:ext cx="293400" cy="297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C5DA3F-8A25-45A8-CFA9-49C1B018AF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650" y="4212318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43FEA1-96E0-7C5C-E521-DDD4687A75ED}"/>
                  </a:ext>
                </a:extLst>
              </p14:cNvPr>
              <p14:cNvContentPartPr/>
              <p14:nvPr/>
            </p14:nvContentPartPr>
            <p14:xfrm>
              <a:off x="9487626" y="3717963"/>
              <a:ext cx="293400" cy="29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43FEA1-96E0-7C5C-E521-DDD4687A7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9986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0D93E8-765D-ADA3-8679-DE170F446DB0}"/>
                  </a:ext>
                </a:extLst>
              </p14:cNvPr>
              <p14:cNvContentPartPr/>
              <p14:nvPr/>
            </p14:nvContentPartPr>
            <p14:xfrm>
              <a:off x="10372920" y="3717963"/>
              <a:ext cx="293400" cy="297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0D93E8-765D-ADA3-8679-DE170F446D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5280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84A0B3-C2CA-C67D-445E-EA70899901E9}"/>
                  </a:ext>
                </a:extLst>
              </p14:cNvPr>
              <p14:cNvContentPartPr/>
              <p14:nvPr/>
            </p14:nvContentPartPr>
            <p14:xfrm>
              <a:off x="7356865" y="2991357"/>
              <a:ext cx="293400" cy="29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84A0B3-C2CA-C67D-445E-EA7089990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9225" y="2973717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64D228-D532-0B4C-2143-603A16FFAA78}"/>
                  </a:ext>
                </a:extLst>
              </p14:cNvPr>
              <p14:cNvContentPartPr/>
              <p14:nvPr/>
            </p14:nvContentPartPr>
            <p14:xfrm>
              <a:off x="7971602" y="2991357"/>
              <a:ext cx="293400" cy="29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64D228-D532-0B4C-2143-603A16FFAA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3962" y="2973717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53BEA-6E2D-A7B5-EC61-0FAC0182F1E8}"/>
                  </a:ext>
                </a:extLst>
              </p14:cNvPr>
              <p14:cNvContentPartPr/>
              <p14:nvPr/>
            </p14:nvContentPartPr>
            <p14:xfrm>
              <a:off x="8614352" y="2991357"/>
              <a:ext cx="293400" cy="297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53BEA-6E2D-A7B5-EC61-0FAC0182F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6712" y="2973717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E3B72-D649-8138-D992-D925E70E2EC4}"/>
                  </a:ext>
                </a:extLst>
              </p14:cNvPr>
              <p14:cNvContentPartPr/>
              <p14:nvPr/>
            </p14:nvContentPartPr>
            <p14:xfrm>
              <a:off x="8595117" y="3865563"/>
              <a:ext cx="859320" cy="15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E3B72-D649-8138-D992-D925E70E2E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77477" y="3847563"/>
                <a:ext cx="8949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15F4D9A-0A42-E2BD-A0F1-773E5C0421E9}"/>
                  </a:ext>
                </a:extLst>
              </p14:cNvPr>
              <p14:cNvContentPartPr/>
              <p14:nvPr/>
            </p14:nvContentPartPr>
            <p14:xfrm>
              <a:off x="9804717" y="3891123"/>
              <a:ext cx="545400" cy="6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15F4D9A-0A42-E2BD-A0F1-773E5C0421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87077" y="3873483"/>
                <a:ext cx="58104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5A7A9-D08E-FC5D-74B0-6F0B7FA1129F}"/>
              </a:ext>
            </a:extLst>
          </p:cNvPr>
          <p:cNvGrpSpPr/>
          <p:nvPr/>
        </p:nvGrpSpPr>
        <p:grpSpPr>
          <a:xfrm>
            <a:off x="6922557" y="3127923"/>
            <a:ext cx="1286640" cy="761400"/>
            <a:chOff x="6922557" y="3127923"/>
            <a:chExt cx="1286640" cy="7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AEAB51-F4E5-87DA-7637-D8D92417408D}"/>
                    </a:ext>
                  </a:extLst>
                </p14:cNvPr>
                <p14:cNvContentPartPr/>
                <p14:nvPr/>
              </p14:nvContentPartPr>
              <p14:xfrm>
                <a:off x="6922557" y="3866643"/>
                <a:ext cx="696600" cy="1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AEAB51-F4E5-87DA-7637-D8D9241740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04557" y="3849003"/>
                  <a:ext cx="732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7FA564-5874-6F44-D8EC-D39F37CAED03}"/>
                    </a:ext>
                  </a:extLst>
                </p14:cNvPr>
                <p14:cNvContentPartPr/>
                <p14:nvPr/>
              </p14:nvContentPartPr>
              <p14:xfrm>
                <a:off x="7960077" y="3886443"/>
                <a:ext cx="249120" cy="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7FA564-5874-6F44-D8EC-D39F37CAED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42077" y="3868803"/>
                  <a:ext cx="284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66BA4E-7BCA-D871-BC7D-800C4FA03915}"/>
                    </a:ext>
                  </a:extLst>
                </p14:cNvPr>
                <p14:cNvContentPartPr/>
                <p14:nvPr/>
              </p14:nvContentPartPr>
              <p14:xfrm>
                <a:off x="7052157" y="3127923"/>
                <a:ext cx="308520" cy="755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66BA4E-7BCA-D871-BC7D-800C4FA039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4517" y="3110283"/>
                  <a:ext cx="34416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91AB1D-5DDC-A645-90D2-E59A229124CE}"/>
                    </a:ext>
                  </a:extLst>
                </p14:cNvPr>
                <p14:cNvContentPartPr/>
                <p14:nvPr/>
              </p14:nvContentPartPr>
              <p14:xfrm>
                <a:off x="7688637" y="3149883"/>
                <a:ext cx="2538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91AB1D-5DDC-A645-90D2-E59A229124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70637" y="3132243"/>
                  <a:ext cx="2894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5C153A1-AC02-BF9A-ECF4-439B426400D9}"/>
                  </a:ext>
                </a:extLst>
              </p14:cNvPr>
              <p14:cNvContentPartPr/>
              <p14:nvPr/>
            </p14:nvContentPartPr>
            <p14:xfrm>
              <a:off x="8309637" y="3141243"/>
              <a:ext cx="264240" cy="11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5C153A1-AC02-BF9A-ECF4-439B426400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91997" y="3123603"/>
                <a:ext cx="299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3B5B42-66C5-486B-9BF0-0B9722FC183A}"/>
                  </a:ext>
                </a:extLst>
              </p14:cNvPr>
              <p14:cNvContentPartPr/>
              <p14:nvPr/>
            </p14:nvContentPartPr>
            <p14:xfrm>
              <a:off x="8929197" y="3154563"/>
              <a:ext cx="459720" cy="706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3B5B42-66C5-486B-9BF0-0B9722FC18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11197" y="3136923"/>
                <a:ext cx="49536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0991127-F3F8-B2BC-440E-31528511A37C}"/>
                  </a:ext>
                </a:extLst>
              </p14:cNvPr>
              <p14:cNvContentPartPr/>
              <p14:nvPr/>
            </p14:nvContentPartPr>
            <p14:xfrm>
              <a:off x="8608077" y="3888963"/>
              <a:ext cx="387360" cy="474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0991127-F3F8-B2BC-440E-31528511A3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590437" y="3871323"/>
                <a:ext cx="4230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72B785-E48B-E4C6-0572-429B9BB35954}"/>
                  </a:ext>
                </a:extLst>
              </p14:cNvPr>
              <p14:cNvContentPartPr/>
              <p14:nvPr/>
            </p14:nvContentPartPr>
            <p14:xfrm>
              <a:off x="9354717" y="3903003"/>
              <a:ext cx="798840" cy="485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72B785-E48B-E4C6-0572-429B9BB3595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36717" y="3885363"/>
                <a:ext cx="8344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F2D6095-0DAB-4F99-38A8-4A18EF6E890E}"/>
                  </a:ext>
                </a:extLst>
              </p14:cNvPr>
              <p14:cNvContentPartPr/>
              <p14:nvPr/>
            </p14:nvContentPartPr>
            <p14:xfrm>
              <a:off x="6640677" y="3863763"/>
              <a:ext cx="128160" cy="34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2D6095-0DAB-4F99-38A8-4A18EF6E890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86677" y="3755763"/>
                <a:ext cx="235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7C6C64E-78FF-7740-26A4-6385826D0D9B}"/>
                  </a:ext>
                </a:extLst>
              </p14:cNvPr>
              <p14:cNvContentPartPr/>
              <p14:nvPr/>
            </p14:nvContentPartPr>
            <p14:xfrm>
              <a:off x="7736877" y="3850083"/>
              <a:ext cx="108360" cy="42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7C6C64E-78FF-7740-26A4-6385826D0D9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82877" y="3742083"/>
                <a:ext cx="216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E4341E9-EBCA-07CA-B712-3828D87EBE00}"/>
                  </a:ext>
                </a:extLst>
              </p14:cNvPr>
              <p14:cNvContentPartPr/>
              <p14:nvPr/>
            </p14:nvContentPartPr>
            <p14:xfrm>
              <a:off x="8349597" y="3836763"/>
              <a:ext cx="135720" cy="60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E4341E9-EBCA-07CA-B712-3828D87EBE0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95597" y="3728112"/>
                <a:ext cx="243360" cy="27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2BF628-A91E-F0AB-58E0-5EEAAF910894}"/>
                  </a:ext>
                </a:extLst>
              </p14:cNvPr>
              <p14:cNvContentPartPr/>
              <p14:nvPr/>
            </p14:nvContentPartPr>
            <p14:xfrm>
              <a:off x="9576837" y="3839643"/>
              <a:ext cx="121680" cy="42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82BF628-A91E-F0AB-58E0-5EEAAF9108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22837" y="3731643"/>
                <a:ext cx="2293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544ECC7-17FF-4C97-3C31-A51D07F0C434}"/>
                  </a:ext>
                </a:extLst>
              </p14:cNvPr>
              <p14:cNvContentPartPr/>
              <p14:nvPr/>
            </p14:nvContentPartPr>
            <p14:xfrm>
              <a:off x="10453437" y="3829203"/>
              <a:ext cx="140760" cy="75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544ECC7-17FF-4C97-3C31-A51D07F0C43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99437" y="3720686"/>
                <a:ext cx="248400" cy="292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9C010B-C510-2551-253C-C3A995A1E83F}"/>
                  </a:ext>
                </a:extLst>
              </p14:cNvPr>
              <p14:cNvContentPartPr/>
              <p14:nvPr/>
            </p14:nvContentPartPr>
            <p14:xfrm>
              <a:off x="9104517" y="4360923"/>
              <a:ext cx="149760" cy="36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9C010B-C510-2551-253C-C3A995A1E83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50517" y="4252923"/>
                <a:ext cx="2574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77AF9E-42F4-A93C-A71C-14B8D581660D}"/>
                  </a:ext>
                </a:extLst>
              </p14:cNvPr>
              <p14:cNvContentPartPr/>
              <p14:nvPr/>
            </p14:nvContentPartPr>
            <p14:xfrm>
              <a:off x="7417917" y="3142683"/>
              <a:ext cx="155160" cy="3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77AF9E-42F4-A93C-A71C-14B8D581660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63917" y="3034683"/>
                <a:ext cx="2628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231FCFD-4EEA-14A3-4CAC-5A5348182C42}"/>
                  </a:ext>
                </a:extLst>
              </p14:cNvPr>
              <p14:cNvContentPartPr/>
              <p14:nvPr/>
            </p14:nvContentPartPr>
            <p14:xfrm>
              <a:off x="8047917" y="3110283"/>
              <a:ext cx="123840" cy="67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231FCFD-4EEA-14A3-4CAC-5A5348182C4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93917" y="3002283"/>
                <a:ext cx="231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F04296D-888F-6C12-D71E-2E1B8DFD3FC3}"/>
                  </a:ext>
                </a:extLst>
              </p14:cNvPr>
              <p14:cNvContentPartPr/>
              <p14:nvPr/>
            </p14:nvContentPartPr>
            <p14:xfrm>
              <a:off x="8703837" y="3133683"/>
              <a:ext cx="124560" cy="15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F04296D-888F-6C12-D71E-2E1B8DFD3F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649837" y="3025683"/>
                <a:ext cx="232200" cy="23076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01F2F82-774D-4D04-2E67-B46C1D938B8D}"/>
              </a:ext>
            </a:extLst>
          </p:cNvPr>
          <p:cNvSpPr txBox="1"/>
          <p:nvPr/>
        </p:nvSpPr>
        <p:spPr>
          <a:xfrm>
            <a:off x="7471316" y="254636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Your 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A6559F-DFAF-A89D-4849-E9FABAE567D1}"/>
              </a:ext>
            </a:extLst>
          </p:cNvPr>
          <p:cNvSpPr txBox="1"/>
          <p:nvPr/>
        </p:nvSpPr>
        <p:spPr>
          <a:xfrm>
            <a:off x="8076001" y="460573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Someone else’s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DD1E17-6EDC-B568-0CA5-4A0A4BF9B5EA}"/>
              </a:ext>
            </a:extLst>
          </p:cNvPr>
          <p:cNvSpPr txBox="1"/>
          <p:nvPr/>
        </p:nvSpPr>
        <p:spPr>
          <a:xfrm>
            <a:off x="5987516" y="409179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 branch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C5F7B8-0DB8-55DA-B433-7D52858C1115}"/>
              </a:ext>
            </a:extLst>
          </p:cNvPr>
          <p:cNvGrpSpPr/>
          <p:nvPr/>
        </p:nvGrpSpPr>
        <p:grpSpPr>
          <a:xfrm>
            <a:off x="6950637" y="3227283"/>
            <a:ext cx="179640" cy="176400"/>
            <a:chOff x="6950637" y="3227283"/>
            <a:chExt cx="1796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275396-7552-ED53-37C9-D98AAB501705}"/>
                    </a:ext>
                  </a:extLst>
                </p14:cNvPr>
                <p14:cNvContentPartPr/>
                <p14:nvPr/>
              </p14:nvContentPartPr>
              <p14:xfrm>
                <a:off x="6950637" y="3227283"/>
                <a:ext cx="161640" cy="155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275396-7552-ED53-37C9-D98AAB5017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41277" y="3218283"/>
                  <a:ext cx="180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468DE0-3DFA-6D15-68CF-A0763A826681}"/>
                    </a:ext>
                  </a:extLst>
                </p14:cNvPr>
                <p14:cNvContentPartPr/>
                <p14:nvPr/>
              </p14:nvContentPartPr>
              <p14:xfrm>
                <a:off x="7036677" y="3403323"/>
                <a:ext cx="9360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468DE0-3DFA-6D15-68CF-A0763A8266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27317" y="3393963"/>
                  <a:ext cx="112320" cy="1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2A1C7A7-ED10-CEDF-0236-72ECEFD7C6CC}"/>
              </a:ext>
            </a:extLst>
          </p:cNvPr>
          <p:cNvSpPr txBox="1"/>
          <p:nvPr/>
        </p:nvSpPr>
        <p:spPr>
          <a:xfrm>
            <a:off x="5864669" y="2917683"/>
            <a:ext cx="1049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ETbb" panose="02000503000000000000" pitchFamily="2" charset="0"/>
              </a:rPr>
              <a:t>Starting a new branch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B07B3D-BF9F-ED0A-0EB9-2D41AB6F7874}"/>
              </a:ext>
            </a:extLst>
          </p:cNvPr>
          <p:cNvSpPr txBox="1"/>
          <p:nvPr/>
        </p:nvSpPr>
        <p:spPr>
          <a:xfrm>
            <a:off x="9445745" y="2650676"/>
            <a:ext cx="1298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Tbb" panose="02000503000000000000" pitchFamily="2" charset="0"/>
              </a:rPr>
              <a:t>Merging the branch back in to 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8AD94B3-0F48-5936-F7D2-EC883CCF54BC}"/>
                  </a:ext>
                </a:extLst>
              </p14:cNvPr>
              <p14:cNvContentPartPr/>
              <p14:nvPr/>
            </p14:nvContentPartPr>
            <p14:xfrm>
              <a:off x="9321237" y="3188403"/>
              <a:ext cx="104040" cy="354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8AD94B3-0F48-5936-F7D2-EC883CCF54B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11877" y="3179043"/>
                <a:ext cx="12276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C5E0B4B-7991-F940-73A3-EB1378287C3C}"/>
              </a:ext>
            </a:extLst>
          </p:cNvPr>
          <p:cNvGrpSpPr/>
          <p:nvPr/>
        </p:nvGrpSpPr>
        <p:grpSpPr>
          <a:xfrm>
            <a:off x="7493157" y="4219083"/>
            <a:ext cx="284040" cy="833040"/>
            <a:chOff x="7493157" y="4219083"/>
            <a:chExt cx="284040" cy="83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971BFD-1402-FBBD-AD9D-029B4F3B5F24}"/>
                    </a:ext>
                  </a:extLst>
                </p14:cNvPr>
                <p14:cNvContentPartPr/>
                <p14:nvPr/>
              </p14:nvContentPartPr>
              <p14:xfrm>
                <a:off x="7493157" y="4281723"/>
                <a:ext cx="213120" cy="770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971BFD-1402-FBBD-AD9D-029B4F3B5F2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83797" y="4272363"/>
                  <a:ext cx="23184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C25604-9C20-149D-3405-2188624AD9E8}"/>
                    </a:ext>
                  </a:extLst>
                </p14:cNvPr>
                <p14:cNvContentPartPr/>
                <p14:nvPr/>
              </p14:nvContentPartPr>
              <p14:xfrm>
                <a:off x="7615917" y="4219083"/>
                <a:ext cx="161280" cy="13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C25604-9C20-149D-3405-2188624AD9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06557" y="4209723"/>
                  <a:ext cx="180000" cy="14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1B1D19A-DEC3-4800-D15F-8C7C581FC72D}"/>
              </a:ext>
            </a:extLst>
          </p:cNvPr>
          <p:cNvSpPr txBox="1"/>
          <p:nvPr/>
        </p:nvSpPr>
        <p:spPr>
          <a:xfrm>
            <a:off x="6747849" y="5048689"/>
            <a:ext cx="1513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ETbb" panose="02000503000000000000" pitchFamily="2" charset="0"/>
              </a:rPr>
              <a:t>A single commit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205192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0A67FE65-ABEE-54BB-E286-4E76D9E0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65" y="0"/>
            <a:ext cx="3914959" cy="3201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29FC7F-814C-A8FC-4F89-8C023B26A8F8}"/>
              </a:ext>
            </a:extLst>
          </p:cNvPr>
          <p:cNvSpPr txBox="1"/>
          <p:nvPr/>
        </p:nvSpPr>
        <p:spPr>
          <a:xfrm>
            <a:off x="8072272" y="3521385"/>
            <a:ext cx="345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ETbb" panose="02000503000000000000" pitchFamily="2" charset="0"/>
                <a:ea typeface="Source Sans Pro" panose="020B0503030403020204" pitchFamily="34" charset="0"/>
              </a:rPr>
              <a:t>How to share?</a:t>
            </a:r>
          </a:p>
          <a:p>
            <a:pPr marL="285750" indent="-28575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Select a FAIR repository</a:t>
            </a:r>
          </a:p>
          <a:p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Check for…</a:t>
            </a:r>
          </a:p>
          <a:p>
            <a:pPr marL="285750" indent="-28575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Access controls for sensitive data</a:t>
            </a:r>
          </a:p>
          <a:p>
            <a:pPr marL="285750" indent="-28575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Size restrictions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53DF5-D673-ED76-554E-17FB5B095FFC}"/>
              </a:ext>
            </a:extLst>
          </p:cNvPr>
          <p:cNvSpPr txBox="1"/>
          <p:nvPr/>
        </p:nvSpPr>
        <p:spPr>
          <a:xfrm>
            <a:off x="162641" y="3521385"/>
            <a:ext cx="23744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ETbb" panose="02000503000000000000" pitchFamily="2" charset="0"/>
                <a:ea typeface="Source Sans Pro" panose="020B0503030403020204" pitchFamily="34" charset="0"/>
              </a:rPr>
              <a:t>Can/must you share? </a:t>
            </a:r>
            <a:endParaRPr lang="en-US" sz="1600" dirty="0">
              <a:latin typeface="ETbb" panose="02000503000000000000" pitchFamily="2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Check with…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Collaborators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Ethics Review Board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Data use agreements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Journal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Funders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61420-25F7-7E5E-8258-82B18B1FF788}"/>
              </a:ext>
            </a:extLst>
          </p:cNvPr>
          <p:cNvSpPr txBox="1"/>
          <p:nvPr/>
        </p:nvSpPr>
        <p:spPr>
          <a:xfrm>
            <a:off x="2731905" y="3521385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ETbb" panose="02000503000000000000" pitchFamily="2" charset="0"/>
                <a:ea typeface="Source Sans Pro" panose="020B0503030403020204" pitchFamily="34" charset="0"/>
              </a:rPr>
              <a:t>What to share?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Study protocol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Materials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Raw data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Documentation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Analysis scripts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Research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605D29-20B0-2D15-48BE-80A26DFD8784}"/>
              </a:ext>
            </a:extLst>
          </p:cNvPr>
          <p:cNvSpPr txBox="1"/>
          <p:nvPr/>
        </p:nvSpPr>
        <p:spPr>
          <a:xfrm>
            <a:off x="5023186" y="3525847"/>
            <a:ext cx="2839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ETbb" panose="02000503000000000000" pitchFamily="2" charset="0"/>
                <a:ea typeface="Source Sans Pro" panose="020B0503030403020204" pitchFamily="34" charset="0"/>
              </a:rPr>
              <a:t>When to share?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As data are being collected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When submitting a paper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When the paper published</a:t>
            </a:r>
          </a:p>
          <a:p>
            <a:pPr marL="342900" indent="-342900">
              <a:buFont typeface="Helvetica Neue" panose="02000503000000020004" pitchFamily="2" charset="0"/>
              <a:buChar char="—"/>
            </a:pPr>
            <a:r>
              <a:rPr lang="en-US" sz="1600" dirty="0">
                <a:latin typeface="ETbb" panose="02000503000000000000" pitchFamily="2" charset="0"/>
                <a:ea typeface="Source Sans Pro" panose="020B0503030403020204" pitchFamily="34" charset="0"/>
              </a:rPr>
              <a:t>After an embargo period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3A4838-85E7-FB35-83DC-BFF523077E54}"/>
              </a:ext>
            </a:extLst>
          </p:cNvPr>
          <p:cNvGrpSpPr/>
          <p:nvPr/>
        </p:nvGrpSpPr>
        <p:grpSpPr>
          <a:xfrm>
            <a:off x="2290793" y="3613167"/>
            <a:ext cx="326160" cy="183600"/>
            <a:chOff x="2386816" y="3682879"/>
            <a:chExt cx="32616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EA7948-B791-D7A3-1F68-20F082CB0061}"/>
                    </a:ext>
                  </a:extLst>
                </p14:cNvPr>
                <p14:cNvContentPartPr/>
                <p14:nvPr/>
              </p14:nvContentPartPr>
              <p14:xfrm>
                <a:off x="2386816" y="3682879"/>
                <a:ext cx="312480" cy="7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EA7948-B791-D7A3-1F68-20F082CB00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8816" y="3664879"/>
                  <a:ext cx="348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12D75A-1FE8-6A61-D064-59F428C1C346}"/>
                    </a:ext>
                  </a:extLst>
                </p14:cNvPr>
                <p14:cNvContentPartPr/>
                <p14:nvPr/>
              </p14:nvContentPartPr>
              <p14:xfrm>
                <a:off x="2593096" y="368287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12D75A-1FE8-6A61-D064-59F428C1C3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5456" y="36648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1EFF04-FB7F-A2C7-0699-1CE9C5FF8C0E}"/>
                    </a:ext>
                  </a:extLst>
                </p14:cNvPr>
                <p14:cNvContentPartPr/>
                <p14:nvPr/>
              </p14:nvContentPartPr>
              <p14:xfrm>
                <a:off x="2616496" y="3771439"/>
                <a:ext cx="96480" cy="9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1EFF04-FB7F-A2C7-0699-1CE9C5FF8C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8856" y="3753799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E80E9C-50E7-FA84-96E2-1EFBD8C09EE7}"/>
              </a:ext>
            </a:extLst>
          </p:cNvPr>
          <p:cNvGrpSpPr/>
          <p:nvPr/>
        </p:nvGrpSpPr>
        <p:grpSpPr>
          <a:xfrm>
            <a:off x="4568764" y="3616351"/>
            <a:ext cx="326160" cy="183600"/>
            <a:chOff x="2386816" y="3682879"/>
            <a:chExt cx="32616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CED40C-3BCE-E8D8-2EDC-53712A7E5701}"/>
                    </a:ext>
                  </a:extLst>
                </p14:cNvPr>
                <p14:cNvContentPartPr/>
                <p14:nvPr/>
              </p14:nvContentPartPr>
              <p14:xfrm>
                <a:off x="2386816" y="3682879"/>
                <a:ext cx="312480" cy="7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CED40C-3BCE-E8D8-2EDC-53712A7E57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8816" y="3664879"/>
                  <a:ext cx="348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53EB31-445A-6045-BCC1-85CA043C4E72}"/>
                    </a:ext>
                  </a:extLst>
                </p14:cNvPr>
                <p14:cNvContentPartPr/>
                <p14:nvPr/>
              </p14:nvContentPartPr>
              <p14:xfrm>
                <a:off x="2593096" y="368287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53EB31-445A-6045-BCC1-85CA043C4E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5456" y="36648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39C875-FEE1-C9B0-12AD-68923D083EAA}"/>
                    </a:ext>
                  </a:extLst>
                </p14:cNvPr>
                <p14:cNvContentPartPr/>
                <p14:nvPr/>
              </p14:nvContentPartPr>
              <p14:xfrm>
                <a:off x="2616496" y="3771439"/>
                <a:ext cx="96480" cy="9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39C875-FEE1-C9B0-12AD-68923D083E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8856" y="3753799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955D2A-B3F2-9F20-14B9-40428986E433}"/>
              </a:ext>
            </a:extLst>
          </p:cNvPr>
          <p:cNvGrpSpPr/>
          <p:nvPr/>
        </p:nvGrpSpPr>
        <p:grpSpPr>
          <a:xfrm>
            <a:off x="7705411" y="3602703"/>
            <a:ext cx="326160" cy="183600"/>
            <a:chOff x="2386816" y="3682879"/>
            <a:chExt cx="32616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B736C9-D8B2-DAF1-075D-2615CA8BEFD0}"/>
                    </a:ext>
                  </a:extLst>
                </p14:cNvPr>
                <p14:cNvContentPartPr/>
                <p14:nvPr/>
              </p14:nvContentPartPr>
              <p14:xfrm>
                <a:off x="2386816" y="3682879"/>
                <a:ext cx="312480" cy="76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B736C9-D8B2-DAF1-075D-2615CA8BEF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8816" y="3664879"/>
                  <a:ext cx="348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1F28F7-8E69-BE13-F87A-06E50341F8BF}"/>
                    </a:ext>
                  </a:extLst>
                </p14:cNvPr>
                <p14:cNvContentPartPr/>
                <p14:nvPr/>
              </p14:nvContentPartPr>
              <p14:xfrm>
                <a:off x="2593096" y="3682879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1F28F7-8E69-BE13-F87A-06E50341F8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5456" y="36648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32AD31-8A81-7491-4240-6FB41F813E46}"/>
                    </a:ext>
                  </a:extLst>
                </p14:cNvPr>
                <p14:cNvContentPartPr/>
                <p14:nvPr/>
              </p14:nvContentPartPr>
              <p14:xfrm>
                <a:off x="2616496" y="3771439"/>
                <a:ext cx="96480" cy="9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32AD31-8A81-7491-4240-6FB41F813E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8856" y="3753799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16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7107</TotalTime>
  <Words>165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ETbb</vt:lpstr>
      <vt:lpstr>Helvetica Neue</vt:lpstr>
      <vt:lpstr>Source Sans Pro</vt:lpstr>
      <vt:lpstr>System Font Regular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4</cp:revision>
  <dcterms:created xsi:type="dcterms:W3CDTF">2022-09-23T22:09:15Z</dcterms:created>
  <dcterms:modified xsi:type="dcterms:W3CDTF">2023-12-19T23:27:26Z</dcterms:modified>
</cp:coreProperties>
</file>