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58"/>
    <p:restoredTop sz="96327"/>
  </p:normalViewPr>
  <p:slideViewPr>
    <p:cSldViewPr snapToGrid="0">
      <p:cViewPr>
        <p:scale>
          <a:sx n="100" d="100"/>
          <a:sy n="100" d="100"/>
        </p:scale>
        <p:origin x="124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3:54.89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18 665 24575,'0'-22'0,"0"-5"0,0 13 0,0-11 0,-3 7 0,2-13 0,-7 2 0,7-5 0,-3 2 0,4 5 0,0 5 0,0 1 0,0 5 0,0 0 0,0 3 0,0-2 0,0 7 0,0-4 0,0 5 0,3 0 0,1 0 0,0 0 0,2 0 0,-2 2 0,4-1 0,-1 2 0,0 0 0,0 1 0,0 0 0,1 2 0,-1-2 0,4 3 0,2 0 0,3-4 0,0 3 0,5-3 0,-3 4 0,7 0 0,-7 0 0,8 0 0,-4 0 0,0 0 0,39-4 0,6 3 0,0-3 0,-10 4 0,-41 0 0,1 0 0,4 0 0,-4 0 0,9 0 0,-4 0 0,10 0 0,-4 0 0,5 0 0,-1 0 0,-4 0 0,4 0 0,-5 0 0,0 0 0,0 0 0,0 0 0,-1 0 0,1 0 0,-5 0 0,4 0 0,-4 0 0,5 0 0,0 0 0,0 0 0,5-4 0,-4 3 0,10-3 0,-10 0 0,9 3 0,-8-3 0,3 4 0,0 0 0,-4 0 0,4-4 0,1 3 0,-5-3 0,9 4 0,-8 0 0,8 0 0,-3 0 0,5 0 0,0 0 0,0 0 0,0 0 0,-6 0 0,-1 0 0,-5 0 0,5 0 0,14 0 0,-10 0 0,9 0 0,-19 0 0,7 0 0,-5 0 0,4 0 0,0 0 0,-3 0 0,8 0 0,-9 0 0,10 0 0,-10 0 0,10 0 0,-10-4 0,4 3 0,0-3 0,-3 4 0,-2 0 0,-1 0 0,-4 0 0,0 0 0,-1 0 0,0 0 0,-3 0 0,7 0 0,-2 0 0,22 0 0,-2-5 0,10 4 0,-2-4 0,-4 5 0,12 0 0,-11 0 0,10 0 0,-17 0 0,4 0 0,-11-4 0,3 3 0,-9-7 0,10-1 0,-4-2 0,-1-3 0,5 5 0,-5-1 0,6 1 0,-5-1 0,3 1 0,-8 4 0,3-4 0,-5 8 0,0-3 0,-1 0 0,1 3 0,0-3 0,0 0 0,0 3 0,-5-3 0,-1 1 0,-5 2 0,1-3 0,-1 4 0,-4 0 0,4 0 0,-4 0 0,4 0 0,5 0 0,-3 0 0,3 0 0,0 0 0,1 0 0,5 0 0,-1 0 0,1 0 0,0 0 0,5 0 0,-3 0 0,3 0 0,-5 0 0,-1 0 0,1 0 0,0 0 0,0 0 0,-5 0 0,4 0 0,-4 0 0,0 0 0,4 0 0,-9 0 0,4 0 0,-4 0 0,-5 0 0,-1 0 0,-3 0 0,-1 0 0,0 0 0,0 0 0,0 0 0,0 0 0,0 0 0,4 0 0,1-3 0,9 2 0,1-3 0,10 4 0,-4 0 0,4 0 0,-5 0 0,-5 0 0,-1 0 0,-4 0 0,-5 0 0,-1 0 0,-3 0 0,-1 0 0,-3-3 0,5 2 0,4-2 0,4 7 0,8 1 0,3 4 0,-5-1 0,8 2 0,-13-2 0,3 0 0,-5 1 0,-4-2 0,0 1 0,-1 0 0,-3-1 0,4 1 0,-5-1 0,0-3 0,1 3 0,-1-6 0,-3 5 0,3-2 0,-3 4 0,0-1 0,3 0 0,-7 1 0,7-1 0,-6 1 0,2-1 0,-3 0 0,3-3 0,-2 3 0,2-3 0,-3 3 0,0 0 0,0 9 0,0 2 0,0 9 0,0-1 0,0 7 0,0 0 0,0 6 0,0 0 0,0-5 0,0-7 0,0-6 0,0-4 0,0-5 0,0-1 0,0-3 0,0-1 0,0-6 0,0-8 0,0 1 0,0-3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1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24575,'5'9'0,"2"1"0,-2 0 0,5 0 0,-5 0 0,5 0 0,-4 0 0,1 0 0,-2-2 0,0-1 0,-1-2 0,1-1 0,-3 1 0,0-1 0,0 1 0,-1-1 0,2 0 0,-2 0 0,3 1 0,-4-1 0,4-1 0,-3 1 0,3-4 0,-3 4 0,1-2 0,0 1 0,-2 1 0,4-4 0,-2 2 0,1 0 0,-2 0 0,1 1 0,-1-1 0,1-2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1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1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3 0,1-1 0,-1 1 0,0-3 0,-2 3 0,4-2 0,-4 2 0,5-2 0,-1 0 0,-1-1 0,4 1 0,-4-1 0,3 1 0,-1 0 0,2-1 0,0 1 0,-2-1 0,2 1 0,-5 2 0,5-2 0,-2 2 0,2-2 0,0-1 0,0 1 0,0-1 0,0 1 0,0-1 0,0 1 0,0-1 0,0 1 0,0 0 0,0 3 0,0 4 0,0-2 0,2 0 0,-2-5 0,4-3 0,-3 2 0,3-1 0,-2 1 0,3 1 0,-1-3 0,1 2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0,-4-1 0,4 3 0,-3-1 0,3 1 0,-4-1 0,2 1 0,-2 0 0,0 0 0,0-1 0,0-2 0,0-1 0,0-2 0,0 0 0,0-3 0,0 2 0,0 1 0,0 0 0,0 5 0,0-2 0,0 2 0,0 1 0,0-2 0,0 1 0,0-1 0,0 1 0,-2-2 0,1 2 0,-3-2 0,2 2 0,-3 3 0,1 0 0,0 2 0,-1 0 0,1 0 0,0 0 0,0-2 0,-1 2 0,1-4 0,-1 3 0,1-1 0,0 2 0,-2 0 0,3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1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24575,'0'7'0,"0"-1"0,0-2 0,0 0 0,0 1 0,0-1 0,0 0 0,0 0 0,0 0 0,0 1 0,0-1 0,0 0 0,0 0 0,0 1 0,0-1 0,0 1 0,0-1 0,0 0 0,0 1 0,0 1 0,0-2 0,0 8 0,0-6 0,0 6 0,0-4 0,2 0 0,-1-1 0,1-3 0,-2 1 0,0-1 0,0 1 0,0-1 0,0 1 0,0-1 0,0 1 0,0-1 0,0 1 0,0-1 0,0 1 0,0 0 0,0-1 0,0 1 0,0-1 0,0 1 0,-2-1 0,1 1 0,-1 0 0,2-1 0,0 1 0,0-1 0,-2 1 0,2-1 0,-2 3 0,0-1 0,1 1 0,-3-3 0,1 3 0,1-1 0,-3 3 0,3-4 0,-1 5 0,-1-5 0,3 2 0,-1-2 0,0-1 0,2 1 0,-4-1 0,3 0 0,-3 1 0,-1 0 0,0 2 0,0 1 0,1-1 0,1 0 0,1-2 0,-2-1 0,3 1 0,-1 0 0,2-1 0,0-1 0,0-2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1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24575,'5'9'0,"2"1"0,-2 0 0,5 0 0,-5 0 0,5 0 0,-4 0 0,1 0 0,-2-2 0,0-1 0,-1-2 0,1-1 0,-3 1 0,0-1 0,0 1 0,-1-1 0,2 0 0,-2 0 0,3 1 0,-4-1 0,4-1 0,-3 1 0,3-4 0,-3 4 0,1-2 0,0 1 0,-2 1 0,4-4 0,-2 2 0,1 0 0,-2 0 0,1 1 0,-1-1 0,1-2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1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3 0,1-1 0,-1 1 0,0-3 0,-2 3 0,4-2 0,-4 2 0,5-2 0,-1 0 0,-1-1 0,4 1 0,-4-1 0,3 1 0,-1 0 0,2-1 0,0 1 0,-2-1 0,2 1 0,-5 2 0,5-2 0,-2 2 0,2-2 0,0-1 0,0 1 0,0-1 0,0 1 0,0-1 0,0 1 0,0-1 0,0 1 0,0 0 0,0 3 0,0 4 0,0-2 0,2 0 0,-2-5 0,4-3 0,-3 2 0,3-1 0,-2 1 0,3 1 0,-1-3 0,1 2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0,-4-1 0,4 3 0,-3-1 0,3 1 0,-4-1 0,2 1 0,-2 0 0,0 0 0,0-1 0,0-2 0,0-1 0,0-2 0,0 0 0,0-3 0,0 2 0,0 1 0,0 0 0,0 5 0,0-2 0,0 2 0,0 1 0,0-2 0,0 1 0,0-1 0,0 1 0,-2-2 0,1 2 0,-3-2 0,2 2 0,-3 3 0,1 0 0,0 2 0,-1 0 0,1 0 0,0 0 0,0-2 0,-1 2 0,1-4 0,-1 3 0,1-1 0,0 2 0,-2 0 0,3 0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24575,'0'7'0,"0"-1"0,0-2 0,0 0 0,0 1 0,0-1 0,0 0 0,0 0 0,0 0 0,0 1 0,0-1 0,0 0 0,0 0 0,0 1 0,0-1 0,0 1 0,0-1 0,0 0 0,0 1 0,0 1 0,0-2 0,0 8 0,0-6 0,0 6 0,0-4 0,2 0 0,-1-1 0,1-3 0,-2 1 0,0-1 0,0 1 0,0-1 0,0 1 0,0-1 0,0 1 0,0-1 0,0 1 0,0-1 0,0 1 0,0 0 0,0-1 0,0 1 0,0-1 0,0 1 0,-2-1 0,1 1 0,-1 0 0,2-1 0,0 1 0,0-1 0,-2 1 0,2-1 0,-2 3 0,0-1 0,1 1 0,-3-3 0,1 3 0,1-1 0,-3 3 0,3-4 0,-1 5 0,-1-5 0,3 2 0,-1-2 0,0-1 0,2 1 0,-4-1 0,3 0 0,-3 1 0,-1 0 0,0 2 0,0 1 0,1-1 0,1 0 0,1-2 0,-2-1 0,3 1 0,-1 0 0,2-1 0,0-1 0,0-2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24575,'5'9'0,"2"1"0,-2 0 0,5 0 0,-5 0 0,5 0 0,-4 0 0,1 0 0,-2-2 0,0-1 0,-1-2 0,1-1 0,-3 1 0,0-1 0,0 1 0,-1-1 0,2 0 0,-2 0 0,3 1 0,-4-1 0,4-1 0,-3 1 0,3-4 0,-3 4 0,1-2 0,0 1 0,-2 1 0,4-4 0,-2 2 0,1 0 0,-2 0 0,1 1 0,-1-1 0,1-2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7:16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54 414 24575,'0'-11'0,"0"-1"0,0-3 0,0-2 0,0-3 0,0 0 0,0 3 0,0 1 0,4 4 0,-3 0 0,5 3 0,-5 0 0,3 4 0,-1 2 0,-2-2 0,5 4 0,-5-3 0,5 3 0,-5-4 0,5 2 0,-5-2 0,5 0 0,-2-1 0,3 1 0,1-1 0,-1 1 0,0-1 0,1-2 0,0 1 0,0-4 0,-1 5 0,1-3 0,-1 3 0,1 1 0,-1 2 0,0-2 0,5 2 0,-4-1 0,3-1 0,1 2 0,-4-3 0,7 0 0,-2 0 0,-1 1 0,3 1 0,-6-1 0,6 5 0,-7-3 0,8 1 0,-8-2 0,12 1 0,-10-2 0,14 4 0,-10-4 0,7 2 0,0 0 0,-4-3 0,4 5 0,-8-1 0,2 2 0,-7-3 0,8 3 0,-4-3 0,9 3 0,1-3 0,5 2 0,5-5 0,2 2 0,5 0 0,-1 1 0,-4 0 0,-2 2 0,-5-2 0,-5 3 0,-5 0 0,-1 0 0,-8 0 0,3 0 0,-3 0 0,3 0 0,-3 0 0,4 0 0,-1 0 0,-3 0 0,8 0 0,-4 0 0,0 0 0,4 0 0,-4 0 0,0 0 0,4 0 0,-8 0 0,7 0 0,-6 0 0,6 0 0,-3 0 0,1 0 0,2 0 0,-3 0 0,9 0 0,2 0 0,3 0 0,7 3 0,12-2 0,-8 2 0,7 0 0,-17-2 0,-5 2 0,-5-3 0,-6 0 0,-3 3 0,-1-3 0,0 3 0,0-3 0,1 0 0,-1 0 0,0 0 0,1 0 0,-1 0 0,4 0 0,-2 0 0,2 2 0,0-1 0,-2 1 0,2-2 0,-4 0 0,0 0 0,0 0 0,1 3 0,-1-3 0,0 3 0,0-3 0,1 2 0,-1-1 0,0 1 0,1 1 0,-1-3 0,-3 5 0,2-2 0,-2 0 0,3 2 0,0-5 0,1 3 0,-1-1 0,0 1 0,1 3 0,-1 0 0,4-1 0,-2 1 0,6 0 0,-7 0 0,4-1 0,-5 1 0,1-1 0,-1 1 0,0-1 0,-3 1 0,-1-1 0,-3 0 0,4-2 0,-4 2 0,7-2 0,-6 3 0,6 2 0,-6-2 0,5 3 0,-5-1 0,6-1 0,-6 1 0,2 1 0,-3-3 0,4 6 0,-4-6 0,4 2 0,-4-2 0,0-1 0,0 1 0,0-1 0,0 1 0,0 0 0,0-1 0,0 4 0,0 3 0,0 2 0,0 5 0,0-3 0,0 1 0,0 2 0,0-5 0,0-2 0,0-3 0,0-4 0,0 1 0,0-1 0,0 16 0,0-2 0,0 15 0,-4-4 0,3-5 0,-4-1 0,5-4 0,0 9 0,0-3 0,0 8 0,0 0 0,0-4 0,0 4 0,0-5 0,0-3 0,0 2 0,0-3 0,0 0 0,0 4 0,0-8 0,0 3 0,0 0 0,0 1 0,0 1 0,0 2 0,-4-3 0,-1 4 0,-1 1 0,-2-5 0,7-1 0,-3-4 0,0-3 0,3-1 0,-2-4 0,3-3 0,0 0 0,0-1 0,0-2 0,0 6 0,0 1 0,0 3 0,0 9 0,0-4 0,0 7 0,0-3 0,0 5 0,0-5 0,0-1 0,0-7 0,0-2 0,0-2 0,0-4 0,0 0 0,0-4 0,0 0 0,0 4 0,0 4 0,0 3 0,0 9 0,-4-4 0,3 7 0,-3-3 0,4 0 0,0 0 0,0-9 0,0 0 0,0 0 0,0-3 0,0 3 0,0-4 0,0 4 0,0 0 0,0 5 0,0-1 0,-4-4 0,3 0 0,-2-7 0,-1 0 0,4 5 0,-4 9 0,-1 15 0,-1 8 0,-5 5 0,4-5 0,-2-1 0,7-10 0,-8 14 0,9-7 0,-4 15 0,5-11 0,0-1 0,0-10 0,0-2 0,0-3 0,0 4 0,0-4 0,0 4 0,0-9 0,0 3 0,0-6 0,0 2 0,0-4 0,0 0 0,0 0 0,0 0 0,0 0 0,0 1 0,0 4 0,0-3 0,0 0 0,0-6 0,0-4 0,0 3 0,0-1 0,0 5 0,0-2 0,0 3 0,0 0 0,0 0 0,0 4 0,4 1 0,-3 5 0,8 4 0,-8 1 0,4 4 0,-5-4 0,5 4 0,-4-4 0,4 0 0,-1-6 0,-3 0 0,2-8 0,1 3 0,-3-4 0,3 0 0,0 1 0,-3 3 0,3-3 0,-4 7 0,0-7 0,0 4 0,0-5 0,0 0 0,0-3 0,0-2 0,0-2 0,0-4 0,0 2 0,0-1 0,0-1 0,0 6 0,4-1 0,-3 6 0,8 4 0,-8 1 0,3 5 0,-4-1 0,0-4 0,4 3 0,-3-6 0,4 2 0,-5-4 0,4 0 0,1 0 0,3-3 0,2 6 0,-2-5 0,2 6 0,-1-4 0,0 5 0,0-4 0,-4 3 0,-1-4 0,0-3 0,-3 2 0,2-9 0,-3 5 0,0-9 0,0 3 0,0-3 0,0 6 0,0 15 0,0 10 0,0 14 0,0 0 0,0-5 0,0-1 0,0-10 0,0 9 0,0-8 0,0 4 0,0-6 0,0-5 0,0-4 0,0-1 0,0-3 0,0-1 0,0 0 0,0 0 0,0 4 0,0-2 0,0 2 0,0-4 0,0 0 0,0 0 0,0-3 0,0-1 0,0-4 0,0 0 0,0 0 0,0-2 0,0 1 0,0-1 0,0-1 0,0 2 0,0-1 0,0 2 0,0 0 0,0 0 0,0-2 0,0 1 0,0-5 0,0 3 0,0-4 0,0 1 0,0 0 0,0-1 0,0 1 0,0-1 0,0 1 0,0-1 0,0 1 0,0-1 0,0 1 0,0-1 0,0 1 0,0-1 0,0 1 0,0-1 0,-3 1 0,2 0 0,-2-1 0,-4 3 0,2-2 0,-9 5 0,2-2 0,-5 4 0,-4-1 0,-1 1 0,-5 1 0,0-1 0,5 0 0,1 0 0,5-3 0,0-2 0,-1-1 0,5-2 0,-3 1 0,2 0 0,1-2 0,-3 1 0,6-4 0,-2 4 0,4-4 0,-5 1 0,4-2 0,-11 3 0,10-3 0,-6 3 0,4-3 0,3 0 0,-8 2 0,8-1 0,-7 2 0,6-3 0,-2 0 0,0 0 0,2 0 0,-6 2 0,3-1 0,-5 2 0,-4-3 0,4 0 0,-4 0 0,0 0 0,-1 0 0,0 0 0,-4 0 0,8 0 0,-7 0 0,7 0 0,-7 0 0,7 0 0,-8 0 0,9 0 0,-4 0 0,5 0 0,-1 0 0,1 0 0,0 0 0,-1 0 0,5 0 0,-3 0 0,2 0 0,1 0 0,1 0 0,-1 0 0,4 0 0,-7 0 0,6 0 0,-2 0 0,0 0 0,2 0 0,-2 0 0,0 0 0,-2 0 0,1 0 0,-3 0 0,6 0 0,-6 0 0,7 0 0,-4 0 0,1 0 0,2-3 0,-2 3 0,4-3 0,-1 1 0,1-1 0,0 0 0,-1-2 0,1 2 0,0-3 0,-5-2 0,4 1 0,-7-1 0,6-1 0,-7 0 0,7-4 0,-6 1 0,6 0 0,-3 0 0,0-1 0,3 1 0,-2 0 0,2-1 0,1 1 0,0 0 0,0 3 0,1 0 0,-1 1 0,0 1 0,4-1 0,-3 2 0,3 1 0,0 0 0,-2 2 0,2 0 0,0 1 0,-2-1 0,2-5 0,-4-1 0,0-7 0,0 3 0,-5-6 0,4 6 0,-4-7 0,4 4 0,0-4 0,0-1 0,0 1 0,0 0 0,1 4 0,3-4 0,-2 7 0,2-6 0,-4 6 0,1-3 0,3 4 0,-2 0 0,3-1 0,-4 1 0,-1 0 0,5 0 0,-3-1 0,2 1 0,1 0 0,-4-4 0,7 3 0,-7-3 0,7 4 0,-2-4 0,-1 0 0,3-5 0,-7 1 0,3-4 0,0-1 0,-4-4 0,8-1 0,-3 1 0,0 4 0,3-3 0,-3 7 0,4-7 0,0 6 0,0-2 0,0 4 0,0 0 0,0 3 0,0-2 0,3 6 0,-2 0 0,3-15 0,-4 2 0,0-14 0,-5 1 0,0 9 0,-6-4 0,2 5 0,-2-10 0,1-2 0,-2-10 0,6 5 0,-4 1 0,9 5 0,-8 5 0,8 2 0,-3 7 0,4 6 0,0 4 0,0 4 0,0 2 0,-4 4 0,4 1 0,-7 0 0,6-4 0,-5-2 0,5-5 0,-7-1 0,7-3 0,-7-4 0,7 3 0,-8-8 0,4 8 0,-4-3 0,0 4 0,0 3 0,4-2 0,-2 2 0,1-7 0,1 3 0,1-7 0,-1-2 0,4 8 0,-4-14 0,5 9 0,0-17 0,0-8 0,0-6-636,3 21 1,1-3 635,-1-6 0,2-3 0,2-5 0,0-3-865,1-6 0,0 0 865,0 4 0,-1 0 0,-3-4 0,0 1 0,0 9 0,-1 2-291,-3 6 0,0 1 291,0 3 0,0 1 0,0-26 0,0-6-215,0 13 215,0 4 1103,0 18-1103,-5-6 1761,4 23-1761,-4-11 673,5 8-673,0-12 261,0-10-261,0-12 0,0-16-485,0 30 0,0 0 485,0 4 0,0-2 0,0-12 0,0 2 0,0-14-247,0 19 0,0 1 247,0-13 0,0 5 0,0 7 0,0 13 0,0 7 945,0 2-945,0 7 519,0 2-519,0 2 0,0 1 0,0-4 0,0 0 0,0-1 0,-4-2 0,3 6 0,-3-7 0,4 7 0,-4-3 0,3 4 0,-2 0 0,3 0 0,0-1 0,0 4 0,0-2 0,0 4 0,0-10 0,0 7 0,0-8 0,0 9 0,0-3 0,0 3 0,0 0 0,0-3 0,0 6 0,0-3 0,0 1 0,0 2 0,0-3 0,0 1 0,0 1 0,0-4 0,0 5 0,0-6 0,0 3 0,0-1 0,0-1 0,0 5 0,0-3 0,0 4 0,0 0 0,0-1 0,0 1 0,0 0 0,0-1 0,0 1 0,0-1 0,0 1 0,3 0 0,-2-1 0,6-2 0,-6-2 0,6-2 0,-2 0 0,3 0 0,0-1 0,0 4 0,-4 1 0,3 2 0,-7 1 0,4-1 0,-1 4 0,-3-3 0,4 2 0,-4-2 0,0 0 0,0-1 0,0 4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3 0,1-1 0,-1 1 0,0-3 0,-2 3 0,4-2 0,-4 2 0,5-2 0,-1 0 0,-1-1 0,4 1 0,-4-1 0,3 1 0,-1 0 0,2-1 0,0 1 0,-2-1 0,2 1 0,-5 2 0,5-2 0,-2 2 0,2-2 0,0-1 0,0 1 0,0-1 0,0 1 0,0-1 0,0 1 0,0-1 0,0 1 0,0 0 0,0 3 0,0 4 0,0-2 0,2 0 0,-2-5 0,4-3 0,-3 2 0,3-1 0,-2 1 0,3 1 0,-1-3 0,1 2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0,-4-1 0,4 3 0,-3-1 0,3 1 0,-4-1 0,2 1 0,-2 0 0,0 0 0,0-1 0,0-2 0,0-1 0,0-2 0,0 0 0,0-3 0,0 2 0,0 1 0,0 0 0,0 5 0,0-2 0,0 2 0,0 1 0,0-2 0,0 1 0,0-1 0,0 1 0,-2-2 0,1 2 0,-3-2 0,2 2 0,-3 3 0,1 0 0,0 2 0,-1 0 0,1 0 0,0 0 0,0-2 0,-1 2 0,1-4 0,-1 3 0,1-1 0,0 2 0,-2 0 0,3 0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24575,'0'7'0,"0"-1"0,0-2 0,0 0 0,0 1 0,0-1 0,0 0 0,0 0 0,0 0 0,0 1 0,0-1 0,0 0 0,0 0 0,0 1 0,0-1 0,0 1 0,0-1 0,0 0 0,0 1 0,0 1 0,0-2 0,0 8 0,0-6 0,0 6 0,0-4 0,2 0 0,-1-1 0,1-3 0,-2 1 0,0-1 0,0 1 0,0-1 0,0 1 0,0-1 0,0 1 0,0-1 0,0 1 0,0-1 0,0 1 0,0 0 0,0-1 0,0 1 0,0-1 0,0 1 0,-2-1 0,1 1 0,-1 0 0,2-1 0,0 1 0,0-1 0,-2 1 0,2-1 0,-2 3 0,0-1 0,1 1 0,-3-3 0,1 3 0,1-1 0,-3 3 0,3-4 0,-1 5 0,-1-5 0,3 2 0,-1-2 0,0-1 0,2 1 0,-4-1 0,3 0 0,-3 1 0,-1 0 0,0 2 0,0 1 0,1-1 0,1 0 0,1-2 0,-2-1 0,3 1 0,-1 0 0,2-1 0,0-1 0,0-2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24575,'5'9'0,"2"1"0,-2 0 0,5 0 0,-5 0 0,5 0 0,-4 0 0,1 0 0,-2-2 0,0-1 0,-1-2 0,1-1 0,-3 1 0,0-1 0,0 1 0,-1-1 0,2 0 0,-2 0 0,3 1 0,-4-1 0,4-1 0,-3 1 0,3-4 0,-3 4 0,1-2 0,0 1 0,-2 1 0,4-4 0,-2 2 0,1 0 0,-2 0 0,1 1 0,-1-1 0,1-2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3 0,1-1 0,-1 1 0,0-3 0,-2 3 0,4-2 0,-4 2 0,5-2 0,-1 0 0,-1-1 0,4 1 0,-4-1 0,3 1 0,-1 0 0,2-1 0,0 1 0,-2-1 0,2 1 0,-5 2 0,5-2 0,-2 2 0,2-2 0,0-1 0,0 1 0,0-1 0,0 1 0,0-1 0,0 1 0,0-1 0,0 1 0,0 0 0,0 3 0,0 4 0,0-2 0,2 0 0,-2-5 0,4-3 0,-3 2 0,3-1 0,-2 1 0,3 1 0,-1-3 0,1 2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0,-4-1 0,4 3 0,-3-1 0,3 1 0,-4-1 0,2 1 0,-2 0 0,0 0 0,0-1 0,0-2 0,0-1 0,0-2 0,0 0 0,0-3 0,0 2 0,0 1 0,0 0 0,0 5 0,0-2 0,0 2 0,0 1 0,0-2 0,0 1 0,0-1 0,0 1 0,-2-2 0,1 2 0,-3-2 0,2 2 0,-3 3 0,1 0 0,0 2 0,-1 0 0,1 0 0,0 0 0,0-2 0,-1 2 0,1-4 0,-1 3 0,1-1 0,0 2 0,-2 0 0,3 0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24575,'0'7'0,"0"-1"0,0-2 0,0 0 0,0 1 0,0-1 0,0 0 0,0 0 0,0 0 0,0 1 0,0-1 0,0 0 0,0 0 0,0 1 0,0-1 0,0 1 0,0-1 0,0 0 0,0 1 0,0 1 0,0-2 0,0 8 0,0-6 0,0 6 0,0-4 0,2 0 0,-1-1 0,1-3 0,-2 1 0,0-1 0,0 1 0,0-1 0,0 1 0,0-1 0,0 1 0,0-1 0,0 1 0,0-1 0,0 1 0,0 0 0,0-1 0,0 1 0,0-1 0,0 1 0,-2-1 0,1 1 0,-1 0 0,2-1 0,0 1 0,0-1 0,-2 1 0,2-1 0,-2 3 0,0-1 0,1 1 0,-3-3 0,1 3 0,1-1 0,-3 3 0,3-4 0,-1 5 0,-1-5 0,3 2 0,-1-2 0,0-1 0,2 1 0,-4-1 0,3 0 0,-3 1 0,-1 0 0,0 2 0,0 1 0,1-1 0,1 0 0,1-2 0,-2-1 0,3 1 0,-1 0 0,2-1 0,0-1 0,0-2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24575,'5'9'0,"2"1"0,-2 0 0,5 0 0,-5 0 0,5 0 0,-4 0 0,1 0 0,-2-2 0,0-1 0,-1-2 0,1-1 0,-3 1 0,0-1 0,0 1 0,-1-1 0,2 0 0,-2 0 0,3 1 0,-4-1 0,4-1 0,-3 1 0,3-4 0,-3 4 0,1-2 0,0 1 0,-2 1 0,4-4 0,-2 2 0,1 0 0,-2 0 0,1 1 0,-1-1 0,1-2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0:50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86 24575,'9'0'0,"5"0"0,-2 0 0,-1 0 0,3 0 0,-2 0 0,4 0 0,0 0 0,-5 0 0,4 0 0,-4 0 0,5 0 0,-1 0 0,1 0 0,3 0 0,3 0 0,3 0 0,0 0 0,6 0 0,1 0 0,5 0 0,0 0 0,0 0 0,0 0 0,0-3 0,0-2 0,0-1 0,0-1 0,-5 2 0,-1-4 0,-1 1 0,-3 3 0,4-2 0,-5 6 0,-6-3 0,5 4 0,-4 0 0,4-4 0,6 3 0,-4-2 0,9 3 0,-6-4 0,7 3 0,5-3 0,-4 0 0,4 3 0,-4-3 0,-1 4 0,0 0 0,0 0 0,-5 0 0,4 0 0,-10 0 0,5 0 0,0 0 0,-9 0 0,8 0 0,-14 0 0,4 0 0,-5 0 0,-3 0 0,3 0 0,-7 0 0,6 0 0,-6 0 0,7 0 0,-3 0 0,4 0 0,4 0 0,0 0 0,23 5 0,-13-4 0,24 8 0,-15-8 0,17 8 0,-4-8 0,5 4 0,-7-5 0,0 0 0,0 0 0,6 0 0,-10 0 0,-3 0 0,-7 0 0,-4 0 0,5 4 0,0-3 0,0 7 0,6-7 0,1 3 0,11 0 0,7 1 0,-7-3 0,1 1 0,11 4 0,-4-1 0,21-1 0,-48 2 0,-15-3 0,4 1 0,-8 2 0,7-7 0,-3 4 0,0-4 0,3 0 0,-2 0 0,3 0 0,-4 0 0,4 0 0,-5 0 0,6 0 0,-5 0 0,8 0 0,-6 0 0,13 0 0,1 0 0,8 0 0,-1 0 0,5 0 0,-11 0 0,5 0 0,-6 0 0,0 0 0,-5 0 0,4 0 0,-9 0 0,3 0 0,-8 0 0,2 0 0,-8 0 0,4 0 0,-4 0 0,0-4 0,-5 4 0,4-4 0,-7 4 0,2 0 0,1 0 0,-3 0 0,3 0 0,-4 0 0,3 0 0,-2 0 0,4 0 0,-3 0 0,-1 0 0,3 0 0,-4 0 0,-1 0 0,1 0 0,1 0 0,-1 3 0,-1 1 0,1 3 0,4 0 0,-3 4 0,7 1 0,-6-1 0,5 3 0,-2-2 0,0 3 0,3 4 0,-6-3 0,3 4 0,-4-5 0,-1 0 0,1 5 0,0-8 0,0 6 0,-4-5 0,2-2 0,-5-1 0,2 1 0,1-4 0,-4 7 0,4-2 0,-1 0 0,-2 1 0,1 0 0,-2 1 0,0-2 0,4 2 0,-3-2 0,5-1 0,-5 4 0,5-4 0,-1 4 0,3 4 0,-4-2 0,4 6 0,-3-2 0,0 3 0,-2 2 0,1-6 0,-3 4 0,2-4 0,-3 6 0,0-1 0,0 0 0,0 0 0,0 0 0,0-1 0,3-3 0,-2 3 0,3-11 0,-1 5 0,1-10 0,0 2 0,-1-4 0,-3 15 0,0 1 0,0 9 0,0 4 0,0-4 0,0 11 0,0 7 0,0 2 0,0 4 0,0-6 0,0-5 0,0 3 0,0-4 0,5 6 0,0-6 0,5 4 0,-1-9 0,1 4 0,-5-6 0,-1 1 0,-4-1 0,0-6 0,0-4 0,0-2 0,0-3 0,0-1 0,0 4 0,0-8 0,0 4 0,0-5 0,0 4 0,0-2 0,0 2 0,0-4 0,0 5 0,0-4 0,0 3 0,0-3 0,0-1 0,0 0 0,3 0 0,-2 0 0,3 0 0,-1 1 0,-2-1 0,2 0 0,-3 4 0,0-2 0,0 6 0,0-3 0,4 5 0,-3 1 0,3 3 0,-4-2 0,0 3 0,4 0 0,-2-4 0,2 3 0,-4-4 0,3 0 0,2 0 0,3-8 0,-3-2 0,1-8 0,-2-4 0,-1 9 0,0 12 0,-3 11 0,0 8 0,0-1 0,0-6 0,0 1 0,0-7 0,0 18 0,0-8 0,0 14 0,0-5 0,0-1 0,0 1 0,0-6 0,0-1 0,0-1 0,0-7 0,0 6 0,0-14 0,0 4 0,0 0 0,0-9 0,0 8 0,0-8 0,0 4 0,0-4 0,0 2 0,0-2 0,0 4 0,0 0 0,0 0 0,0 0 0,0 0 0,0-1 0,0 1 0,0 0 0,0 0 0,0 5 0,0-8 0,0 7 0,0-9 0,0 6 0,0-6 0,0 3 0,0-2 0,0 4 0,0 0 0,0-5 0,0 4 0,0-3 0,0 4 0,0-5 0,0 4 0,0-8 0,0 8 0,0-4 0,5 9 0,-4 2 0,3 5 0,-4 1 0,0 4 0,4-4 0,-3 5 0,4-6 0,-2-4 0,-2-2 0,7-5 0,-8 0 0,8 0 0,-7-1 0,3 7 0,-4-5 0,0 8 0,0-2 0,0 8 0,0-2 0,0 4 0,0-10 0,0 2 0,0-8 0,0 9 0,0-9 0,0 4 0,0 0 0,0 1 0,0 6 0,0 4 0,0-3 0,0 9 0,0-3 0,0-2 0,0 0 0,0-7 0,0 2 0,0-6 0,3-1 0,-2-5 0,7 0 0,-7-5 0,3 4 0,-4-3 0,0 9 0,0-4 0,0 19 0,0-16 0,0 17 0,0-20 0,0 4 0,0-5 0,0-1 0,0-3 0,0-2 0,0-3 0,0-1 0,0 0 0,0 0 0,0-3 0,0-2 0,0-3 0,0 0 0,0-1 0,0 20 0,0 10 0,0 21 0,0 6 0,0 0 0,0 0 0,0 1 0,0-1 0,0-7 0,0-1 0,0 7 0,0-3 0,0 5 0,0-9 0,-4-12 0,2-6 0,-2-2 0,4-8 0,-4 2 0,3-4 0,-2 0 0,3 0 0,0 0 0,0-5 0,0 4 0,0-3 0,0-1 0,0 0 0,0-1 0,0-2 0,0 2 0,0-4 0,0 0 0,0 0 0,0 1 0,0 3 0,0-3 0,0 3 0,0-3 0,0 4 0,0-5 0,0 10 0,0-5 0,0 0 0,0 5 0,0-10 0,0 10 0,0-10 0,0 9 0,0-7 0,0 2 0,0-4 0,0 0 0,0 0 0,-3-3 0,2 2 0,-6-3 0,3 5 0,0-5 0,-3-1 0,6-2 0,-4-2 0,1 1 0,-4 0 0,1 0 0,-3 3 0,-2-2 0,-3 7 0,-5-3 0,-2 0 0,-3 4 0,4-7 0,-3 3 0,-3 1 0,1-4 0,-10 4 0,4-5 0,-5 2 0,-16 2 0,17-2 0,-16 3 0,25-5 0,-4 0 0,6 1 0,3-5 0,2 4 0,5-7 0,0 3 0,-1-2 0,-4-1 0,3 6 0,-7-3 0,8 1 0,-9 2 0,9-6 0,-4 6 0,0-6 0,3 6 0,-3-7 0,4 4 0,-4 0 0,4-3 0,-4 2 0,4-3 0,-4 0 0,-1 0 0,1 0 0,-5 0 0,4 0 0,-4 0 0,-1 0 0,5 0 0,-4 0 0,5 0 0,-6 0 0,5 0 0,-3 0 0,2 0 0,-3 0 0,0 0 0,-1 0 0,-4 0 0,3 0 0,-9 0 0,9 0 0,-8 0 0,8 4 0,-3-3 0,-1 3 0,4-1 0,-9-2 0,4 3 0,-5 0 0,1-3 0,-2 7 0,1-3 0,1 0 0,-2 3 0,1-3 0,0 5 0,0-6 0,5 4 0,-3-7 0,8 6 0,-4-6 0,6 3 0,-1-4 0,1 0 0,-1 0 0,1 0 0,-1 0 0,0 0 0,1 0 0,-5 0 0,2 0 0,-2 3 0,4-2 0,1 3 0,3-4 0,2 0 0,0 0 0,4 0 0,-4 0 0,8 0 0,-2 0 0,2 0 0,0 0 0,-2 0 0,2 0 0,-3 0 0,-1 0 0,-4 0 0,4 0 0,-9 0 0,4 0 0,0 0 0,-3 0 0,7 0 0,-7 0 0,7 0 0,-8 0 0,9 0 0,-9 0 0,5 0 0,-6-4 0,5 3 0,-3-2 0,2 3 0,-4-4 0,6 3 0,-5-3 0,9 1 0,-4 3 0,8-4 0,-2 4 0,2 0 0,-4 0 0,0 0 0,4 0 0,-2 0 0,3-3 0,-5 2 0,-6-3 0,8 2 0,-8 1 0,14-2 0,-6-1 0,6 3 0,-6-2 0,6 3 0,-11 0 0,6 0 0,-7 0 0,5 0 0,-5 0 0,3 0 0,-8 0 0,9 0 0,-9 0 0,9 0 0,-4 0 0,0 0 0,3 0 0,-3 0 0,5 0 0,-1-3 0,-3 2 0,2-6 0,-8 6 0,4-6 0,0 6 0,-3-3 0,7 4 0,-7 0 0,7-2 0,-8 1 0,9-3 0,-8 4 0,7 0 0,-8-4 0,9 3 0,-9-6 0,5 6 0,-6-7 0,0 8 0,6-7 0,-5 6 0,4-6 0,0 3 0,1-1 0,5-1 0,-1 5 0,1-7 0,3 8 0,-2-7 0,6 6 0,-3-2 0,4 3 0,0 0 0,0 0 0,0 0 0,0 0 0,0 0 0,0 0 0,0 0 0,0 0 0,0 0 0,4-2 0,-6 1 0,4-2 0,-4 3 0,-2 0 0,3 3 0,-3-2 0,4 1 0,0 2 0,0-4 0,3 7 0,-1-7 0,1 2 0,-3-2 0,1 0 0,3-4 0,0-9 0,3-7 0,0-4 0,0-1 0,-8 0 0,3 5 0,-7-5 0,1 9 0,2 0 0,-2 2 0,3-2 0,0 0 0,3-8 0,-2 8 0,7-8 0,-4 4 0,0-5 0,0 0 0,-1 0 0,-3 0 0,4 4 0,-1 2 0,-2 4 0,3-5 0,-1 4 0,1-8 0,4 4 0,0-11 0,0 1 0,0-6 0,0-1 0,5-4 0,0-8 0,0 5 0,-1 1 0,-4 13 0,0 5 0,0 0 0,0-5 0,0 4 0,5-21 0,0 18 0,4-17 0,1 9 0,-1-1 0,-4 4 0,-1 0 0,-4 6 0,0-8 0,-4-27 0,-4 1 0,-8-24 0,3 7 0,-3 13 0,5-9 0,0 10 0,-1-6 0,7 0 0,0 9 0,5-1 0,0 0 0,0 6 0,0 1 0,0 14 0,-5-7 0,0 7 0,-5-2 0,0-3 0,1 14 0,-1-8 0,2 15 0,-1-3 0,5-1 0,-4 3 0,7-7 0,-7 2 0,7-4 0,-8 0 0,9-1 0,-9-17 0,-2 7 0,-1-21 0,-3 3 0,9 13 0,-5-22 0,10 46 0,-4-36 0,5 20 0,0-35 0,5-2-578,-4 35 1,-1-3 577,6-6 0,0-5 0,-2-3 0,0-3-1073,0-11 0,0-3 1073,0 2 0,-1 0 0,-3 5 0,0 1-697,0-1 1,0 2 696,0 3 0,0 2-474,0 7 0,0 1 474,0-5 0,0 4 566,0-12-566,0 21 0,0 2 0,0-6 0,2 4 0,1-2 0,-1-4 1925,4-21-1925,-6 28 1529,0-2-1529,0 1 1205,0 3-1205,0 10 417,0-5-417,0 0 0,0 4 0,0-4 0,0 6 0,0 0 0,0 14 0,0-12 0,0 12 0,0-20 0,0-1 0,0-7 0,0-19 0,0-6 0,0 28 0,0-1 0,0-5 0,0 2 0,0-26 0,0-14 0,0 26 0,0-7 0,0 3 0,0 17 0,0 4 0,0 18 0,0 0 0,0 10 0,0 0 0,0 1 0,0 7 0,0-7 0,0 8 0,0-5 0,0 5 0,0-3 0,0 6 0,0-6 0,0 6 0,0-3 0,0 5 0,0-1 0,0 0 0,-4-3 0,4 2 0,-4-7 0,4 4 0,0-8 0,0 3 0,0-4 0,0 1 0,0 2 0,0 1 0,0 2 0,0 2 0,0-2 0,0-1 0,0-5 0,0 0 0,0-1 0,0-3 0,0 8 0,0-19 0,0 17 0,0-13 0,0 16 0,0 0 0,0-1 0,0 2 0,0-1 0,0-1 0,0 1 0,0 4 0,0-4 0,4 4 0,-4-4 0,4 3 0,-4-2 0,3 7 0,-2-8 0,2 7 0,-3-6 0,3 3 0,-2-1 0,3 2 0,-4 0 0,0 1 0,0-4 0,0 1 0,0 0 0,0-2 0,0 3 0,3-5 0,1 5 0,0-3 0,2 6 0,-5-2 0,5 3 0,-5 0 0,2 0 0,-3-1 0,0-2 0,0-4 0,0-1 0,0 0 0,0-1 0,0 2 0,4 2 0,-4 2 0,3 3 0,-3 0 0,0 1 0,0-1 0,0 1 0,0-1 0,0 0 0,0 0 0,0 1 0,0-1 0,0 1 0,0-2 0,0 2 0,0-1 0,0 1 0,0-1 0,0 1 0,0-1 0,0 1 0,0-1 0,0 1 0,3 2 0,-2 1 0,2 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1:50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0 231 24575,'11'0'0,"-1"0"0,-2 0 0,3 0 0,1 0 0,5 0 0,6 0 0,-5 0 0,5 0 0,-2 0 0,-3 0 0,7 0 0,3 0 0,0 0 0,4-8 0,-5 6 0,-5-6 0,4 8 0,-1 0 0,-6 0 0,3 0 0,-14 0 0,4 0 0,-5 0 0,1 0 0,-1 0 0,0 0 0,1 0 0,-1 0 0,0 0 0,0 0 0,0 0 0,1 0 0,3-4 0,2 3 0,3-6 0,0 6 0,0-3 0,1 1 0,-5 2 0,3-3 0,-2 1 0,-1 2 0,3-3 0,-2 4 0,8-4 0,-4 3 0,14-3 0,-7 4 0,8 0 0,0 0 0,-4 0 0,5 0 0,-11 0 0,4 0 0,-9 0 0,4 0 0,-5 0 0,-3 0 0,-2 0 0,-4 0 0,1 0 0,-1 0 0,0 0 0,1 0 0,-1 0 0,0 0 0,0 0 0,0 0 0,0 0 0,0 0 0,1 0 0,-1 0 0,5 0 0,0 0 0,4 0 0,1 0 0,-1 0 0,0 0 0,0 0 0,-3 0 0,2 0 0,-7 0 0,4 0 0,-5 0 0,1 0 0,-1 0 0,0 0 0,0 0 0,-6 0 0,-9 0 0,-4 0 0,-8-3 0,4-2 0,0-7 0,-1 3 0,1-3 0,0 4 0,0 0 0,-1 0 0,1 0 0,4 0 0,-4 0 0,8 0 0,-7 0 0,6 1 0,-2-1 0,4 1 0,-1 0 0,1 2 0,-1-1 0,1 2 0,0-3 0,0 3 0,0 0 0,-1 1 0,1 2 0,3-2 0,1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7:44.316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243 167 16383,'51'-3'0,"-9"0"0,-11 3 0,-7 0 0,8 0 0,0 0 0,-8 0 0,7 0 0,-4 0 0,1 0 0,5 0 0,-1 0 0,1 0 0,1 0 0,10 0 0,-15 0 0,21 0 0,-20 0 0,20 0 0,-15 0 0,0 0 0,1 0 0,-17 0 0,12 0 0,-18 0 0,3 0 0,1 0 0,-4 0 0,8-6 0,0 5 0,0-5 0,2 6 0,8 0 0,-8-3 0,5 3 0,-3-6 0,-3 5 0,0-5 0,4 5 0,-8-4 0,3 4 0,-5-1 0,0-1 0,1 2 0,-1-2 0,3 3 0,-5 0 0,3 0 0,-44-23 0,18 14 0,-29-17 0,27 20 0,0 0 0,-5 0 0,-4 3 0,3 0 0,-1 3 0,4 0 0,-5 0 0,4 0 0,-9 0 0,11 0 0,-13 0 0,4 0 0,-5 0 0,-35 9 0,-1-4 0,-1 5 0,12-5 0,34-4 0,-7 2 0,7-3 0,-7 0 0,7 3 0,-7-3 0,7 6 0,-3-5 0,5 4 0,-1-4 0,1 4 0,-5-4 0,4 4 0,-4-1 0,0 2 0,3-3 0,-3 3 0,5-5 0,0 2 0,0-1 0,1 1 0,0 2 0,-3 4 0,5-6 0,-1 5 0,0-5 0,2 5 0,-7-2 0,8 2 0,-5-2 0,1 3 0,2-3 0,-6 3 0,7-6 0,-3 2 0,-3-4 0,3 1 0,-3-2 0,33-22 0,-5 14 0,28-20 0,-16 18 0,-1-3 0,0 3 0,-7-1 0,6 4 0,-8-2 0,1 3 0,2 0 0,0-2 0,3 1 0,1-2 0,-3 3 0,1 0 0,-5 3 0,6-3 0,-6 3 0,6-2 0,-3 2 0,0-2 0,1 4 0,0-4 0,0 1 0,1 1 0,-1 0 0,0 1 0,0 1 0,-1-1 0,1 2 0,-1 0 0,6 0 0,-3 0 0,13 0 0,-8 0 0,10 0 0,-7 0 0,1 0 0,0 0 0,-5 0 0,4 0 0,-8 0 0,3 0 0,-5 0 0,5 0 0,1 3 0,5-3 0,5 7 0,-4-7 0,5 4 0,-7-1 0,-4-3 0,4 3 0,-12 0 0,6-3 0,-5 3 0,-2-3 0,9 0 0,-9 0 0,7 0 0,-4 0 0,-1 0 0,0 10 0,-3 2 0,0 5 0,-3 3 0,-1-7 0,-3 6 0,2-6 0,-6 3 0,3-4 0,-1-3 0,-2 5 0,6-1 0,-6-1 0,2 2 0,1-1 0,-3 0 0,3 6 0,-4-2 0,0 0 0,0 2 0,0-6 0,0 3 0,0-4 0,0-3 0,0 5 0,0-3 0,-3 1 0,-5 0 0,-3-6 0,-8 5 0,7-5 0,-7 0 0,2 0 0,0-3 0,-14 4 0,7 0 0,-13-3 0,3-1 0,-11 0 0,5-2 0,-11 2 0,5-3 0,-1 0 0,-18 0 0,21 0 0,-22 0 0,20 0 0,-1 0 0,2 0 0,6 0 0,0 0 0,0 0 0,6 0 0,1-3 0,10 3 0,-4-3 0,8 3 0,-7-3 0,3 2 0,-5-2 0,5 3 0,-4 0 0,4 0 0,-5 0 0,-5 0 0,4 0 0,-5 0 0,1 0 0,4 0 0,-4 0 0,-1 3 0,10 1 0,-8 0 0,17 1 0,-6-5 0,9 3 0,-5-1 0,16 16 0,-5-3 0,17 13 0,-7-4 0,0-3 0,4 3 0,-8-5 0,6-2 0,-6-2 0,6-5 0,0 1 0,5-5 0,3 2 0,6-5 0,-4 3 0,4-6 0,-5 6 0,5-6 0,-3 3 0,7-3 0,-2 3 0,3-2 0,7 2 0,6-3 0,2 0 0,4 0 0,-6 0 0,0 0 0,-6 0 0,0 0 0,-11 0 0,-1 0 0,0 0 0,-4 0 0,9 0 0,-4 0 0,10 0 0,-4 0 0,10 0 0,-4 0 0,-1 0 0,-1 0 0,-10 0 0,-1 3 0,-4-3 0,-5 3 0,6-3 0,-2 0 0,3 0 0,1 0 0,-4 0 0,1 0 0,-1 0 0,0 0 0,0 0 0,1 0 0,-1 0 0,0 3 0,1-3 0,2 6 0,-6-5 0,9 1 0,-13 1 0,13 0 0,-9 3 0,2-3 0,3 2 0,-5-1 0,7-1 0,-4 0 0,0-1 0,4 2 0,-7-1 0,2 5 0,1-7 0,-3 4 0,6-5 0,-4 0 0,-1 2 0,4 1 0,-6 0 0,2 7 0,-10-1 0,-1 4 0,-6 1 0,-1-5 0,-5 2 0,2 1 0,-1-2 0,1 3 0,-4-4 0,3 3 0,-7-1 0,6 2 0,-6-1 0,6 0 0,-3 0 0,4-2 0,-3 1 0,-1-3 0,-3 1 0,-5 0 0,-2-3 0,-11 1 0,0 0 0,-6 1 0,-6-1 0,4 1 0,-4-1 0,6 0 0,0-2 0,6-2 0,0-3 0,7 0 0,-7 0 0,5 0 0,-9 0 0,8 0 0,-8 0 0,3 0 0,1 0 0,0 0 0,6 0 0,1 0 0,-1 0 0,5 0 0,1 0 0,5 0 0,-8 0 0,6 0 0,-6 0 0,8 0 0,0 0 0,-8 0 0,5 0 0,-10 0 0,12 0 0,-9 0 0,4 0 0,-10 0 0,8 2 0,-7-1 0,14 5 0,0-6 0,2 5 0,0-4 0,0 6 0,-4-3 0,3 5 0,0-3 0,4 0 0,-4 0 0,5 2 0,-1-2 0,31 8 0,-8-7 0,29 5 0,-18-5 0,10 0 0,14 3 0,-4-5 0,15 4 0,-17-8 0,11 3 0,-4-4 0,-1 0 0,-1 3 0,-6-2 0,0 2 0,0-3 0,6 0 0,-4 0 0,4 0 0,-1 0 0,-3 0 0,10 0 0,-11 0 0,6 0 0,-7 0 0,-6 0 0,-1 0 0,-9 0 0,2 0 0,-7 0 0,3 0 0,7 0 0,-4 0 0,5 0 0,-3 0 0,-9 0 0,9 0 0,-12 0 0,6 0 0,-9 0 0,5 0 0,-2 12 0,-6-6 0,-1 12 0,-7-9 0,0 3 0,0 2 0,0-2 0,0 0 0,0 2 0,0-5 0,0 5 0,-4-3 0,-3 3 0,-2-5 0,-2 2 0,4-1 0,0-3 0,-8 9 0,6-10 0,-14 5 0,3 2 0,-7-1 0,-2 9 0,-3-6 0,-3 3 0,-4-4 0,6 0 0,-5-2 0,5-2 0,-1-3 0,-4 0 0,10-3 0,-9-1 0,8-3 0,-8 0 0,9 0 0,-10 0 0,10 0 0,1 0 0,1 0 0,4 0 0,0 0 0,1 0 0,4 0 0,1 0 0,0 0 0,0 0 0,0 0 0,1 0 0,-1 0 0,-3 2 0,2 2 0,-3-1 0,4 2 0,0-1 0,-1-1 0,2 2 0,-1-2 0,2 5 0,3-2 0,-3 4 0,2-3 0,0 4 0,-4-2 0,7 3 0,-6-2 0,6 2 0,-3-6 0,1 5 0,7-2 0,-9 2 0,5-3 0,-3 0 0,-9-7 0,11-12 0,-5 0 0,11-13 0,3 10 0,0-3 0,0 7 0,0-4 0,-12 8 0,0-3 0,-6 7 0,0-12 0,45 48 0,-13-29 0,35 45 0,-8-22 0,3 1 0,-1-7 0,35 9 0,-23-20 0,25 8 0,-3-7 0,-20-4 0,2 3 0,-16-7 0,-14-1 0,3 0 0,12-2 0,-8 2 0,10-3 0,-2 0 0,-9 0 0,10 0 0,-12-3 0,5-1 0,-15-3 0,4 4 0,-11-3 0,0 3 0,-1 0 0,0-5 0,-1 2 0,2-2 0,-5-1 0,4 4 0,-4-1 0,4-2 0,-3-1 0,-1-3 0,-3-3 0,1-6 0,0 0 0,5-8 0,0-1 0,1 8 0,-3-3 0,-4 16 0,-4 0 0,3-3 0,-7 1 0,3-17 0,-3 12 0,0-16 0,0 6 0,0-1 0,0-2 0,0 12 0,0-7 0,0 6 0,0-8 0,0 6 0,0 0 0,0-9 0,0 10 0,0-3 0,0 10 0,0 6 0,-8 31 0,6-2 0,-4 17 0,-2 6 0,2 13 0,0-2 0,0 1 0,-1-3 0,1 0 0,1 1 0,4 10 0,-1-24 0,-1 0 0,3-2 0,0-4 0,0 12 0,0 18 0,0-23 0,0-5 0,0 0 0,0 8 0,0 22 0,0-9 0,0-10 0,0 3 0,0-5 0,0-19 0,0 10 0,0-22 0,4 4 0,5 2 0,0-4 0,3 0 0,0-9 0,-7-4 0,2 39 0,-7-9 0,0 9 0,0 3 0,5 10 0,1 10 0,1 0 0,6-6 0,-3 0 0,-1 0 0,3-7 0,-4-8 0,1 1 0,9 16 0,-9-25 0,0-2 0,12 9 0,-5 8 0,0-10 0,-2 5 0,-8-15 0,-2 2 0,-4-12 0,4 1 0,-3-14 0,3 0 0,-4 4 0,0 7 0,0 1 0,4 17 0,1-11 0,0 19 0,3-20 0,-7 6 0,7-7 0,-7-8 0,2 3 0,1-3 0,-3 5 0,3 0 0,-4 8 0,0-9 0,0 5 0,0-4 0,0-4 0,0 4 0,0-9 0,0 16 0,0-6 0,-4 6 0,3 5 0,-7-4 0,3 0 0,0 4 0,-3-13 0,3 3 0,-4 1 0,4-5 0,-2 10 0,6-13 0,-7 4 0,7-5 0,-2-3 0,3 4 0,-4 3 0,3-7 0,-7 11 0,4-3 0,-1-4 0,-2 9 0,6-14 0,-3 5 0,-3 0 0,5-5 0,-9 8 0,2 5 0,-1-3 0,-3 6 0,-4 0 0,7-10 0,-7 14 0,9-21 0,3 5 0,-1-9 0,5 1 0,-31-33 0,36 21 0,5-27 0,23 30 0,20-5 0,-29 3 0,-4-3 0,-40 31 0,3-9 0,-29 21 0,10-14 0,-6-4 0,6 0 0,-14-1 0,21-8 0,-11 7 0,11-7 0,8 1 0,4-4 0,7-5 0,0 2 0,-10-4 0,-7 1 0,-9-5 0,1 3 0,0-8 0,6 3 0,4-1 0,3 1 0,3 4 0,3-4 0,-10 1 0,9 1 0,-6 0 0,-8 0 0,11 0 0,-24-1 0,26-1 0,-17 1 0,22 1 0,-8 0 0,11 1 0,-4-1 0,-3-3 0,6 3 0,-9-2 0,4-1 0,1-1 0,1-1 0,1-3 0,4 1 0,-12-10 0,12 3 0,-13-7 0,12 3 0,-9-10 0,11 12 0,-4-18 0,5 22 0,-1-19 0,5 16 0,-8-13 0,3 1 0,-5 2 0,-3-27 0,6 24 0,-7-33 0,8 18 0,-4-8 0,5 0 0,0 5 0,-5 0 0,0-1 0,4 14 0,-11-6 0,14 10 0,-10-12 0,12 11 0,1-9 0,4 14 0,0 1 0,0 1 0,0 13 0,0-29 0,0-18 0,0 19 0,0-2 0,0-7 0,0 2 0,0-21 0,0-2 0,0 34 0,0-7 0,3 13 0,-2 7 0,7-3 0,-8 14 0,8-14 0,-7 7 0,3-2 0,-4-5 0,0 12 0,9-27 0,-10 30 0,-2-20 0,-10 17 0,-3-11 0,8 0 0,4-3 0,4 13 0,0-4 0,0 5 0,0 3 0,0-7 0,0 8 0,0-12 0,0 4 0,0 0 0,0-4 0,0 6 0,0-1 0,0-2 0,0-3 0,0 0 0,0-8 0,0 9 0,0-9 0,0 5 0,0-1 0,0-1 0,0 11 0,0-3 0,0 5 0,0-1 0,0-4 0,0 7 0,0-14 0,0 7 0,-4-3 0,3 0 0,-2 10 0,3-14 0,0 7 0,0-3 0,0-3 0,0 5 0,0-1 0,0-2 0,0 1 0,0 0 0,3-5 0,-2 11 0,3-3 0,-4 8 0,0 0 0,0-1 0,0 4 0,0-5 0,0 3 0,0-4 0,0 3 0,0-5 0,0-1 0,0-4 0,0 1 0,0 3 0,0 6 0,0 50 0,0-8 0,0 44 0,-9-3 0,2-8 0,-3-14 0,-3 0 0,-13 20 0,8-23 0,-1-1 0,-8 7 0,8-15 0,0-1 0,-3 12 0,-8 11 0,8-14 0,12-18 0,-2 0 0,12-11 0,-4 6 0,4 2 0,0 3 0,0-3 0,0 6 0,0-16 0,0 6 0,0-11 0,0 1 0,3 3 0,5 5 0,5 6 0,3-3 0,-4-2 0,3 1 0,-2-1 0,3 5 0,0 1 0,-6-9 0,0 6 0,-5-9 0,6 8 0,-6-5 0,9 1 0,2-2 0,18 4 0,-1-2 0,13 2 0,-10-3 0,2 6 0,-5-6 0,-12-1 0,-3-4 0,-10-3 0,-1-46 0,-3-19 0,-5-3 0,2-7 0,3-3 0,3-3 0,1 15 0,2-2 0,0 0 0,2-4 0,1-1 0,0-1 0,1-6 0,1-1 0,-1 0 0,-4 16 0,-1-1 0,0 1 0,-1 1 0,2-10 0,-1 1 0,0 1 0,-1 0 0,1 0 0,-1 7 0,2 5 0,-2 6 0,3-28 0,-7 56 0,-38 85 0,19-30 0,0 3 0,-2 6 0,-1 5 0,2 1 0,4-1 0,2 1 0,2 1 0,2 5 0,2 3 0,1 0 0,0 4 0,1 1 0,1-1 0,0-2 0,2-1 0,-1-3 0,-1 9 0,2-2 0,3-3 0,2-5 0,5 10 0,10 3 0,-11-36 0,-2-39 0,-5-38 0,-6-21 0,3 14 0,0-4 0,0-5 0,0-7 0,0-7 0,0-1 0,0 5 0,0-6 0,0 4 0,0-2 0,0 14 0,0-1 0,0 1 0,0 4 0,0-19 0,0 7 0,0 10 0,0 3 0,0-21 0,0 58 0,0 71 0,16 3 0,7 9 0,-5-4 0,3 5 0,4 1 0,-2-12 0,3 1 0,2 0 0,0-2 0,7 13 0,2-2 0,0-3 0,-3-6 0,1-3 0,1-6 0,6 2 0,4-13 0,26-14 0,-39-76 0,-10-32 0,-8 21 0,-4-8 0,-2-5 0,-1 0 0,-2 9 0,-2-1 0,0-2 0,-1 0 0,0 0 0,1 1 0,0-1 0,0 1 0,-1 2 0,0 4 0,-2-14 0,-2 6 0,1 7 0,1 6 0,-2 8 0,-10-6 0,-12 88 0,1 17 0,2 12 0,5-3 0,2 7 0,0 0 0,0 2 0,1 1 0,1 0 0,3 5 0,1 1 0,1-5 0,1 6 0,2-6 0,0-7 0,0-7 0,3 4 0,0-31 0,0-16 0,-8-51 0,-5 16 0,-9-39 0,-2 44 0,-4 67 0,18 2 0,5 11 0,-1 5 0,1 7 0,2-1 0,4-7 0,3-1 0,0-3 0,-2-2 0,0-3 0,4-17 0,5-24 0,-1-57 0,-4-48 0,0-3 0,0 23 0,-1-2 0,0-3 0,-1-4 0,0 9 0,-1-6 0,0-2 0,0 0 0,0 2 0,0 4 0,0 4 0,1 2 0,0 2 0,-1 2 0,-1 1 0,-1-8 0,-1 1 0,-1 3 0,1 7 0,0-15 0,0 11 0,0-8 0,-3 45 0,-6 56 0,-5 38 0,-1 3 0,3-20 0,-1 1 0,-1 4 0,1 4 0,0 0 0,1 6 0,-1 3 0,1 2 0,0-1 0,2-3 0,-1 7 0,1-2 0,0 0 0,2 1 0,0 0 0,2-9 0,1 2 0,0 1 0,1-2 0,1-1 0,1-4 0,1 11 0,2-4 0,1-1 0,1 0 0,3 2 0,2 0 0,1-2 0,0-6 0,1-6 0,1-6 0,2-2 0,12 17 0,2-8 0,5-2 0,-11-40 0,-13-56 0,-9-32 0,2 21 0,-1-6 0,-2-5 0,-2-1 0,-1 3 0,-3-3 0,0-2 0,-2 0 0,-1-1 0,-1-6 0,-2-1 0,0-1 0,-2 3 0,-2 4 0,0 3 0,-2 3 0,-2 3 0,-1 5 0,-7-2 0,-2 4 0,0 9 0,-30-9 0,2 38 0,-1 14 0,12 23 0,3 25 0,26 21 0,13-26 0,4 3 0,10 1 0,4 0 0,-3-5 0,2-1 0,8 0 0,3-1 0,-1-1 0,-1-1 0,12 23 0,2 7 0,-18-11 0,2-1 0,-7-6 0,3-4 0,-8 6 0,3-4 0,-7 20 0,4-3 0,-5 4 0,0-5 0,-16-26 0,-4-1 0,-18 25 0,-19-2 0,10-17 0,22-16 0,2-5 0,11-6 0,10-7 0,32-25 0,34-25 0,7-8 0,-32 23 0,-2 1 0,4-5 0,4-7 0,-6-8 0,-9 13 0,3-4 0,13-13 0,1 0 0,-6 11 0,-1 2 0,6-6 0,-2 5 0,2 2 0,-17 18 0,-14 7 0,6 2 0,0-1 0,7-6 0,-1 6 0,-14 1 0,-3 3 0,-4-8 0,-4-12 0,4-21 0,-6 1 0,0-14 0,0 24 0,0 1 0,0 1 0,0 3 0,4-17 0,8 4 0,-2 11 0,-1 11 0,-6 18 0,-6 35 0,3 30 0,-1-13 0,1 9 0,1 3 0,1 10 0,2 3 0,0-1 0,-1-6 0,1-1 0,1-1 0,0-4 0,1-2 0,0-10 0,4 5 0,-6-27 0,4 8 0,7 0 0,9 24 0,-7-23 0,0-1 0,8 27 0,-9-20 0,-3 1 0,-3 23 0,-1 7 0,-7-31 0,-4 1 0,-12 30 0,5-28 0,-3 1 0,-9-4 0,-3-1 0,-13 24 0,-4 4 0,19-34 0,-6-7 0,14-19 0,-28-4 0,5 4 0,-23-4 0,7 3 0,0-21 0,18 1 0,0-17 0,11 7 0,-4-11 0,-2 7 0,-12-21 0,6 3 0,-4-17 0,10 4 0,7 14 0,-4-2 0,2 18 0,-10 3 0,6 11 0,2 9 0,16 12 0,4 53 0,7 0 0,2 4 0,1 1 0,7 8 0,-3-29 0,3-5 0,12-8 0,9-6 0,-9-14 0,7 0 0,-17-7 0,5 0 0,-2-5 0,0 3 0,3-3 0,-4 0 0,5-8 0,-2-39 0,-5-12 0,-7-3 0,-2-5 0,-2 12 0,-2 0 0,1-19 0,0 3 0,0 25 0,0 4 0,1 1 0,-2 4 0,-5 7 0,-10 13 0,3 9 0,-5 0 0,14-3 0,35 5 0,4-1 0,29 25 0,-19 8 0,-18 8 0,-4 6 0,9 30 0,-11-19 0,-2 1 0,-9-13 0,-3-1 0,6 33 0,-13-19 0,0-26 0,3-9 0,14-51 0,-1-1 0,0-4 0,0-3 0,0-4 0,2-24 0,-4-2 0,-7 20 0,-3 3 0,0-3 0,-3 2 0,-12-24 0,0 33 0,-13-2 0,10 13 0,-5-6 0,10 14 0,-5 4 0,5 7 0,-1 8 0,3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1:51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 1 24575,'-20'3'0,"-10"2"0,7 4 0,-15 5 0,10 0 0,0 4 0,-3-4 0,8 2 0,-5-2 0,7-1 0,0 0 0,4-2 0,0-2 0,5 3 0,1-4 0,3-1 0,-4 1 0,8-1 0,-2-3 0,5 2 0,-6-5 0,7 5 0,-4-8 0,4-3 0,0 0 0,0-2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4:47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0 331 24575,'0'25'0,"0"0"0,0-3 0,0 9 0,0-8 0,0 10 0,0-11 0,0 9 0,0-8 0,0 21 0,0-14 0,0 14 0,0-16 0,0 4 0,0-5 0,0 0 0,0-9 0,0 2 0,0-8 0,0 4 0,0 1 0,0 3 0,0-2 0,0 13 0,0-7 0,0 8 0,0-5 0,0 5 0,0-9 0,0 8 0,0-13 0,0 7 0,0-7 0,0 7 0,0-7 0,0 8 0,0-4 0,0 5 0,0-1 0,0 1 0,0-5 0,0 4 0,0-8 0,0 3 0,0-9 0,0 3 0,0-6 0,0 6 0,0-7 0,0 8 0,0-8 0,0 7 0,0-2 0,0-1 0,0-1 0,0 1 0,0-4 0,0 3 0,0-3 0,0 3 0,0-3 0,0 4 0,0-5 0,4 5 0,-3 0 0,2 4 0,-3 1 0,0-1 0,4-4 0,-4 3 0,4-6 0,-4 2 0,0-4 0,0 1 0,0-1 0,0 1 0,0-1 0,0 0 0,0 1 0,0-1 0,0 0 0,0 1 0,0-1 0,0 0 0,0 1 0,3-1 0,-2 1 0,2-1 0,-3 0 0,3-3 0,1 0 0,0-7 0,8 2 0,7-2 0,18 3 0,9 0 0,7 0 0,-6 0 0,4 0 0,-5 0 0,1 0 0,-2 0 0,-6 4 0,0 1 0,0 1 0,0-2 0,6 1 0,2-4 0,5 4 0,1-5 0,0 4 0,-1-2 0,-5 7 0,-2-8 0,-11 7 0,-2-7 0,-5 7 0,-5-7 0,3 7 0,-2-3 0,3 0 0,1 3 0,0-3 0,0 0 0,0 3 0,-5-4 0,-1 1 0,2 2 0,-5-2 0,6-1 0,-8 4 0,1-8 0,4 4 0,1-4 0,10 0 0,2 0 0,5 0 0,-1 0 0,1 0 0,0 0 0,6 0 0,-4 0 0,10 5 0,-4-4 0,5 4 0,15 0 0,-16-4 0,21 5 0,-24-6 0,12 4 0,-8-2 0,1 2 0,-6-4 0,4 0 0,-11 5 0,5-4 0,-6 3 0,12-4 0,-9 0 0,9 0 0,-12 0 0,6 0 0,-5 0 0,6 0 0,-13 0 0,5 0 0,-10 0 0,-1 0 0,-1 0 0,-8 0 0,3 0 0,0 0 0,-4 0 0,9 0 0,-4 0 0,5 0 0,0 0 0,5 0 0,1 0 0,1 0 0,-2 0 0,0 0 0,-3 0 0,3 0 0,-5 0 0,0 0 0,-1 0 0,1 0 0,0 0 0,0 0 0,0 0 0,-5 0 0,-1 0 0,-5 0 0,1 0 0,-5 0 0,3 0 0,-2 0 0,3 0 0,0 0 0,5 0 0,1-4 0,5 3 0,0-7 0,0 7 0,0-3 0,0 0 0,5 3 0,-4-3 0,0 1 0,-3 2 0,-3-3 0,5 4 0,-5 0 0,4-4 0,-8 3 0,-1-3 0,-2 4 0,-7 0 0,4-3 0,-5 2 0,-3-6 0,3 7 0,-7-7 0,7 7 0,-6-6 0,2 2 0,0-3 0,10-1 0,5-3 0,0-3 0,2 5 0,-7-2 0,-1 6 0,0-2 0,-5 3 0,0 0 0,-3 1 0,0-9 0,-4-18 0,0-5 0,0-23 0,0 3 0,-5-13 0,-2 0 0,-3 13 0,4 3 0,-3 19 0,8 5 0,-3 7 0,4 9 0,0 0 0,0 5 0,-3 3 0,2-3 0,-2-7 0,-1-10 0,-1-10 0,-7-34 0,2 9 0,3-18 0,-3 11 0,4 11 0,-5-4 0,0 6 0,5 12 0,-2 8 0,7 12 0,-2 8 0,-1 5 0,3 2 0,-2 2 0,3-3 0,0-9 0,0-2 0,0-9 0,0 1 0,0-7 0,0 5 0,0-9 0,0 3 0,0 0 0,0 2 0,0 10 0,0 1 0,0 5 0,0-1 0,0 5 0,0-3 0,0 2 0,0-3 0,0 4 0,0-3 0,0 2 0,0-8 0,0 4 0,0-4 0,0 4 0,0 5 0,0 1 0,0 3 0,0 1 0,0 0 0,0-3 0,-6 5 0,1-1 0,-5 3 0,-6 2 0,3-6 0,-13 6 0,4-3 0,-5 1 0,0 2 0,0-7 0,5 7 0,-3-3 0,7 0 0,-3 3 0,0-3 0,4 4 0,-4 0 0,4 0 0,-4 0 0,4 0 0,-4 0 0,0 0 0,3 0 0,-3 0 0,5 0 0,0 0 0,0 0 0,-1 0 0,1 0 0,0 0 0,-1 0 0,1 0 0,0 0 0,-5 0 0,3 0 0,-3 0 0,5 0 0,0 0 0,-5 0 0,3 0 0,-3 0 0,0 0 0,4 0 0,-4 0 0,0 0 0,4 0 0,-4 0 0,4 0 0,1 0 0,0-3 0,-1 2 0,1-3 0,0 1 0,-1 2 0,1-3 0,0 4 0,-5 0 0,3-4 0,-3 4 0,5-4 0,0 4 0,-5 0 0,3 0 0,1 0 0,-3 0 0,7 0 0,-8 0 0,5 0 0,-1 0 0,1 0 0,0 0 0,-5 0 0,3 0 0,-3 0 0,5 0 0,-5 0 0,3 0 0,-3 0 0,5 0 0,-5 0 0,-1 0 0,0 0 0,-4 0 0,4 0 0,-5 0 0,0 0 0,1 0 0,3 0 0,-2 0 0,3 0 0,-1 0 0,-2 0 0,3 0 0,-5 0 0,0 0 0,0 0 0,5 0 0,-4 0 0,4 0 0,0 0 0,-4 0 0,4 0 0,-5 0 0,5 0 0,-4 0 0,4 0 0,-5 0 0,1 0 0,-1 0 0,0 0 0,0 0 0,0 0 0,0 0 0,1 0 0,-1 0 0,0 0 0,1 0 0,-1 0 0,0 0 0,0 0 0,0 0 0,0 0 0,1 0 0,4 0 0,-4 0 0,8 0 0,-3 0 0,0 0 0,4 0 0,-4 0 0,5 0 0,-1 0 0,1 0 0,0 0 0,0 0 0,3-3 0,2 2 0,7-6 0,-3 7 0,6-7 0,-5 6 0,2-5 0,-3 5 0,-4-2 0,-6 3 0,-6-4 0,-3 3 0,-1-3 0,0 4 0,0-4 0,0 3 0,5-3 0,-4 0 0,9 3 0,-4-3 0,0 4 0,4 0 0,-4-3 0,4 2 0,1-3 0,0 4 0,-1 0 0,1 0 0,0 0 0,-1 0 0,1 0 0,0 0 0,0 0 0,-1 0 0,1 0 0,0 0 0,-1 0 0,1 0 0,0 0 0,-1 0 0,1 0 0,0 0 0,-1 0 0,1 0 0,-5 0 0,4 4 0,-4 0 0,5 4 0,-5 1 0,3-1 0,-8-3 0,9 2 0,-4-2 0,5 3 0,0-4 0,-1 4 0,1-8 0,0 8 0,-1-7 0,1 6 0,0-6 0,0 6 0,-1-2 0,1 3 0,0-4 0,-1 3 0,5-6 0,-3 3 0,6-1 0,-6-2 0,7 2 0,-4-3 0,5 0 0,-4 0 0,2 0 0,-2 4 0,0-4 0,2 4 0,-2-1 0,4-2 0,-1 2 0,1-3 0,0 0 0,0 0 0,0 0 0,0 0 0,-4 0 0,3 0 0,-7 0 0,6 0 0,-2 0 0,3 0 0,1 0 0,3 3 0,-3-2 0,7 5 0,-4-2 0,4 3 0,0 1 0,0-1 0,0 0 0,0 5 0,0 0 0,0 0 0,0 4 0,0-4 0,0 0 0,0 4 0,0-8 0,0 7 0,0-7 0,0 4 0,0-5 0,0 1 0,0-1 0,0 0 0,0 0 0,0 1 0,0-1 0,0-4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5:13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60 24575,'0'24'0,"0"1"0,0 8 0,0-5 0,0 9 0,0-3 0,0 28 0,0 20 0,0-12 0,0 7-246,0-5 1,0 12 0,0-21 245,0-28 0,0 10 0,0 0 0,0-5 0,0 0 0,0-2 0,0-10 736,0-1-736,0-1 0,0-9 0,0 0 0,0-1 0,0-8 0,0 3 0,0-3 0,0 3 0,0-2 0,0 6 0,0-7 0,0 8 0,0-4 0,0 4 0,0-3 0,0 2 0,0-3 0,0 5 0,0-1 0,0 0 0,0-4 0,0 4 0,0-4 0,0 4 0,0 1 0,0-1 0,0 3 0,0 2 0,0-1 0,0 6 0,0-9 0,0 4 0,0 0 0,0 6 0,0 6 0,0-8 0,0-4 0,0-14 0,0 0 0,0 1 0,0-1 0,0 1 0,0-1 0,3-3 0,1-1 0,7-3 0,1 0 0,9 0 0,1 0 0,0 0 0,4 0 0,-4 0 0,5 0 0,0 0 0,0-4 0,-5 3 0,3-3 0,-2 4 0,3 0 0,7-4 0,-5 3 0,10-3 0,-5 4 0,1 0 0,3 0 0,-9-4 0,10 3 0,-10-3 0,10 4 0,-10-4 0,4 3 0,1-8 0,-5 8 0,4-7 0,0 7 0,-4-3 0,10 0 0,-5 3 0,12-4 0,-4 5 0,10 0 0,-11 0 0,12 0 0,-12 0 0,5-4 0,-6 3 0,0-3 0,0 4 0,-5 0 0,3 0 0,-9 0 0,0 0 0,-2 0 0,-4 0 0,0 0 0,3 0 0,-2 0 0,-2 0 0,5 0 0,-4 0 0,0 0 0,4 0 0,-4 0 0,5 0 0,0 0 0,-5 0 0,4 0 0,-4 0 0,5 0 0,-5 0 0,9 0 0,-8 4 0,10-3 0,-1 3 0,-4-1 0,10-2 0,-5 8 0,6-8 0,0 7 0,0-7 0,-1 8 0,1-8 0,0 8 0,0-8 0,-6 3 0,5 1 0,-10-4 0,10 3 0,-5-4 0,6 0 0,0 0 0,6 0 0,-4 0 0,10 0 0,-11 0 0,5 0 0,0 5 0,-5-4 0,5 3 0,-11 0 0,-2-3 0,-10 7 0,-1-7 0,-5 2 0,-3-3 0,-2 0 0,-4 4 0,1-3 0,-4-1 0,-1-4 0,-3-3 0,0-13 0,0 1 0,0-13 0,0-7 0,-9-2 0,2-6 0,-8-10 0,4 8 0,1-10 0,4 13 0,-3 6 0,4 8 0,0 10 0,1 1 0,1 9 0,2 0 0,-2 5 0,3-3 0,0-2 0,0-8 0,0-14 0,0 5 0,0-15 0,0 11 0,0-6 0,0 0 0,0 5 0,-4 7 0,3 6 0,-2 8 0,3 2 0,0 4 0,0-4 0,0-6 0,0-4 0,0-6 0,0-5 0,0-2 0,0-5 0,0 0 0,0 6 0,-4 0 0,3 11 0,-3 1 0,0 5 0,3 4 0,-2 0 0,3 6 0,0-22 0,0 2 0,0-19 0,-5 6 0,4-6 0,-7 5 0,6 0 0,-6 8 0,7 5 0,-3 5 0,4 5 0,0 6 0,0 3 0,0 1 0,-3 3 0,-4 1 0,0 3 0,-7 0 0,-3 0 0,-5 0 0,-10 0 0,-2 0 0,-5 0 0,0 0 0,1 0 0,-1 0 0,5 0 0,2 0 0,5 0 0,0 0 0,0 0 0,5 0 0,-4 0 0,4 0 0,-10 0 0,4 0 0,-4 0 0,-1 0 0,0 0 0,-1 0 0,-3 0 0,9 0 0,-4 0 0,5 0 0,0 0 0,0 0 0,0 0 0,0 0 0,0 0 0,1 0 0,-7 0 0,0 0 0,-1 0 0,-3 5 0,8-4 0,-3 3 0,5-4 0,5 0 0,-1 0 0,1 0 0,2 0 0,-5 0 0,3 0 0,-10 0 0,4 0 0,0 0 0,2 0 0,4 0 0,-4 0 0,-1 0 0,1 0 0,-1-4 0,0-1 0,0 0 0,0-3 0,0 7 0,1-7 0,3 7 0,-2-7 0,7 7 0,-7-3 0,2 4 0,-3 0 0,3 0 0,-2 0 0,3 0 0,-1 0 0,-2 0 0,3 0 0,-1 0 0,2 0 0,0 0 0,-1 0 0,-5 0 0,5 0 0,-3 0 0,-3 0 0,0 0 0,-4 0 0,5 0 0,0 0 0,0 0 0,0 0 0,0 0 0,5 0 0,-3 0 0,2 0 0,-3 0 0,3 0 0,-2 0 0,3 0 0,0 0 0,-4 0 0,8 0 0,-3 0 0,9 0 0,-3 0 0,2 0 0,1 0 0,-3 0 0,2 0 0,-3 0 0,0 0 0,-1 0 0,5 0 0,-3 0 0,2 0 0,1 0 0,1 0 0,-1 0 0,4 0 0,-3 0 0,-1 0 0,4 0 0,-7 0 0,2 0 0,-3 0 0,0 0 0,-5 0 0,3 0 0,-3 0 0,9 0 0,-3 0 0,6 0 0,-2 0 0,4 0 0,3 0 0,1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5:28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5:33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0 184 24575,'15'0'0,"4"0"0,4-4 0,3 3 0,6-7 0,2 2 0,11-4 0,-5 0 0,11-5 0,-5 4 0,14-5 0,-7 6 0,7-1 0,-8 0 0,1 1 0,0-1 0,-7 6 0,-1-4 0,-6 7 0,0-2 0,17 4 0,-12-4 0,7 3 0,-14-4 0,3 1 0,0 3 0,5-4 0,-6 5 0,0 0 0,-1 0 0,1 0 0,0 0 0,0 0 0,0 0 0,0 0 0,0 0 0,0 0 0,0 0 0,0 0 0,-5 0 0,3 0 0,-9-4 0,5 3 0,-1-3 0,-4 4 0,10 0 0,-10 0 0,10 0 0,-5 0 0,6 0 0,0 0 0,6 0 0,-4 0 0,4 0 0,0 0 0,-5 0 0,5 0 0,-6 0 0,0 4 0,0-3 0,6 8 0,-4-3 0,3 0 0,8 3 0,-15-4 0,20 1 0,-9 3 0,20-8 0,-11 9 0,15-9 0,-24 3 0,18-4 0,-4 0 0,-1 0 0,-2 0 0,0 0 0,-11 5 0,10-4 0,-18 3 0,6-4 0,-7 0 0,-1 4 0,1-3 0,-5 4 0,4-1 0,-10-3 0,4 3 0,0 1 0,-4-4 0,10 3 0,-5-4 0,1 0 0,3 0 0,-3 0 0,-1 0 0,5 0 0,-10 0 0,4 0 0,-5 0 0,-5 0 0,4 0 0,-9 4 0,4-3 0,-4 2 0,-5-3 0,-1 4 0,-3-4 0,-1 4 0,0-1 0,-3 1 0,-1 2 0,-3 1 0,0 0 0,0 0 0,0 3 0,0 2 0,0 8 0,0 2 0,0 11 0,0-5 0,0 9 0,-4-3 0,3 5 0,-3 0 0,4 0 0,-4-6 0,3-1 0,-3-9 0,4 2 0,0-7 0,0 3 0,0-5 0,0 5 0,0-4 0,0 8 0,0-7 0,0 7 0,0-2 0,0 3 0,0-3 0,0 2 0,0-3 0,0 1 0,0-2 0,0 0 0,0-4 0,0 4 0,0 0 0,0-4 0,0 9 0,0-8 0,0 7 0,0-3 0,0 5 0,0 0 0,0 5 0,0 2 0,0 4 0,0 1 0,0 0 0,0 0 0,0-6 0,0 5 0,0-10 0,0 4 0,0-5 0,0-5 0,0-1 0,0 0 0,0-3 0,0 8 0,0-9 0,0 4 0,0 0 0,0-3 0,0 3 0,0-1 0,0-2 0,0 8 0,0-9 0,0 4 0,0-5 0,0 1 0,3-5 0,-2 3 0,2-2 0,-3 3 0,0 0 0,0-3 0,0 2 0,0-3 0,0 5 0,0-1 0,0 0 0,0 0 0,0-3 0,0-2 0,0-3 0,0-1 0,0 0 0,0 0 0,0 0 0,0 0 0,0 0 0,0 0 0,0 0 0,0-1 0,0 1 0,0 0 0,0 9 0,0 2 0,0 9 0,0 0 0,0-1 0,0 1 0,0-5 0,0 4 0,0-12 0,0 6 0,0-12 0,0 3 0,0-3 0,0-1 0,0 0 0,3-3 0,-2 2 0,2-2 0,-3 3 0,0 0 0,0-1 0,0 1 0,0 0 0,0-1 0,0 1 0,0 0 0,0 0 0,0-4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5:45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 24575,'16'0'0,"2"0"0,-9 0 0,6 0 0,-7 0 0,12 0 0,-10 0 0,15 0 0,-12 0 0,13 0 0,-4 0 0,5 0 0,0 0 0,-1 0 0,7 0 0,0 0 0,6 0 0,0 0 0,-5-4 0,3 3 0,-9-7 0,5 7 0,-7-7 0,1 7 0,-9-6 0,2 6 0,-11-2 0,2 3 0,-4 0 0,1 0 0,-1 0 0,4 0 0,5 0 0,12 0 0,0 0 0,10 0 0,1 0 0,2 0 0,4 0 0,0 0 0,-5 0 0,6 0 0,-1 0 0,-5 0 0,5 0 0,-6 0 0,0 0 0,0 0 0,-5 0 0,-2 0 0,-5 0 0,-5 0 0,-1 0 0,-5 0 0,-4 0 0,0 0 0,-5 0 0,1 0 0,-1 0 0,0 0 0,0 0 0,4 0 0,6 0 0,5 0 0,10 0 0,2 0 0,5 0 0,13 0 0,10 0 0,8 0 0,-7 0 0,1 0 0,-9 0 0,13 0 0,-6 0 0,4 0 0,-12 0 0,6 0 0,-8 0 0,1 0 0,0 0 0,-7 0 0,-1 0 0,-6 0 0,0 0 0,-5 0 0,-2 0 0,-10 0 0,-1 0 0,-4 0 0,-5 0 0,-1 0 0,-3 0 0,-1 0 0,0 0 0,0 0 0,0 0 0,0 0 0,0 0 0,0 0 0,5 0 0,5 0 0,5 4 0,10-3 0,-4 3 0,10-4 0,2 0 0,0 4 0,5-3 0,0 3 0,-4-4 0,10 0 0,-4 0 0,-1 0 0,-1 0 0,0 0 0,-4 0 0,4 0 0,-6 0 0,-6 4 0,5-3 0,-10 3 0,4-4 0,-9 0 0,-2 0 0,-5 0 0,-4 0 0,0 0 0,-5 0 0,0 0 0,-3 4 0,3-4 0,-4 3 0,8-3 0,6 0 0,0 0 0,4 0 0,-4 0 0,-1 0 0,0 0 0,-3 0 0,-2 0 0,-4 0 0,1 0 0,-1 0 0,0 0 0,4 0 0,1 0 0,9-4 0,-7 0 0,6-1 0,-12-1 0,4 5 0,-5-2 0,0 3 0,1 0 0,-4 0 0,-1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1:44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1 305 24575,'20'0'0,"11"0"0,-12 0 0,10 0 0,-17 0 0,3 0 0,-6 0 0,9 3 0,-9-2 0,6 6 0,-8-6 0,1 5 0,-1-5 0,0 3 0,1-4 0,-1 0 0,0 0 0,5 0 0,0 0 0,0 0 0,3 0 0,-6 0 0,6 0 0,-3-4 0,1 3 0,7-7 0,-2 7 0,9-6 0,-1 6 0,7-8 0,0 4 0,6-1 0,0-2 0,0 2 0,0 1 0,0 1 0,-5 0 0,3 3 0,-9-3 0,5 4 0,-6 0 0,-1 0 0,1 0 0,0 0 0,-9 0 0,5 0 0,-13 0 0,4 0 0,-6 0 0,-1 0 0,0 0 0,0 0 0,0 0 0,0 0 0,4 0 0,6 0 0,23-9 0,-9 7 0,55-11 0,-46 12 0,21-3 0,-43 1 0,-11 2 0,-5-2 0,-6 0 0,-4-2 0,-6-2 0,5-1 0,-6-3 0,3-2 0,-5 1 0,1-4 0,0 7 0,-1-3 0,5 5 0,-3-2 0,6 2 0,-6-1 0,3 4 0,-1-3 0,-2 6 0,3-6 0,0 3 0,-4-4 0,8 0 0,-7 0 0,9 1 0,-4-1 0,6 1 0,0 0 0,0 0 0,4 3 0,0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1:46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 0 24575,'-19'12'0,"6"0"0,-8 10 0,8-5 0,-8 5 0,-1-5 0,-1 5 0,2-4 0,-2 9 0,5-9 0,-4 4 0,6-10 0,3 4 0,-2-7 0,6 6 0,-3-9 0,8 4 0,-3-6 0,0 4 0,2-1 0,-2-3 0,7-1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5:52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 24575,'0'23'0,"0"0"0,0 9 0,0 8 0,0 1 0,0 4 0,0-6 0,0 0 0,0-6 0,0 5 0,0-5 0,0 1 0,0 4 0,0 1 0,0-4 0,0 15 0,0-15 0,0 16 0,0-4 0,0-6 0,0-3 0,0-11 0,0 0 0,0-5 0,0-5 0,0 3 0,0-6 0,0 7 0,0-5 0,0 5 0,-3-4 0,2 9 0,-3-8 0,4 7 0,0-7 0,-4 3 0,4-5 0,-4 0 0,4 4 0,0-7 0,0 6 0,0-11 0,-4 7 0,3-6 0,-2 6 0,3-7 0,0 8 0,0-4 0,-4 0 0,4 4 0,-4-4 0,4 4 0,-3 1 0,2 4 0,-3-4 0,4 4 0,0-5 0,0 5 0,0-3 0,0 7 0,0-7 0,0 8 0,0-4 0,0 5 0,0-1 0,0-3 0,0 2 0,0-3 0,0 1 0,0 2 0,0-7 0,0 3 0,0 0 0,0-8 0,0 7 0,0-7 0,0 3 0,0 0 0,0-3 0,0-2 0,0 0 0,0-2 0,0 6 0,0-7 0,0 4 0,0-1 0,0 1 0,0 5 0,0-1 0,0 5 0,0-4 0,0 4 0,0 0 0,0-3 0,0-1 0,0-2 0,0-6 0,0 2 0,0-4 0,0 0 0,0 0 0,0 0 0,0 0 0,3-3 0,-2 2 0,2-2 0,1 0 0,-4 2 0,7-1 0,-6 11 0,2-3 0,1 13 0,-3-4 0,7 0 0,-8-1 0,4-5 0,-4-3 0,3-2 0,-2-4 0,2 1 0,-3-7 0,0-2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6:09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24575,'8'15'0,"-6"-4"0,9 9 0,-7-10 0,4 6 0,-1-9 0,-2 4 0,1-5 0,-2 4 0,4-6 0,-4 3 0,2 1 0,-1 3 0,2 2 0,2 3 0,2 0 0,-2 0 0,8 5 0,-5-3 0,5-1 0,0-1 0,-1-4 0,-4 1 0,4 2 0,-4-6 0,4 6 0,1-2 0,-5 3 0,8 1 0,-5 4 0,6-3 0,-3 8 0,3-8 0,-2 8 0,2-8 0,-4 3 0,-1-4 0,-3-1 0,2 0 0,-6 1 0,3-1 0,0 0 0,-3 1 0,3-1 0,-4 0 0,0 0 0,0-3 0,0 2 0,-4-7 0,3 4 0,-3-5 0,4 1 0,-4-1 0,2 0 0,-2 1 0,4 3 0,0 1 0,0 5 0,0-1 0,0 0 0,5 5 0,-4-3 0,3 3 0,0-5 0,-3 0 0,3 1 0,0-1 0,-3 0 0,2-3 0,-3 2 0,0-7 0,0 4 0,-1-5 0,0 0 0,1 1 0,-4-1 0,2 0 0,-5 0 0,-1-3 0,-4-1 0,-7-3 0,-1 0 0,-9 0 0,-2 0 0,-3 0 0,-32-4 0,28 0 0,-22-4 0,35-1 0,5 2 0,1-1 0,3 4 0,1-3 0,0 6 0,2-5 0,-1 5 0,2-2 0,-3 3 0,0 0 0,0 0 0,-1 0 0,1 0 0,0 0 0,3-3 0,1-1 0,3 0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12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3 0,1-1 0,-1 1 0,0-3 0,-2 3 0,4-2 0,-4 2 0,5-2 0,-1 0 0,-1-1 0,4 1 0,-4-1 0,3 1 0,-1 0 0,2-1 0,0 1 0,-2-1 0,2 1 0,-5 2 0,5-2 0,-2 2 0,2-2 0,0-1 0,0 1 0,0-1 0,0 1 0,0-1 0,0 1 0,0-1 0,0 1 0,0 0 0,0 3 0,0 4 0,0-2 0,2 0 0,-2-5 0,4-3 0,-3 2 0,3-1 0,-2 1 0,3 1 0,-1-3 0,1 2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0,-4-1 0,4 3 0,-3-1 0,3 1 0,-4-1 0,2 1 0,-2 0 0,0 0 0,0-1 0,0-2 0,0-1 0,0-2 0,0 0 0,0-3 0,0 2 0,0 1 0,0 0 0,0 5 0,0-2 0,0 2 0,0 1 0,0-2 0,0 1 0,0-1 0,0 1 0,-2-2 0,1 2 0,-3-2 0,2 2 0,-3 3 0,1 0 0,0 2 0,-1 0 0,1 0 0,0 0 0,0-2 0,-1 2 0,1-4 0,-1 3 0,1-1 0,0 2 0,-2 0 0,3 0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6:10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1 621 24575,'0'-20'0,"0"0"0,0-26 0,0 4 0,0-18 0,0-10 0,0 13 0,0-13 0,0 24 0,0-6 0,0-5 0,0 22 0,0-3 0,0 34 0,0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6:24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1121 24575,'13'-22'0,"6"0"0,4 0 0,0-1 0,4-1 0,-8 3 0,2 4 0,-9 5 0,3-4 0,-6 11 0,2-5 0,-4 6 0,1-4 0,-1 1 0,1-4 0,-1 5 0,1-8 0,4 5 0,-4-3 0,4-4 0,-5 12 0,-2-11 0,1 13 0,-5-12 0,5 10 0,-2-7 0,4 0 0,0-2 0,0-3 0,4-5 0,-2 3 0,2-7 0,1 3 0,-3-5 0,7 0 0,-8 5 0,8-4 0,-7-2 0,7 0 0,-6-4 0,1 10 0,0 1 0,-3 5 0,3-1 0,-4 1 0,0 4 0,0-4 0,-4 8 0,4-7 0,-4 6 0,4-6 0,0 3 0,0-5 0,0 5 0,0-3 0,-1 2 0,5-3 0,-3 0 0,7-1 0,-8 5 0,4 1 0,-5 3 0,0 1 0,1 0 0,-4-3 0,2 2 0,-1-6 0,6 2 0,-2-5 0,3 1 0,-4 4 0,-1 0 0,1 8 0,-4-2 0,2 2 0,-2-3 0,3 3 0,0-3 0,-2 3 0,-11 0 0,-8 1 0,-21 3 0,-1 4 0,-15 7 0,5 0 0,-1 8 0,2-7 0,12 1 0,0-3 0,11-2 0,5 0 0,6 0 0,4-4 0,2-1 0,2-3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6:27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24575,'0'19'0,"0"3"0,0 0 0,0 5 0,0 5 0,0-8 0,0 7 0,0-9 0,0 0 0,0 4 0,0-9 0,0 0 0,0-1 0,0-4 0,0 0 0,0 0 0,0-5 0,0 0 0,0 1 0,0-1 0,0 0 0,0 1 0,0-1 0,0 0 0,0 0 0,0 0 0,0-1 0,0 1 0,0 0 0,0-1 0,0 1 0,0 0 0,0 0 0,0 1 0,0-1 0,0 0 0,0 0 0,0 0 0,0 0 0,0 0 0,0 0 0,0 0 0,0 1 0,0-1 0,0 0 0,0 1 0,0-1 0,0 0 0,0-3 0,0-1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6:30.70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34 665 24575,'0'-22'0,"0"-5"0,0 13 0,0-11 0,-7 7 0,5-13 0,-12 2 0,12-5 0,-6 2 0,8 5 0,0 5 0,0 1 0,0 5 0,0 0 0,0 3 0,0-2 0,0 7 0,0-4 0,0 5 0,6 0 0,1 0 0,0 0 0,5 0 0,-4 2 0,5-1 0,0 2 0,0 0 0,0 1 0,0 0 0,1 2 0,-1-2 0,8 3 0,1 0 0,8-4 0,0 3 0,8-3 0,-6 4 0,15 0 0,-15 0 0,15 0 0,-7 0 0,1 0 0,71-4 0,10 3 0,0-3 0,-18 4 0,-74 0 0,-1 0 0,10 0 0,-7 0 0,14 0 0,-5 0 0,18 0 0,-8 0 0,8 0 0,0 0 0,-8 0 0,8 0 0,-10 0 0,0 0 0,0 0 0,0 0 0,0 0 0,0 0 0,-9 0 0,7 0 0,-7 0 0,9 0 0,0 0 0,0 0 0,10-4 0,-8 3 0,18-3 0,-17 0 0,16 3 0,-16-3 0,6 4 0,1 0 0,-7 0 0,7-4 0,-1 3 0,-6-3 0,17 4 0,-18 0 0,18 0 0,-8 0 0,10 0 0,0 0 0,0 0 0,0 0 0,-10 0 0,-2 0 0,-10 0 0,10 0 0,24 0 0,-16 0 0,13 0 0,-31 0 0,10 0 0,-7 0 0,6 0 0,1 0 0,-7 0 0,16 0 0,-16 0 0,17 0 0,-18 0 0,18 0 0,-18-4 0,8 3 0,0-3 0,-8 4 0,0 0 0,-5 0 0,-5 0 0,-1 0 0,-1 0 0,-1 0 0,-6 0 0,15 0 0,-7 0 0,43 0 0,-5-5 0,19 4 0,-3-4 0,-9 5 0,23 0 0,-20 0 0,18 0 0,-32 0 0,8 0 0,-20-4 0,6 3 0,-16-7 0,16-1 0,-6-2 0,-1-3 0,8 5 0,-8-1 0,10 1 0,-10-1 0,8 1 0,-18 4 0,8-4 0,-10 8 0,0-3 0,0 0 0,0 3 0,0-3 0,0 0 0,0 3 0,-8-3 0,-3 1 0,-8 2 0,0-3 0,-1 4 0,-6 0 0,5 0 0,-6 0 0,8 0 0,8 0 0,-6 0 0,7 0 0,-1 0 0,2 0 0,9 0 0,0 0 0,0 0 0,0 0 0,10 0 0,-7 0 0,6 0 0,-9 0 0,0 0 0,0 0 0,0 0 0,0 0 0,-8 0 0,5 0 0,-5 0 0,-1 0 0,7 0 0,-15 0 0,6 0 0,-8 0 0,-7 0 0,-3 0 0,-6 0 0,-1 0 0,1 0 0,-1 0 0,-1 0 0,1 0 0,-1 0 0,8 0 0,2-3 0,16 2 0,3-3 0,17 4 0,-6 0 0,6 0 0,-9 0 0,-8 0 0,-3 0 0,-8 0 0,-8 0 0,-1 0 0,-7 0 0,-1 0 0,-6-3 0,9 2 0,9-2 0,4 7 0,18 1 0,3 4 0,-7-1 0,14 2 0,-25-2 0,6 0 0,-8 1 0,-8-2 0,-1 1 0,0 0 0,-6-1 0,6 1 0,-8-1 0,1-3 0,-1 3 0,1-6 0,-7 5 0,5-2 0,-5 4 0,1-1 0,4 0 0,-11 1 0,11-1 0,-10 1 0,4-1 0,-6 0 0,6-3 0,-5 3 0,5-3 0,-6 3 0,0 0 0,0 9 0,0 2 0,0 9 0,0-1 0,0 7 0,0 0 0,0 6 0,0 0 0,0-5 0,0-7 0,0-6 0,0-4 0,0-5 0,0-1 0,0-3 0,0-1 0,0-6 0,0-8 0,0 1 0,0-3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7:26.07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18 665 24575,'0'-22'0,"0"-5"0,0 13 0,0-11 0,-3 7 0,2-13 0,-7 2 0,7-5 0,-3 2 0,4 5 0,0 5 0,0 1 0,0 5 0,0 0 0,0 3 0,0-2 0,0 7 0,0-4 0,0 5 0,3 0 0,1 0 0,0 0 0,2 0 0,-2 2 0,4-1 0,-1 2 0,0 0 0,0 1 0,0 0 0,1 2 0,-1-2 0,4 3 0,2 0 0,3-4 0,0 3 0,5-3 0,-3 4 0,7 0 0,-7 0 0,8 0 0,-4 0 0,0 0 0,39-4 0,6 3 0,0-3 0,-10 4 0,-41 0 0,1 0 0,4 0 0,-4 0 0,9 0 0,-4 0 0,10 0 0,-4 0 0,5 0 0,-1 0 0,-4 0 0,4 0 0,-5 0 0,0 0 0,0 0 0,0 0 0,-1 0 0,1 0 0,-5 0 0,4 0 0,-4 0 0,5 0 0,0 0 0,0 0 0,5-4 0,-4 3 0,10-3 0,-10 0 0,9 3 0,-8-3 0,3 4 0,0 0 0,-4 0 0,4-4 0,1 3 0,-5-3 0,9 4 0,-8 0 0,8 0 0,-3 0 0,5 0 0,0 0 0,0 0 0,0 0 0,-6 0 0,-1 0 0,-5 0 0,5 0 0,14 0 0,-10 0 0,9 0 0,-19 0 0,7 0 0,-5 0 0,4 0 0,0 0 0,-3 0 0,8 0 0,-9 0 0,10 0 0,-10 0 0,10 0 0,-10-4 0,4 3 0,0-3 0,-3 4 0,-2 0 0,-1 0 0,-4 0 0,0 0 0,-1 0 0,0 0 0,-3 0 0,7 0 0,-2 0 0,22 0 0,-2-5 0,10 4 0,-2-4 0,-4 5 0,12 0 0,-11 0 0,10 0 0,-17 0 0,4 0 0,-11-4 0,3 3 0,-9-7 0,10-1 0,-4-2 0,-1-3 0,5 5 0,-5-1 0,6 1 0,-5-1 0,3 1 0,-8 4 0,3-4 0,-5 8 0,0-3 0,-1 0 0,1 3 0,0-3 0,0 0 0,0 3 0,-5-3 0,-1 1 0,-5 2 0,1-3 0,-1 4 0,-4 0 0,4 0 0,-4 0 0,4 0 0,5 0 0,-3 0 0,3 0 0,0 0 0,1 0 0,5 0 0,-1 0 0,1 0 0,0 0 0,5 0 0,-3 0 0,3 0 0,-5 0 0,-1 0 0,1 0 0,0 0 0,0 0 0,-5 0 0,4 0 0,-4 0 0,0 0 0,4 0 0,-9 0 0,4 0 0,-4 0 0,-5 0 0,-1 0 0,-3 0 0,-1 0 0,0 0 0,0 0 0,0 0 0,0 0 0,0 0 0,4 0 0,1-3 0,9 2 0,1-3 0,10 4 0,-4 0 0,4 0 0,-5 0 0,-5 0 0,-1 0 0,-4 0 0,-5 0 0,-1 0 0,-3 0 0,-1 0 0,-3-3 0,5 2 0,4-2 0,4 7 0,8 1 0,3 4 0,-5-1 0,8 2 0,-13-2 0,3 0 0,-5 1 0,-4-2 0,0 1 0,-1 0 0,-3-1 0,4 1 0,-5-1 0,0-3 0,1 3 0,-1-6 0,-3 5 0,3-2 0,-3 4 0,0-1 0,3 0 0,-7 1 0,7-1 0,-6 1 0,2-1 0,-3 0 0,3-3 0,-2 3 0,2-3 0,-3 3 0,0 0 0,0 9 0,0 2 0,0 9 0,0-1 0,0 7 0,0 0 0,0 6 0,0 0 0,0-5 0,0-7 0,0-6 0,0-4 0,0-5 0,0-1 0,0-3 0,0-1 0,0-6 0,0-8 0,0 1 0,0-3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9:02.46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13 665 24575,'0'-22'0,"0"-5"0,0 13 0,0-11 0,-2 7 0,1-13 0,-5 2 0,5-5 0,-2 2 0,3 5 0,0 5 0,0 1 0,0 5 0,0 0 0,0 3 0,0-2 0,0 7 0,0-4 0,0 5 0,3 0 0,0 0 0,-1 0 0,3 0 0,-2 2 0,2-1 0,0 2 0,0 0 0,1 1 0,-1 0 0,0 2 0,0-2 0,3 3 0,1 0 0,3-4 0,0 3 0,3-3 0,-3 4 0,7 0 0,-7 0 0,7 0 0,-4 0 0,1 0 0,28-4 0,4 3 0,0-3 0,-7 4 0,-29 0 0,-1 0 0,4 0 0,-2 0 0,5 0 0,-2 0 0,7 0 0,-3 0 0,4 0 0,-1 0 0,-3 0 0,3 0 0,-4 0 0,0 0 0,1 0 0,-1 0 0,0 0 0,0 0 0,-3 0 0,2 0 0,-2 0 0,4 0 0,-1 0 0,0 0 0,4-4 0,-3 3 0,7-3 0,-7 0 0,7 3 0,-6-3 0,2 4 0,0 0 0,-3 0 0,3-4 0,0 3 0,-3-3 0,7 4 0,-6 0 0,5 0 0,-1 0 0,2 0 0,1 0 0,0 0 0,0 0 0,-4 0 0,-1 0 0,-4 0 0,5 0 0,8 0 0,-6 0 0,6 0 0,-13 0 0,4 0 0,-2 0 0,2 0 0,0 0 0,-3 0 0,7 0 0,-7 0 0,7 0 0,-7 0 0,7 0 0,-7-4 0,4 3 0,-1-3 0,-3 4 0,0 0 0,-2 0 0,-2 0 0,0 0 0,-1 0 0,0 0 0,-3 0 0,7 0 0,-3 0 0,16 0 0,-1-5 0,7 4 0,-1-4 0,-4 5 0,10 0 0,-9 0 0,8 0 0,-13 0 0,3 0 0,-8-4 0,3 3 0,-7-7 0,7-1 0,-3-2 0,0-3 0,3 5 0,-3-1 0,4 1 0,-4-1 0,3 1 0,-6 4 0,2-4 0,-4 8 0,0-3 0,0 0 0,1 3 0,-1-3 0,0 0 0,0 3 0,-3-3 0,-1 1 0,-3 2 0,0-3 0,-1 4 0,-2 0 0,2 0 0,-2 0 0,3 0 0,3 0 0,-3 0 0,3 0 0,0 0 0,1 0 0,3 0 0,1 0 0,-1 0 0,0 0 0,4 0 0,-3 0 0,3 0 0,-3 0 0,-1 0 0,0 0 0,0 0 0,1 0 0,-5 0 0,4 0 0,-3 0 0,0 0 0,2 0 0,-6 0 0,4 0 0,-5 0 0,-2 0 0,-1 0 0,-3 0 0,1 0 0,-1 0 0,0 0 0,0 0 0,0 0 0,0 0 0,3 0 0,0-3 0,7 2 0,1-3 0,7 4 0,-3 0 0,3 0 0,-3 0 0,-4 0 0,-1 0 0,-4 0 0,-2 0 0,-1 0 0,-3 0 0,1 0 0,-3-3 0,3 2 0,4-2 0,1 7 0,8 1 0,0 4 0,-2-1 0,5 2 0,-9-2 0,2 0 0,-3 1 0,-4-2 0,1 1 0,-1 0 0,-2-1 0,2 1 0,-3-1 0,0-3 0,1 3 0,-1-6 0,-2 5 0,1-2 0,-1 4 0,0-1 0,2 0 0,-4 1 0,3-1 0,-3 1 0,1-1 0,-2 0 0,3-3 0,-3 3 0,3-3 0,-3 3 0,0 0 0,0 9 0,0 2 0,0 9 0,0-1 0,0 7 0,0 0 0,0 6 0,0 0 0,0-5 0,0-7 0,0-6 0,0-4 0,0-5 0,0-1 0,0-3 0,0-1 0,0-6 0,0-8 0,0 1 0,0-3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16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24575,'0'7'0,"0"-1"0,0-2 0,0 0 0,0 1 0,0-1 0,0 0 0,0 0 0,0 0 0,0 1 0,0-1 0,0 0 0,0 0 0,0 1 0,0-1 0,0 1 0,0-1 0,0 0 0,0 1 0,0 1 0,0-2 0,0 8 0,0-6 0,0 6 0,0-4 0,2 0 0,-1-1 0,1-3 0,-2 1 0,0-1 0,0 1 0,0-1 0,0 1 0,0-1 0,0 1 0,0-1 0,0 1 0,0-1 0,0 1 0,0 0 0,0-1 0,0 1 0,0-1 0,0 1 0,-2-1 0,1 1 0,-1 0 0,2-1 0,0 1 0,0-1 0,-2 1 0,2-1 0,-2 3 0,0-1 0,1 1 0,-3-3 0,1 3 0,1-1 0,-3 3 0,3-4 0,-1 5 0,-1-5 0,3 2 0,-1-2 0,0-1 0,2 1 0,-4-1 0,3 0 0,-3 1 0,-1 0 0,0 2 0,0 1 0,1-1 0,1 0 0,1-2 0,-2-1 0,3 1 0,-1 0 0,2-1 0,0-1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19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24575,'5'9'0,"2"1"0,-2 0 0,5 0 0,-5 0 0,5 0 0,-4 0 0,1 0 0,-2-2 0,0-1 0,-1-2 0,1-1 0,-3 1 0,0-1 0,0 1 0,-1-1 0,2 0 0,-2 0 0,3 1 0,-4-1 0,4-1 0,-3 1 0,3-4 0,-3 4 0,1-2 0,0 1 0,-2 1 0,4-4 0,-2 2 0,1 0 0,-2 0 0,1 1 0,-1-1 0,1-2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30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1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3 0,1-1 0,-1 1 0,0-3 0,-2 3 0,4-2 0,-4 2 0,5-2 0,-1 0 0,-1-1 0,4 1 0,-4-1 0,3 1 0,-1 0 0,2-1 0,0 1 0,-2-1 0,2 1 0,-5 2 0,5-2 0,-2 2 0,2-2 0,0-1 0,0 1 0,0-1 0,0 1 0,0-1 0,0 1 0,0-1 0,0 1 0,0 0 0,0 3 0,0 4 0,0-2 0,2 0 0,-2-5 0,4-3 0,-3 2 0,3-1 0,-2 1 0,3 1 0,-1-3 0,1 2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0,-4-1 0,4 3 0,-3-1 0,3 1 0,-4-1 0,2 1 0,-2 0 0,0 0 0,0-1 0,0-2 0,0-1 0,0-2 0,0 0 0,0-3 0,0 2 0,0 1 0,0 0 0,0 5 0,0-2 0,0 2 0,0 1 0,0-2 0,0 1 0,0-1 0,0 1 0,-2-2 0,1 2 0,-3-2 0,2 2 0,-3 3 0,1 0 0,0 2 0,-1 0 0,1 0 0,0 0 0,0-2 0,-1 2 0,1-4 0,-1 3 0,1-1 0,0 2 0,-2 0 0,3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1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24575,'0'7'0,"0"-1"0,0-2 0,0 0 0,0 1 0,0-1 0,0 0 0,0 0 0,0 0 0,0 1 0,0-1 0,0 0 0,0 0 0,0 1 0,0-1 0,0 1 0,0-1 0,0 0 0,0 1 0,0 1 0,0-2 0,0 8 0,0-6 0,0 6 0,0-4 0,2 0 0,-1-1 0,1-3 0,-2 1 0,0-1 0,0 1 0,0-1 0,0 1 0,0-1 0,0 1 0,0-1 0,0 1 0,0-1 0,0 1 0,0 0 0,0-1 0,0 1 0,0-1 0,0 1 0,-2-1 0,1 1 0,-1 0 0,2-1 0,0 1 0,0-1 0,-2 1 0,2-1 0,-2 3 0,0-1 0,1 1 0,-3-3 0,1 3 0,1-1 0,-3 3 0,3-4 0,-1 5 0,-1-5 0,3 2 0,-1-2 0,0-1 0,2 1 0,-4-1 0,3 0 0,-3 1 0,-1 0 0,0 2 0,0 1 0,1-1 0,1 0 0,1-2 0,-2-1 0,3 1 0,-1 0 0,2-1 0,0-1 0,0-2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5A41-6E52-1B36-037D-1DDBC0C6A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7272A-3596-38FD-3E1C-B5E8C2072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E6063-DA47-BFF4-D1CE-FC95E025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650-02F0-7744-B755-7A2E23C1108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5232B-FAE0-CB09-5088-D7636F89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E24B1-FF49-1039-8C61-79E27FF0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C7D0-B779-4855-42CE-4BE61548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BD9EC-FEE8-74D6-C1FF-293CBC3F1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C4BE7-2E2F-BBDB-5AA0-AE995295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650-02F0-7744-B755-7A2E23C1108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92492-D150-2B71-DB8E-09F093B8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F0BE2-DF91-691A-FBF6-34ADCA6C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4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0F868-A7EC-C46B-1A7C-6A9F35D10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A7075-8E82-5D20-03CF-CB401293C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61C79-A62C-B3B5-CA2F-4D41F321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650-02F0-7744-B755-7A2E23C1108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BD123-AD90-8F00-D311-58A79B1E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E206A-ABBA-1B5B-C7CD-BE264AD1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6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F459-60D9-39D9-580E-398C4839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FDA8-BA46-4D6C-187B-C58C7255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87640-0B36-B328-1741-23F5CE29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650-02F0-7744-B755-7A2E23C1108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AB96E-A0D7-EC67-4D22-5AA32B4E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39161-BFA7-BE2E-B74D-BC9B60B0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4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EF0A-1036-BBDC-A9EA-E1E46748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5C70B-8881-16E8-EEE4-A29DE0C69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DAEA-EE0C-C33C-97A7-9FAF52ED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650-02F0-7744-B755-7A2E23C1108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AB363-D447-0520-2E27-4BDCA243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9795-7A2F-8E8F-0784-DF56B81C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5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EAEB-9AF0-C2E7-C3F7-A1FAB3E8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60F18-096F-61A0-8656-7D731D87F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A9C10-56A0-CA57-15CF-65A0E9B2E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E82FD-E274-E311-B473-1E3F4A58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650-02F0-7744-B755-7A2E23C1108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4E657-F90F-FBE4-76A0-5AB9B1890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7BC16-6400-4A3E-16DE-EA8E57E5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5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EBB2-11C9-9096-7448-D5B70CA3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AAA40-9840-FF40-F086-3E091B9C9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ED007-637D-C1D2-C594-847AD141D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F6D7A-D627-12EB-044B-602AAE13C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B6AE1-FCA3-75BF-6D1E-422771240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A35B3-2C88-54F6-C4D0-C66524DF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650-02F0-7744-B755-7A2E23C1108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3CC68-4637-FF31-9B29-30E2F305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084C5-FDFD-5D20-632F-65A8FC21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4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1F3C-71B6-7D90-6F52-BDA459F6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3E851-5B12-1EC8-EEBE-63D0207A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650-02F0-7744-B755-7A2E23C1108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F1004-6B73-DB04-DD88-9426CC67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7A7D9-4527-410E-AEDE-20EBDD97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47B09-E585-23D0-6272-EFC18058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650-02F0-7744-B755-7A2E23C1108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12489-9115-0896-3E1C-15567417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7B845-DF0E-8F42-1BBA-593B0FC5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2CFE-BA21-9712-46A9-505F43FDF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58FB7-8FD3-8CF7-27DC-E7A918386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3E68D-FC46-478F-7F5C-FED6CB1BB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1156C-FF6D-9054-A1A8-D902CA70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650-02F0-7744-B755-7A2E23C1108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972DC-9273-6D88-038A-EDB0B460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493F-2F0B-9BFF-0DB1-1BEBF24D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813C-434C-5765-084A-C8B1783E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847E4-86A3-2E4A-38FE-FA0663C7D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FA92B-4854-900A-B2C3-03381C2CE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BF5EB-C729-9C15-5758-A8481267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650-02F0-7744-B755-7A2E23C1108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C7A39-EAA0-3D08-A338-7A2FA6D6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B1214-03AB-4810-1890-C07BBB7C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3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7F2E6C-FA3F-8D55-9313-7F8C36D0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16E0-DE41-C11D-8A68-4CA2A9A40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26542-941C-0F51-4F45-75127D70D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72650-02F0-7744-B755-7A2E23C1108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3F24A-E145-3B71-CAA3-44D3EF96D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4373-9E59-C808-03D2-D3FE3753D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5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.xml"/><Relationship Id="rId21" Type="http://schemas.openxmlformats.org/officeDocument/2006/relationships/customXml" Target="../ink/ink13.xml"/><Relationship Id="rId42" Type="http://schemas.openxmlformats.org/officeDocument/2006/relationships/customXml" Target="../ink/ink31.xml"/><Relationship Id="rId47" Type="http://schemas.openxmlformats.org/officeDocument/2006/relationships/image" Target="../media/image13.png"/><Relationship Id="rId63" Type="http://schemas.openxmlformats.org/officeDocument/2006/relationships/image" Target="../media/image21.png"/><Relationship Id="rId68" Type="http://schemas.openxmlformats.org/officeDocument/2006/relationships/customXml" Target="../ink/ink44.xml"/><Relationship Id="rId7" Type="http://schemas.openxmlformats.org/officeDocument/2006/relationships/image" Target="../media/image3.png"/><Relationship Id="rId71" Type="http://schemas.openxmlformats.org/officeDocument/2006/relationships/image" Target="../media/image2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customXml" Target="../ink/ink21.xml"/><Relationship Id="rId11" Type="http://schemas.openxmlformats.org/officeDocument/2006/relationships/image" Target="../media/image5.png"/><Relationship Id="rId24" Type="http://schemas.openxmlformats.org/officeDocument/2006/relationships/customXml" Target="../ink/ink16.xml"/><Relationship Id="rId32" Type="http://schemas.openxmlformats.org/officeDocument/2006/relationships/customXml" Target="../ink/ink24.xml"/><Relationship Id="rId37" Type="http://schemas.openxmlformats.org/officeDocument/2006/relationships/image" Target="../media/image8.png"/><Relationship Id="rId40" Type="http://schemas.openxmlformats.org/officeDocument/2006/relationships/customXml" Target="../ink/ink30.xml"/><Relationship Id="rId45" Type="http://schemas.openxmlformats.org/officeDocument/2006/relationships/image" Target="../media/image12.png"/><Relationship Id="rId53" Type="http://schemas.openxmlformats.org/officeDocument/2006/relationships/image" Target="../media/image16.png"/><Relationship Id="rId58" Type="http://schemas.openxmlformats.org/officeDocument/2006/relationships/customXml" Target="../ink/ink39.xml"/><Relationship Id="rId66" Type="http://schemas.openxmlformats.org/officeDocument/2006/relationships/customXml" Target="../ink/ink43.xml"/><Relationship Id="rId5" Type="http://schemas.openxmlformats.org/officeDocument/2006/relationships/image" Target="../media/image2.png"/><Relationship Id="rId61" Type="http://schemas.openxmlformats.org/officeDocument/2006/relationships/image" Target="../media/image20.png"/><Relationship Id="rId19" Type="http://schemas.openxmlformats.org/officeDocument/2006/relationships/customXml" Target="../ink/ink11.xml"/><Relationship Id="rId14" Type="http://schemas.openxmlformats.org/officeDocument/2006/relationships/customXml" Target="../ink/ink7.xml"/><Relationship Id="rId22" Type="http://schemas.openxmlformats.org/officeDocument/2006/relationships/customXml" Target="../ink/ink14.xml"/><Relationship Id="rId27" Type="http://schemas.openxmlformats.org/officeDocument/2006/relationships/customXml" Target="../ink/ink19.xml"/><Relationship Id="rId30" Type="http://schemas.openxmlformats.org/officeDocument/2006/relationships/customXml" Target="../ink/ink22.xml"/><Relationship Id="rId35" Type="http://schemas.openxmlformats.org/officeDocument/2006/relationships/customXml" Target="../ink/ink27.xml"/><Relationship Id="rId43" Type="http://schemas.openxmlformats.org/officeDocument/2006/relationships/image" Target="../media/image11.png"/><Relationship Id="rId48" Type="http://schemas.openxmlformats.org/officeDocument/2006/relationships/customXml" Target="../ink/ink34.xml"/><Relationship Id="rId56" Type="http://schemas.openxmlformats.org/officeDocument/2006/relationships/customXml" Target="../ink/ink38.xml"/><Relationship Id="rId64" Type="http://schemas.openxmlformats.org/officeDocument/2006/relationships/customXml" Target="../ink/ink42.xml"/><Relationship Id="rId69" Type="http://schemas.openxmlformats.org/officeDocument/2006/relationships/image" Target="../media/image24.png"/><Relationship Id="rId8" Type="http://schemas.openxmlformats.org/officeDocument/2006/relationships/customXml" Target="../ink/ink4.xml"/><Relationship Id="rId51" Type="http://schemas.openxmlformats.org/officeDocument/2006/relationships/image" Target="../media/image1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5" Type="http://schemas.openxmlformats.org/officeDocument/2006/relationships/customXml" Target="../ink/ink17.xml"/><Relationship Id="rId33" Type="http://schemas.openxmlformats.org/officeDocument/2006/relationships/customXml" Target="../ink/ink25.xml"/><Relationship Id="rId38" Type="http://schemas.openxmlformats.org/officeDocument/2006/relationships/customXml" Target="../ink/ink29.xml"/><Relationship Id="rId46" Type="http://schemas.openxmlformats.org/officeDocument/2006/relationships/customXml" Target="../ink/ink33.xml"/><Relationship Id="rId59" Type="http://schemas.openxmlformats.org/officeDocument/2006/relationships/image" Target="../media/image19.png"/><Relationship Id="rId67" Type="http://schemas.openxmlformats.org/officeDocument/2006/relationships/image" Target="../media/image23.png"/><Relationship Id="rId20" Type="http://schemas.openxmlformats.org/officeDocument/2006/relationships/customXml" Target="../ink/ink12.xml"/><Relationship Id="rId41" Type="http://schemas.openxmlformats.org/officeDocument/2006/relationships/image" Target="../media/image10.png"/><Relationship Id="rId54" Type="http://schemas.openxmlformats.org/officeDocument/2006/relationships/customXml" Target="../ink/ink37.xml"/><Relationship Id="rId62" Type="http://schemas.openxmlformats.org/officeDocument/2006/relationships/customXml" Target="../ink/ink41.xml"/><Relationship Id="rId70" Type="http://schemas.openxmlformats.org/officeDocument/2006/relationships/customXml" Target="../ink/ink4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customXml" Target="../ink/ink15.xml"/><Relationship Id="rId28" Type="http://schemas.openxmlformats.org/officeDocument/2006/relationships/customXml" Target="../ink/ink20.xml"/><Relationship Id="rId36" Type="http://schemas.openxmlformats.org/officeDocument/2006/relationships/customXml" Target="../ink/ink28.xml"/><Relationship Id="rId49" Type="http://schemas.openxmlformats.org/officeDocument/2006/relationships/image" Target="../media/image14.png"/><Relationship Id="rId57" Type="http://schemas.openxmlformats.org/officeDocument/2006/relationships/image" Target="../media/image18.png"/><Relationship Id="rId10" Type="http://schemas.openxmlformats.org/officeDocument/2006/relationships/customXml" Target="../ink/ink5.xml"/><Relationship Id="rId31" Type="http://schemas.openxmlformats.org/officeDocument/2006/relationships/customXml" Target="../ink/ink23.xml"/><Relationship Id="rId44" Type="http://schemas.openxmlformats.org/officeDocument/2006/relationships/customXml" Target="../ink/ink32.xml"/><Relationship Id="rId52" Type="http://schemas.openxmlformats.org/officeDocument/2006/relationships/customXml" Target="../ink/ink36.xml"/><Relationship Id="rId60" Type="http://schemas.openxmlformats.org/officeDocument/2006/relationships/customXml" Target="../ink/ink40.xml"/><Relationship Id="rId65" Type="http://schemas.openxmlformats.org/officeDocument/2006/relationships/image" Target="../media/image2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10.xml"/><Relationship Id="rId39" Type="http://schemas.openxmlformats.org/officeDocument/2006/relationships/image" Target="../media/image9.png"/><Relationship Id="rId34" Type="http://schemas.openxmlformats.org/officeDocument/2006/relationships/customXml" Target="../ink/ink26.xml"/><Relationship Id="rId50" Type="http://schemas.openxmlformats.org/officeDocument/2006/relationships/customXml" Target="../ink/ink35.xml"/><Relationship Id="rId5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3A1BB61-38D0-BB16-7AFB-5F1FFD736FE5}"/>
                  </a:ext>
                </a:extLst>
              </p14:cNvPr>
              <p14:cNvContentPartPr/>
              <p14:nvPr/>
            </p14:nvContentPartPr>
            <p14:xfrm>
              <a:off x="2817533" y="1249385"/>
              <a:ext cx="1914120" cy="2397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3A1BB61-38D0-BB16-7AFB-5F1FFD736F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8173" y="1240025"/>
                <a:ext cx="1932840" cy="258480"/>
              </a:xfrm>
              <a:prstGeom prst="rect">
                <a:avLst/>
              </a:prstGeom>
            </p:spPr>
          </p:pic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D104433E-B249-ED22-2B92-5690CC46DD90}"/>
              </a:ext>
            </a:extLst>
          </p:cNvPr>
          <p:cNvSpPr txBox="1"/>
          <p:nvPr/>
        </p:nvSpPr>
        <p:spPr>
          <a:xfrm>
            <a:off x="1183992" y="521204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Population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D2C2F70-D49E-354F-2C29-51372296EC8D}"/>
              </a:ext>
            </a:extLst>
          </p:cNvPr>
          <p:cNvGrpSpPr/>
          <p:nvPr/>
        </p:nvGrpSpPr>
        <p:grpSpPr>
          <a:xfrm>
            <a:off x="1783461" y="1613337"/>
            <a:ext cx="713160" cy="2085350"/>
            <a:chOff x="1741797" y="1640403"/>
            <a:chExt cx="713160" cy="277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981AA45-DC6F-E137-889D-2A489A69ABC6}"/>
                    </a:ext>
                  </a:extLst>
                </p14:cNvPr>
                <p14:cNvContentPartPr/>
                <p14:nvPr/>
              </p14:nvContentPartPr>
              <p14:xfrm>
                <a:off x="1741797" y="1640403"/>
                <a:ext cx="713160" cy="2775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981AA45-DC6F-E137-889D-2A489A69ABC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23797" y="1616447"/>
                  <a:ext cx="748800" cy="2823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9ED20C3-7DB7-4B54-B866-B3B8FC31DA41}"/>
                    </a:ext>
                  </a:extLst>
                </p14:cNvPr>
                <p14:cNvContentPartPr/>
                <p14:nvPr/>
              </p14:nvContentPartPr>
              <p14:xfrm>
                <a:off x="1761237" y="1752723"/>
                <a:ext cx="660240" cy="2576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9ED20C3-7DB7-4B54-B866-B3B8FC31DA4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07597" y="1609457"/>
                  <a:ext cx="767880" cy="286389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8F916AC2-43D2-1F97-1B5A-D5AD34C5AE06}"/>
              </a:ext>
            </a:extLst>
          </p:cNvPr>
          <p:cNvSpPr txBox="1"/>
          <p:nvPr/>
        </p:nvSpPr>
        <p:spPr>
          <a:xfrm>
            <a:off x="1620658" y="1086933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Sample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E70EF82-91F9-780F-E0D1-BC6FC275FAE7}"/>
              </a:ext>
            </a:extLst>
          </p:cNvPr>
          <p:cNvGrpSpPr/>
          <p:nvPr/>
        </p:nvGrpSpPr>
        <p:grpSpPr>
          <a:xfrm>
            <a:off x="1980589" y="2810728"/>
            <a:ext cx="342076" cy="537075"/>
            <a:chOff x="3790395" y="530559"/>
            <a:chExt cx="342076" cy="537075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4A00707-D6C4-E1B6-E58D-A986A742234D}"/>
                </a:ext>
              </a:extLst>
            </p:cNvPr>
            <p:cNvGrpSpPr/>
            <p:nvPr/>
          </p:nvGrpSpPr>
          <p:grpSpPr>
            <a:xfrm>
              <a:off x="3855564" y="5305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1D350676-45EC-0B6D-770F-2A89D5D8DFEC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1D350676-45EC-0B6D-770F-2A89D5D8DFEC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21282" y="418812"/>
                    <a:ext cx="191848" cy="2070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7A640860-B7A8-A8E7-FBD9-DBDA28F22ACB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7A640860-B7A8-A8E7-FBD9-DBDA28F22AC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836548" y="609888"/>
                    <a:ext cx="104000" cy="3032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F5077565-CC45-3382-EB73-1CC19531A968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F5077565-CC45-3382-EB73-1CC19531A968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896934" y="734833"/>
                    <a:ext cx="125786" cy="1552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26046B1B-B048-8A37-0089-1473A6C86367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26046B1B-B048-8A37-0089-1473A6C86367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CBCA4C1-CC41-52E7-6D0E-D0820C2F8378}"/>
                </a:ext>
              </a:extLst>
            </p:cNvPr>
            <p:cNvGrpSpPr/>
            <p:nvPr/>
          </p:nvGrpSpPr>
          <p:grpSpPr>
            <a:xfrm>
              <a:off x="4007964" y="6829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6C18615C-369A-F46A-DE07-B4A1B038CB10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6C18615C-369A-F46A-DE07-B4A1B038CB1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21282" y="418812"/>
                    <a:ext cx="191848" cy="2070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3111147A-82CD-A885-0836-150580E67D10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3111147A-82CD-A885-0836-150580E67D10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836548" y="609888"/>
                    <a:ext cx="104000" cy="3032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A6A75BB2-92B4-C9A3-EC37-A681A6E36709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A6A75BB2-92B4-C9A3-EC37-A681A6E36709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896934" y="734833"/>
                    <a:ext cx="125786" cy="1552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A3AC51DF-24A2-78F8-731B-5394D6808D3E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A3AC51DF-24A2-78F8-731B-5394D6808D3E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F1C5432-0E93-A1F7-878D-399ED5F05463}"/>
                </a:ext>
              </a:extLst>
            </p:cNvPr>
            <p:cNvGrpSpPr/>
            <p:nvPr/>
          </p:nvGrpSpPr>
          <p:grpSpPr>
            <a:xfrm>
              <a:off x="3790395" y="796266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4FDF3B78-F328-1E09-8AFB-842DC454CAA6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4FDF3B78-F328-1E09-8AFB-842DC454CAA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21282" y="418812"/>
                    <a:ext cx="191848" cy="2070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59CE4D21-4C8D-474B-46D4-DBCCF940F421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59CE4D21-4C8D-474B-46D4-DBCCF940F421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836548" y="609888"/>
                    <a:ext cx="104000" cy="3032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7C8CC390-75FE-1CA7-37C1-123D30E30C3D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7C8CC390-75FE-1CA7-37C1-123D30E30C3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896934" y="734833"/>
                    <a:ext cx="125786" cy="1552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8FE08579-4DE4-36D0-A5AB-DEDC1F49B518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8FE08579-4DE4-36D0-A5AB-DEDC1F49B518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2BA699E-7989-C47D-1D8D-1923746A303A}"/>
              </a:ext>
            </a:extLst>
          </p:cNvPr>
          <p:cNvGrpSpPr/>
          <p:nvPr/>
        </p:nvGrpSpPr>
        <p:grpSpPr>
          <a:xfrm>
            <a:off x="1980589" y="1905459"/>
            <a:ext cx="342076" cy="537075"/>
            <a:chOff x="3790395" y="530559"/>
            <a:chExt cx="342076" cy="537075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8C50B887-976B-DA77-1019-B58A6A45FBC3}"/>
                </a:ext>
              </a:extLst>
            </p:cNvPr>
            <p:cNvGrpSpPr/>
            <p:nvPr/>
          </p:nvGrpSpPr>
          <p:grpSpPr>
            <a:xfrm>
              <a:off x="3855564" y="5305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663565A3-CB34-C5E4-BA05-45894A8AEECF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663565A3-CB34-C5E4-BA05-45894A8AEECF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21282" y="418812"/>
                    <a:ext cx="191848" cy="2070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17F8194B-DA29-BAEB-7CA3-064DD4644C5A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17F8194B-DA29-BAEB-7CA3-064DD4644C5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836548" y="609888"/>
                    <a:ext cx="104000" cy="3032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F0EE95AC-AAC8-7600-E7AD-DCFD61FF7C81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F0EE95AC-AAC8-7600-E7AD-DCFD61FF7C81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896934" y="734833"/>
                    <a:ext cx="125786" cy="1552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C675343F-EBB8-A35B-7A47-19C4A6529D68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C675343F-EBB8-A35B-7A47-19C4A6529D68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35EBD0C-813A-180A-62C0-B6CABA63ABAA}"/>
                </a:ext>
              </a:extLst>
            </p:cNvPr>
            <p:cNvGrpSpPr/>
            <p:nvPr/>
          </p:nvGrpSpPr>
          <p:grpSpPr>
            <a:xfrm>
              <a:off x="4007964" y="6829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47BD4772-8B95-78C0-82FD-1EB60F00CD10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47BD4772-8B95-78C0-82FD-1EB60F00CD1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21282" y="418812"/>
                    <a:ext cx="191848" cy="2070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A68CF53E-AAD1-5E4C-0A7C-AC221311B0FD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A68CF53E-AAD1-5E4C-0A7C-AC221311B0F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836548" y="609888"/>
                    <a:ext cx="104000" cy="3032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ED4924FC-CB89-3603-84F3-3592260E1D22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ED4924FC-CB89-3603-84F3-3592260E1D2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896934" y="734833"/>
                    <a:ext cx="125786" cy="1552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C5D507A2-DC55-E33D-A766-32A6C4F4E0AC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C5D507A2-DC55-E33D-A766-32A6C4F4E0AC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D798951-B7B0-F669-A509-39740DA8A0F0}"/>
                </a:ext>
              </a:extLst>
            </p:cNvPr>
            <p:cNvGrpSpPr/>
            <p:nvPr/>
          </p:nvGrpSpPr>
          <p:grpSpPr>
            <a:xfrm>
              <a:off x="3790395" y="796266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E2C300D8-2293-0A59-1544-8E791A05C2FB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E2C300D8-2293-0A59-1544-8E791A05C2F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21282" y="418812"/>
                    <a:ext cx="191848" cy="2070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4EB99D73-2863-64CD-FC4C-A2FD309A0EC1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4EB99D73-2863-64CD-FC4C-A2FD309A0EC1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836548" y="609888"/>
                    <a:ext cx="104000" cy="3032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F6AFD18D-160E-D9B4-41DB-BD1130B0CD22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F6AFD18D-160E-D9B4-41DB-BD1130B0CD2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896934" y="734833"/>
                    <a:ext cx="125786" cy="1552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39149A63-0E57-40C0-FFD4-E06D67D10A5D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39149A63-0E57-40C0-FFD4-E06D67D10A5D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78384E8-7373-5010-CD58-34EA02C56B2D}"/>
                  </a:ext>
                </a:extLst>
              </p14:cNvPr>
              <p14:cNvContentPartPr/>
              <p14:nvPr/>
            </p14:nvContentPartPr>
            <p14:xfrm>
              <a:off x="906238" y="945827"/>
              <a:ext cx="1738251" cy="3019998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78384E8-7373-5010-CD58-34EA02C56B2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88240" y="927827"/>
                <a:ext cx="1773887" cy="3055638"/>
              </a:xfrm>
              <a:prstGeom prst="rect">
                <a:avLst/>
              </a:prstGeom>
            </p:spPr>
          </p:pic>
        </mc:Fallback>
      </mc:AlternateContent>
      <p:sp>
        <p:nvSpPr>
          <p:cNvPr id="137" name="TextBox 136">
            <a:extLst>
              <a:ext uri="{FF2B5EF4-FFF2-40B4-BE49-F238E27FC236}">
                <a16:creationId xmlns:a16="http://schemas.microsoft.com/office/drawing/2014/main" id="{FCC54A8E-F8C3-29BC-D100-5E887BB825E8}"/>
              </a:ext>
            </a:extLst>
          </p:cNvPr>
          <p:cNvSpPr txBox="1"/>
          <p:nvPr/>
        </p:nvSpPr>
        <p:spPr>
          <a:xfrm>
            <a:off x="3028004" y="1086933"/>
            <a:ext cx="138852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Manipulation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5664E9E-6B8D-1272-8A03-D93FD8D447AE}"/>
              </a:ext>
            </a:extLst>
          </p:cNvPr>
          <p:cNvSpPr txBox="1"/>
          <p:nvPr/>
        </p:nvSpPr>
        <p:spPr>
          <a:xfrm>
            <a:off x="2784526" y="1698887"/>
            <a:ext cx="1972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Experimental</a:t>
            </a:r>
          </a:p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(treatment)</a:t>
            </a:r>
          </a:p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condition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65CD9A8-212D-2884-AEDA-9FE06A784DB9}"/>
              </a:ext>
            </a:extLst>
          </p:cNvPr>
          <p:cNvSpPr txBox="1"/>
          <p:nvPr/>
        </p:nvSpPr>
        <p:spPr>
          <a:xfrm>
            <a:off x="2772734" y="2829057"/>
            <a:ext cx="1972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Control</a:t>
            </a:r>
          </a:p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condition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0031194-7134-0218-38FD-D9541FE4EB66}"/>
              </a:ext>
            </a:extLst>
          </p:cNvPr>
          <p:cNvSpPr txBox="1"/>
          <p:nvPr/>
        </p:nvSpPr>
        <p:spPr>
          <a:xfrm>
            <a:off x="4647808" y="2386824"/>
            <a:ext cx="1972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Outcome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2446B72-353F-FB8B-59E4-51B2C8E66C0B}"/>
              </a:ext>
            </a:extLst>
          </p:cNvPr>
          <p:cNvGrpSpPr/>
          <p:nvPr/>
        </p:nvGrpSpPr>
        <p:grpSpPr>
          <a:xfrm>
            <a:off x="2407437" y="2985971"/>
            <a:ext cx="494280" cy="152640"/>
            <a:chOff x="2407437" y="3068163"/>
            <a:chExt cx="49428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227A0EB-F67F-9119-556D-DA70DB5B142A}"/>
                    </a:ext>
                  </a:extLst>
                </p14:cNvPr>
                <p14:cNvContentPartPr/>
                <p14:nvPr/>
              </p14:nvContentPartPr>
              <p14:xfrm>
                <a:off x="2407437" y="3068163"/>
                <a:ext cx="474120" cy="83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227A0EB-F67F-9119-556D-DA70DB5B142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89437" y="3050163"/>
                  <a:ext cx="5097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BC827F1-EB41-8ACC-9A58-58C875589636}"/>
                    </a:ext>
                  </a:extLst>
                </p14:cNvPr>
                <p14:cNvContentPartPr/>
                <p14:nvPr/>
              </p14:nvContentPartPr>
              <p14:xfrm>
                <a:off x="2761317" y="3143763"/>
                <a:ext cx="140400" cy="77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BC827F1-EB41-8ACC-9A58-58C87558963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43317" y="3126123"/>
                  <a:ext cx="17604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F2E0E344-8D94-A90A-C962-E8D8B33E0B49}"/>
                  </a:ext>
                </a:extLst>
              </p14:cNvPr>
              <p14:cNvContentPartPr/>
              <p14:nvPr/>
            </p14:nvContentPartPr>
            <p14:xfrm>
              <a:off x="3043917" y="2744273"/>
              <a:ext cx="1574280" cy="7502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F2E0E344-8D94-A90A-C962-E8D8B33E0B4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25921" y="2726273"/>
                <a:ext cx="1609912" cy="78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7BA85FEF-1904-1841-B5DC-8A45D929224F}"/>
                  </a:ext>
                </a:extLst>
              </p14:cNvPr>
              <p14:cNvContentPartPr/>
              <p14:nvPr/>
            </p14:nvContentPartPr>
            <p14:xfrm>
              <a:off x="5066757" y="2248331"/>
              <a:ext cx="1153800" cy="6274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7BA85FEF-1904-1841-B5DC-8A45D929224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48751" y="2230341"/>
                <a:ext cx="1189451" cy="66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9650D023-418F-6AD6-7192-2CE095A99862}"/>
                  </a:ext>
                </a:extLst>
              </p14:cNvPr>
              <p14:cNvContentPartPr/>
              <p14:nvPr/>
            </p14:nvContentPartPr>
            <p14:xfrm>
              <a:off x="2997837" y="1706891"/>
              <a:ext cx="360" cy="3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9650D023-418F-6AD6-7192-2CE095A9986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979837" y="168889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B84596A7-AA61-FA86-AAA3-0E3EA78CFB0F}"/>
                  </a:ext>
                </a:extLst>
              </p14:cNvPr>
              <p14:cNvContentPartPr/>
              <p14:nvPr/>
            </p14:nvContentPartPr>
            <p14:xfrm>
              <a:off x="2997837" y="1641011"/>
              <a:ext cx="1534320" cy="9010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B84596A7-AA61-FA86-AAA3-0E3EA78CFB0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979837" y="1623011"/>
                <a:ext cx="1569960" cy="9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2C9E4A4-48FB-0EE8-21FA-707FE2C7A4E1}"/>
                  </a:ext>
                </a:extLst>
              </p14:cNvPr>
              <p14:cNvContentPartPr/>
              <p14:nvPr/>
            </p14:nvContentPartPr>
            <p14:xfrm>
              <a:off x="3040677" y="2570891"/>
              <a:ext cx="1486440" cy="129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2C9E4A4-48FB-0EE8-21FA-707FE2C7A4E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22677" y="2552377"/>
                <a:ext cx="1522080" cy="49618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C349851-ED0F-DBD4-2202-E2ED605E9008}"/>
              </a:ext>
            </a:extLst>
          </p:cNvPr>
          <p:cNvGrpSpPr/>
          <p:nvPr/>
        </p:nvGrpSpPr>
        <p:grpSpPr>
          <a:xfrm>
            <a:off x="2391957" y="1746131"/>
            <a:ext cx="622080" cy="858240"/>
            <a:chOff x="2391957" y="1828323"/>
            <a:chExt cx="622080" cy="85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C395C97-01D0-54CE-51FF-9B7523D70973}"/>
                    </a:ext>
                  </a:extLst>
                </p14:cNvPr>
                <p14:cNvContentPartPr/>
                <p14:nvPr/>
              </p14:nvContentPartPr>
              <p14:xfrm>
                <a:off x="2391957" y="2142603"/>
                <a:ext cx="482760" cy="1180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C395C97-01D0-54CE-51FF-9B7523D7097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74317" y="2124963"/>
                  <a:ext cx="5184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3E67130-EAB8-EE09-8990-21EC02C339C7}"/>
                    </a:ext>
                  </a:extLst>
                </p14:cNvPr>
                <p14:cNvContentPartPr/>
                <p14:nvPr/>
              </p14:nvContentPartPr>
              <p14:xfrm>
                <a:off x="2779317" y="2234043"/>
                <a:ext cx="112320" cy="109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3E67130-EAB8-EE09-8990-21EC02C339C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61317" y="2216043"/>
                  <a:ext cx="1479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8204382-33A7-0802-8365-348B7AA9EF18}"/>
                    </a:ext>
                  </a:extLst>
                </p14:cNvPr>
                <p14:cNvContentPartPr/>
                <p14:nvPr/>
              </p14:nvContentPartPr>
              <p14:xfrm>
                <a:off x="2997117" y="1828323"/>
                <a:ext cx="16920" cy="858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8204382-33A7-0802-8365-348B7AA9EF1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79117" y="1810683"/>
                  <a:ext cx="52560" cy="89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881C6AD-E94C-4EB1-6E57-3B39359464C1}"/>
              </a:ext>
            </a:extLst>
          </p:cNvPr>
          <p:cNvGrpSpPr/>
          <p:nvPr/>
        </p:nvGrpSpPr>
        <p:grpSpPr>
          <a:xfrm>
            <a:off x="4644477" y="2083451"/>
            <a:ext cx="307080" cy="993960"/>
            <a:chOff x="4644477" y="2165643"/>
            <a:chExt cx="307080" cy="9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53BD1CE-345E-5453-4364-5D0BBABB2DAB}"/>
                    </a:ext>
                  </a:extLst>
                </p14:cNvPr>
                <p14:cNvContentPartPr/>
                <p14:nvPr/>
              </p14:nvContentPartPr>
              <p14:xfrm>
                <a:off x="4644477" y="2165643"/>
                <a:ext cx="285840" cy="391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53BD1CE-345E-5453-4364-5D0BBABB2DA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26477" y="2148003"/>
                  <a:ext cx="32148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A7DE591-724C-43D0-8850-EAA954DB31FC}"/>
                    </a:ext>
                  </a:extLst>
                </p14:cNvPr>
                <p14:cNvContentPartPr/>
                <p14:nvPr/>
              </p14:nvContentPartPr>
              <p14:xfrm>
                <a:off x="4951197" y="2325483"/>
                <a:ext cx="360" cy="2235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A7DE591-724C-43D0-8850-EAA954DB31F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33557" y="2307843"/>
                  <a:ext cx="360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8E99086-BBFC-BEE4-0BAB-7C9D6FFAA2EC}"/>
                    </a:ext>
                  </a:extLst>
                </p14:cNvPr>
                <p14:cNvContentPartPr/>
                <p14:nvPr/>
              </p14:nvContentPartPr>
              <p14:xfrm>
                <a:off x="4662477" y="2755683"/>
                <a:ext cx="279000" cy="4039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8E99086-BBFC-BEE4-0BAB-7C9D6FFAA2E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44837" y="2737683"/>
                  <a:ext cx="3146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8B48B24-E0BD-7DCF-139B-E17F1FB7243C}"/>
                    </a:ext>
                  </a:extLst>
                </p14:cNvPr>
                <p14:cNvContentPartPr/>
                <p14:nvPr/>
              </p14:nvContentPartPr>
              <p14:xfrm>
                <a:off x="4951197" y="2757123"/>
                <a:ext cx="360" cy="2044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8B48B24-E0BD-7DCF-139B-E17F1FB7243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33557" y="2739123"/>
                  <a:ext cx="36000" cy="24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554E07F9-6D2D-735A-3346-CBF9D6BB50E0}"/>
                  </a:ext>
                </a:extLst>
              </p14:cNvPr>
              <p14:cNvContentPartPr/>
              <p14:nvPr/>
            </p14:nvContentPartPr>
            <p14:xfrm>
              <a:off x="2804480" y="669440"/>
              <a:ext cx="3493578" cy="2397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554E07F9-6D2D-735A-3346-CBF9D6BB50E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795119" y="660080"/>
                <a:ext cx="3512301" cy="258480"/>
              </a:xfrm>
              <a:prstGeom prst="rect">
                <a:avLst/>
              </a:prstGeom>
            </p:spPr>
          </p:pic>
        </mc:Fallback>
      </mc:AlternateContent>
      <p:sp>
        <p:nvSpPr>
          <p:cNvPr id="181" name="TextBox 180">
            <a:extLst>
              <a:ext uri="{FF2B5EF4-FFF2-40B4-BE49-F238E27FC236}">
                <a16:creationId xmlns:a16="http://schemas.microsoft.com/office/drawing/2014/main" id="{583B6F0C-861A-2498-361A-18BC4B8CFAE1}"/>
              </a:ext>
            </a:extLst>
          </p:cNvPr>
          <p:cNvSpPr txBox="1"/>
          <p:nvPr/>
        </p:nvSpPr>
        <p:spPr>
          <a:xfrm>
            <a:off x="3411743" y="521204"/>
            <a:ext cx="215229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Experimental design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6A111F3-3354-0D69-F124-0409995D1FCB}"/>
              </a:ext>
            </a:extLst>
          </p:cNvPr>
          <p:cNvGrpSpPr/>
          <p:nvPr/>
        </p:nvGrpSpPr>
        <p:grpSpPr>
          <a:xfrm rot="16200000">
            <a:off x="393379" y="2267378"/>
            <a:ext cx="1914120" cy="608229"/>
            <a:chOff x="2969933" y="1033330"/>
            <a:chExt cx="1914120" cy="60822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3563D73-CC2D-6D2A-69C3-56515AAA74A4}"/>
                    </a:ext>
                  </a:extLst>
                </p14:cNvPr>
                <p14:cNvContentPartPr/>
                <p14:nvPr/>
              </p14:nvContentPartPr>
              <p14:xfrm>
                <a:off x="2969933" y="1401799"/>
                <a:ext cx="1914120" cy="2397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3563D73-CC2D-6D2A-69C3-56515AAA74A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60571" y="1392439"/>
                  <a:ext cx="1932844" cy="2584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7423A86-0C27-CB40-23B2-73148A7B9135}"/>
                </a:ext>
              </a:extLst>
            </p:cNvPr>
            <p:cNvSpPr txBox="1"/>
            <p:nvPr/>
          </p:nvSpPr>
          <p:spPr>
            <a:xfrm>
              <a:off x="3306684" y="1033330"/>
              <a:ext cx="126832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Random assignment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602DFA0-C5A4-2A54-9E4E-CA63EA3A3C26}"/>
                  </a:ext>
                </a:extLst>
              </p14:cNvPr>
              <p14:cNvContentPartPr/>
              <p14:nvPr/>
            </p14:nvContentPartPr>
            <p14:xfrm>
              <a:off x="4927169" y="1201400"/>
              <a:ext cx="1371600" cy="2397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602DFA0-C5A4-2A54-9E4E-CA63EA3A3C2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917811" y="1192040"/>
                <a:ext cx="1390315" cy="258480"/>
              </a:xfrm>
              <a:prstGeom prst="rect">
                <a:avLst/>
              </a:prstGeom>
            </p:spPr>
          </p:pic>
        </mc:Fallback>
      </mc:AlternateContent>
      <p:sp>
        <p:nvSpPr>
          <p:cNvPr id="187" name="TextBox 186">
            <a:extLst>
              <a:ext uri="{FF2B5EF4-FFF2-40B4-BE49-F238E27FC236}">
                <a16:creationId xmlns:a16="http://schemas.microsoft.com/office/drawing/2014/main" id="{831C0D41-5B55-047C-10A4-508A223D665B}"/>
              </a:ext>
            </a:extLst>
          </p:cNvPr>
          <p:cNvSpPr txBox="1"/>
          <p:nvPr/>
        </p:nvSpPr>
        <p:spPr>
          <a:xfrm>
            <a:off x="5087536" y="1086933"/>
            <a:ext cx="95090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Measure</a:t>
            </a:r>
          </a:p>
        </p:txBody>
      </p:sp>
    </p:spTree>
    <p:extLst>
      <p:ext uri="{BB962C8B-B14F-4D97-AF65-F5344CB8AC3E}">
        <p14:creationId xmlns:p14="http://schemas.microsoft.com/office/powerpoint/2010/main" val="111097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4893</TotalTime>
  <Words>16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Mika Braginsky</cp:lastModifiedBy>
  <cp:revision>4</cp:revision>
  <dcterms:created xsi:type="dcterms:W3CDTF">2022-09-30T15:34:10Z</dcterms:created>
  <dcterms:modified xsi:type="dcterms:W3CDTF">2023-12-19T01:07:48Z</dcterms:modified>
</cp:coreProperties>
</file>