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/>
    <p:restoredTop sz="94694"/>
  </p:normalViewPr>
  <p:slideViewPr>
    <p:cSldViewPr snapToGrid="0">
      <p:cViewPr varScale="1">
        <p:scale>
          <a:sx n="117" d="100"/>
          <a:sy n="117" d="100"/>
        </p:scale>
        <p:origin x="1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5:08.107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1427 7 24575,'-11'-4'0,"2"1"0,-1 3 0,-2 0 0,-3 0 0,-4 0 0,7 0 0,-11 0 0,1 0 0,-4 0 0,-3 0 0,4 0 0,-4 0 0,3 0 0,-9 0 0,9 0 0,-3 0 0,4 0 0,1 0 0,-12 0 0,9 0 0,-9 0 0,16 4 0,-4 0 0,8 4 0,-3-1 0,0-2 0,3 1 0,-3-2 0,4 4 0,0-1 0,0 1 0,0-1 0,-5 1 0,4 0 0,-7 0 0,7 3 0,-8-2 0,4 6 0,-5-3 0,1 1 0,-1 3 0,5-4 0,-4 0 0,8 3 0,-14 4 0,12-2 0,-12 6 0,14-8 0,-8 1 0,8 3 0,-9 3 0,7 3 0,-6-3 0,6 2 0,-2-3 0,4 3 0,-1 1 0,2-5 0,-2 4 0,2-4 0,-1 1 0,3 2 0,-1-7 0,5 8 0,-2-4 0,0 1 0,2 2 0,-2-7 0,-1 14 0,4-12 0,-3 8 0,3-11 0,4 0 0,-3 0 0,7 0 0,-7 0 0,6 0 0,-2 0 0,3 0 0,0 0 0,0-1 0,0 1 0,0 5 0,0-4 0,0 7 0,0-2 0,0 3 0,0 1 0,0 0 0,0-1 0,0 12 0,0-13 0,0 11 0,0-18 0,0 8 0,0-8 0,0 3 0,0-4 0,0 0 0,0 0 0,0-3 0,0 2 0,0-3 0,0 4 0,3 0 0,-2-4 0,2 3 0,-3-2 0,0 2 0,3-2 0,-2 2 0,2-3 0,0 4 0,-2 0 0,9 7 0,-8-6 0,8 6 0,-6-3 0,4-3 0,-4 3 0,3-4 0,-3 0 0,4 4 0,-1-3 0,1 4 0,4-1 0,-4-3 0,7 3 0,-6 1 0,5-4 0,-6 3 0,7-4 0,-7 0 0,3 0 0,0-4 0,-3 4 0,6-7 0,-6 2 0,13 4 0,-12-5 0,16 5 0,-16-7 0,9 1 0,-10-1 0,6 0 0,-7 0 0,4 0 0,-4-3 0,-1 2 0,1-5 0,0 2 0,-1 0 0,1-3 0,3 7 0,2-3 0,3 3 0,0 1 0,0-1 0,0 1 0,0-1 0,-4 0 0,-1-3 0,-3 2 0,0-5 0,0 5 0,-1-5 0,1 2 0,0 0 0,3 1 0,1 3 0,4 1 0,0-1 0,0 1 0,0-1 0,0 1 0,0-1 0,-4 0 0,0 0 0,-1-3 0,-2 2 0,6-2 0,-3 3 0,4 1 0,4-4 0,2 3 0,3-2 0,1 3 0,5-4 0,0 4 0,1-7 0,4 7 0,-5-7 0,1 6 0,4-6 0,-4 3 0,4-4 0,1 0 0,-6 0 0,5 0 0,-4 0 0,4 0 0,1 0 0,0 0 0,-6 0 0,5 0 0,-4 0 0,0 0 0,3 0 0,3 0 0,0-4 0,4-1 0,0-4 0,-3-4 0,8 2 0,-8-2 0,3 0 0,-10 3 0,-2-2 0,-4 4 0,0-4 0,-1 3 0,-3-3 0,13-7 0,-6 8 0,9-12 0,-8 10 0,-4-3 0,-5 0 0,4 0 0,-8 4 0,3-3 0,-4 4 0,4-1 0,-6-3 0,10 6 0,-11-5 0,8 2 0,-1-3 0,-2-5 0,2 4 0,-3-4 0,-1 5 0,-4 0 0,3 4 0,-5-3 0,1 2 0,2-14 0,-4 4 0,4-9 0,-4 6 0,0 1 0,0-1 0,-3 0 0,2 1 0,-6-6 0,3-1 0,-4 1 0,0-5 0,0-1 0,0-1 0,0-5 0,0 1 0,0 4 0,0 0 0,0 8 0,0 4 0,0 0 0,-3 5 0,2 1 0,-6 4 0,3-4 0,-1 3 0,-6-19 0,6 7 0,-7-9 0,7 8 0,-3-1 0,7 4 0,-6-3 0,2 4 0,0 0 0,-2 5 0,7 1 0,-7 4 0,3 0 0,0 0 0,-3-4 0,2 3 0,-3-8 0,1 8 0,-1-7 0,0 7 0,-7-15 0,6 14 0,-5-9 0,6 11 0,1 0 0,-1 3 0,1-2 0,0 3 0,-1-4 0,-2 4 0,1-4 0,-1 4 0,2-4 0,-3 0 0,3 0 0,-6 0 0,6 0 0,-7 0 0,7 0 0,-2 4 0,2-3 0,1 2 0,-4 1 0,3-3 0,-3 6 0,1-6 0,2 6 0,-2-2 0,-1 3 0,0-1 0,-4 1 0,4 3 0,-3-3 0,3 3 0,-1 0 0,-2-3 0,3 6 0,0-2 0,-4 0 0,4 2 0,-4-6 0,4 6 0,-3-2 0,3 0 0,-4 2 0,0-6 0,0 6 0,0-5 0,0 5 0,0-2 0,0-1 0,-4 4 0,3-4 0,-4 1 0,1 2 0,3-2 0,-3 3 0,4-4 0,3 4 0,-2-4 0,7 1 0,-7 2 0,6-5 0,-2 6 0,-1-7 0,3 7 0,-6-7 0,7 6 0,-7-2 0,6 3 0,-2-3 0,-1 2 0,4-2 0,-4 3 0,5 0 0,-1 0 0,1 0 0,-1 0 0,4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1:59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483 733 24575,'-3'-18'0,"-2"3"0,-3-8 0,-3 3 0,-2-5 0,0 0 0,-3-4 0,4 7 0,-2-11 0,3 15 0,0-6 0,-1 9 0,4 0 0,-5 4 0,4-3 0,1 6 0,-2-6 0,2 6 0,0-3 0,-2 4 0,3 0 0,1 0 0,-5 0 0,3-3 0,-2 2 0,3-3 0,0 8 0,0-3 0,0 2 0,1-3 0,-1 3 0,0-2 0,0 3 0,1-1 0,-1-2 0,0 2 0,0-3 0,1 1 0,-1-1 0,3 0 0,-2 1 0,3-1 0,-1 0 0,-2 3 0,5-2 0,-5 6 0,2-6 0,1 2 0,-3 0 0,2-2 0,-3 3 0,3-4 0,-1 3 0,4-1 0,-2 1 0,0 1 0,2-3 0,-5 2 0,5-2 0,-5-1 0,6 0 0,-7-3 0,3 2 0,-2-2 0,2 3 0,-2 4 0,2-3 0,0 2 0,-2 0 0,3 1 0,-4 3 0,4 3 0,0 4 0,3 1 0,0 6 0,0-3 0,0 0 0,0 0 0,0-1 0,0-2 0,0 2 0,3-3 0,-2 0 0,2 0 0,-3-1 0,0 1 0,0 0 0,0 0 0,0-1 0,0 1 0,0 0 0,0 0 0,0-1 0,0 1 0,0-1 0,0 1 0,0-1 0,0 1 0,0-6 0,0-17 0,0-2 0,0-13 0,0-10 0,-4 13 0,3-13 0,-2 17 0,3 3 0,0 2 0,0 8 0,0 0 0,0 5 0,0-1 0,0 0 0,0 1 0,8 2 0,1 2 0,13 2 0,-2 0 0,0 0 0,4 0 0,-8 0 0,3 0 0,-8 0 0,0 0 0,-4 0 0,-1 0 0,1 0 0,0 0 0,-1 0 0,0 0 0,1 0 0,-1 0 0,1 0 0,4-4 0,-4 4 0,4-4 0,-5 4 0,1 0 0,0 0 0,-4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01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24575,'28'0'0,"-7"0"0,43 9 0,-36-3 0,35 13 0,-36-6 0,46 23 0,-38-15 0,32 10 0,-43-17 0,3-2 0,-2-4 0,-6 5 0,0-8 0,-1 2 0,-4-1 0,0 1 0,-6 1 0,7 1 0,-10-2 0,8-4 0,-7 3 0,7-2 0,-5 3 0,10-1 0,-10-2 0,21 5 0,-15-7 0,26 10 0,-26-10 0,16 8 0,-22-7 0,12 4 0,-12-3 0,5 2 0,-6-5 0,6 7 0,-5-3 0,14 4 0,-13-2 0,13 0 0,-11-1 0,2 1 0,-4-3 0,1 1 0,-3-4 0,-1 5 0,0-6 0,-2 3 0,2-3 0,-2 3 0,1-2 0,-1 2 0,0 0 0,1-3 0,-1 3 0,2 0 0,0-2 0,-2 4 0,1-4 0,-1 2 0,2-3 0,1 3 0,0-3 0,-1 6 0,0-5 0,-2 1 0,-1-2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03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24575,'18'0'0,"-1"0"0,2 0 0,-3 4 0,3-3 0,0 5 0,13 5 0,-4-5 0,22 11 0,-20-12 0,3 6 0,-12-7 0,4 3 0,-8-3 0,13 3 0,-18 0 0,14-1 0,-17-2 0,19 2 0,-18-5 0,9 5 0,-15-3 0,4 1 0,-3 2 0,4-6 0,-2 3 0,-1 0 0,1-2 0,-1 5 0,5-2 0,0 3 0,3 0 0,1-3 0,0 3 0,-1-3 0,1 0 0,0 2 0,-1-2 0,1 4 0,-4-4 0,3 2 0,-7-5 0,4 5 0,-5-5 0,1 2 0,-1 0 0,0-3 0,1 3 0,-1-3 0,1 3 0,0 1 0,-1 0 0,1 1 0,-1-4 0,1 2 0,0 0 0,-1-2 0,0 1 0,1-2 0,-1 0 0,4 4 0,-2-1 0,2 4 0,-3-3 0,-1-1 0,-2 0 0,-1-3 0,-3 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05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24575,'9'0'0,"13"0"0,-2 0 0,5 0 0,-4 0 0,-2 0 0,18 11 0,-13-5 0,23 12 0,-25-6 0,11 4 0,-2-1 0,-11-4 0,5 0 0,-10-7 0,1 3 0,2-3 0,-3 0 0,0 2 0,4-5 0,-4 6 0,4-3 0,-4 0 0,-1 2 0,1-5 0,-4 5 0,3-5 0,-3 2 0,0-3 0,3 0 0,-3 0 0,4 0 0,-1 0 0,1 0 0,4 3 0,-3-2 0,7 3 0,-8-4 0,15 0 0,-13 0 0,9 0 0,-15 0 0,-1 0 0,-3 0 0,-1 0 0,1 0 0,-1 0 0,1 0 0,-1 0 0,1 0 0,-1 0 0,1 0 0,3 0 0,-3 0 0,4 0 0,-5 0 0,1 3 0,0-2 0,-1 2 0,0-3 0,1 0 0,-1 0 0,1 0 0,-1 0 0,1 2 0,3-1 0,-2 2 0,2-3 0,-4 3 0,1-2 0,0 2 0,-1-3 0,1 0 0,-1 3 0,1-3 0,0 3 0,-1-3 0,1 3 0,0-2 0,-1 2 0,-2-3 0,-2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07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24575,'26'0'0,"22"0"0,-7 0 0,10 0 0,-12 0 0,-2 0 0,17 0 0,21 0 0,-21 0 0,24 0 0,-45 0 0,11 0 0,2 0 0,-2 0 0,8 0 0,0 0 0,-20 0 0,10-3 0,-21 2 0,2-2 0,-11 3 0,10 0 0,-13 0 0,17-7 0,-17 5 0,17-4 0,-17 6 0,24 0 0,-15 0 0,17 0 0,-14 0 0,2 0 0,-11 0 0,1 0 0,-7 0 0,-2 0 0,-2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09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24575,'33'0'0,"-1"0"0,9 0 0,1 0 0,-5 0 0,2 0 0,12 0 0,-10 0 0,15 0 0,-30 0 0,6 0 0,-4 0 0,3-3 0,4 2 0,-5-11 0,5 10 0,1-9 0,-6 10 0,-1-10 0,-5 9 0,-4-5 0,3 7 0,-11 0 0,6 0 0,-11 0 0,4-3 0,-1 2 0,-3-2 0,4 3 0,-1 0 0,-3 0 0,3 0 0,-3 0 0,0-3 0,-1 2 0,1-1 0,-3-1 0,1 2 0,-1-2 0,3 3 0,-1 0 0,1 0 0,-1-3 0,5 3 0,-4-3 0,7 3 0,-7-3 0,4 2 0,-5-2 0,1 3 0,-1 0 0,1 0 0,0 0 0,-1 0 0,4-3 0,-2 2 0,6-2 0,-7 3 0,3 0 0,-3 0 0,0 0 0,-1 0 0,1 0 0,2 0 0,-5 0 0,1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11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0 167 24575,'25'0'0,"4"0"0,-4 0 0,9 0 0,-4 0 0,0 0 0,19 0 0,17 0 0,-3 0 0,23-9 0,-46 6 0,39-15 0,-47 9 0,60-9 0,-54 1 0,26 7 0,-38-5 0,-1 14 0,-9-6 0,9 4 0,-13 2 0,4-1 0,-9 2 0,2-3 0,-2 2 0,3-2 0,-1 0 0,2 2 0,0-5 0,9 2 0,-7 1 0,7-4 0,-9 7 0,-1-3 0,-4 3 0,0 0 0,1 0 0,12-3 0,-9-1 0,16 0 0,-17 1 0,7 3 0,-9 0 0,2-2 0,-5 1 0,-2-2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13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0 384 24575,'39'-13'0,"-17"1"0,28-3 0,-21-5 0,17 8 0,-8-9 0,2 11 0,12-14 0,-17 17 0,13-11 0,-27 11 0,0 2 0,-7-2 0,13 4 0,-12 2 0,24-9 0,-25 5 0,18-6 0,-16 4 0,9-4 0,-13 7 0,4-3 0,-9 7 0,2-2 0,2-2 0,-1 0 0,0-2 0,-1 0 0,-1 1 0,4-4 0,-5 9 0,6-6 0,-6 5 0,12-8 0,-7 5 0,12-7 0,-8 4 0,24-8 0,-20 6 0,13-2 0,-19 4 0,-1 3 0,-1 0 0,10-4 0,-10 3 0,8-2 0,-9 1 0,4 5 0,-7-2 0,5 3 0,-7 0 0,0 0 0,1 0 0,-4 0 0,0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15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0 605 24575,'22'-8'0,"-6"3"0,17-12 0,-6-5 0,20 1 0,13-18 0,-2 16 0,11-8 0,16-5 0,-22 12 0,3-1 0,-2-1 0,-15 9 0,4-4 0,-3 2 0,-25 9 0,29-16 0,-36 17 0,23-8 0,-23 9 0,23-6 0,-23 6 0,15-5 0,-20 8 0,3-4 0,-9 8 0,-1-5 0,1 3 0,6-4 0,-2 0 0,13-3 0,-11 2 0,14-2 0,-18 3 0,35-7 0,-27 5 0,22-5 0,-25 7 0,1-1 0,-4 4 0,9-5 0,-11 4 0,7-2 0,-10 4 0,0 3 0,-2-3 0,2 3 0,-3-6 0,4 5 0,-4-2 0,0 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18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1 995 24575,'14'-21'0,"-1"4"0,3-2 0,3-1 0,2-1 0,12-12 0,-10 7 0,19-14 0,-17 13 0,12-6 0,-6 5 0,-3 2 0,8-2 0,-8 1 0,-1 1 0,-3 5 0,-8 1 0,3 5 0,-8 4 0,-1 1 0,1 3 0,-4 0 0,7 0 0,-3-3 0,3-2 0,1 1 0,0-3 0,-1 3 0,-2-4 0,2 4 0,-3 0 0,1 1 0,1 1 0,-5-1 0,2 3 0,1 0 0,-4-3 0,7-1 0,2-5 0,0 1 0,7 0 0,-2-5 0,9-4 0,-7 5 0,2-2 0,-14 17 0,0-6 0,-5 6 0,1 1 0,-1-3 0,1 2 0,-1-2 0,5-4 0,-4 2 0,3-2 0,0 3 0,-2 0 0,2 0 0,-3 4 0,-4-3 0,3 5 0,-5-4 0,5 4 0,-2-5 0,2 2 0,1-2 0,-1-1 0,1 1 0,0-1 0,-1 3 0,-3-1 0,3 4 0,-5-5 0,5 6 0,-3-3 0,1 0 0,1 2 0,-1-4 0,2 1 0,1-2 0,-1-1 0,1 3 0,-1-2 0,1 6 0,-4-6 0,3 5 0,-3-2 0,4 1 0,-1 1 0,1-5 0,-4 5 0,0-1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20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1158 24575,'18'0'0,"-1"-4"0,2-4 0,1-4 0,0-3 0,3-1 0,-7-3 0,31-41 0,-19 20 0,2-4 0,-1 2 0,-5 10 0,19-23 0,-24 37 0,22-26 0,-26 25 0,17-17 0,-19 16 0,26-23 0,-19 14 0,14-9 0,-22 15 0,13-10 0,-14 10 0,31-37 0,-26 34 0,23-31 0,-26 39 0,10-15 0,-15 24 0,12-24 0,-11 19 0,25-42 0,-21 34 0,21-30 0,-25 35 0,4-6 0,-9 12 0,2 2 0,-5 2 0,2 1 0,-1 3 0,-1-3 0,2 2 0,0 1 0,-3-3 0,6 3 0,-5-1 0,1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01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1 154 24575,'20'0'0,"4"0"0,3 0 0,0 0 0,4 0 0,1 0 0,-4 0 0,9 0 0,-11 0 0,8 0 0,-7 0 0,1 0 0,-4 0 0,-2 0 0,9 0 0,-11 0 0,7 0 0,-14 0 0,-3 0 0,-1 0 0,0 0 0,-3 0 0,3 0 0,-6 3 0,2-3 0,-2 3 0,3-3 0,0 0 0,0 0 0,0 0 0,0 0 0,3 0 0,1 0 0,0 3 0,2-3 0,2 3 0,0 0 0,7-2 0,-7 1 0,3 1 0,-4-2 0,-3 2 0,2-3 0,-5 0 0,2 0 0,-3 0 0,0 0 0,0 0 0,0 0 0,0 0 0,0 0 0,0 0 0,0 0 0,-20-6 0,7 2 0,-21-9 0,14 2 0,-4-6 0,5 3 0,-1-3 0,1 4 0,0 2 0,3-1 0,-3 5 0,6-3 0,-5 4 0,5 0 0,-5 2 0,5 2 0,-2-1 0,0 2 0,2-1 0,-2 2 0,3 0 0,-3-3 0,2 2 0,-2-2 0,3 0 0,0 3 0,3-5 0,0 2 0,11 2 0,-1 5 0,12 6 0,-1 8 0,1-3 0,3 8 0,-3-4 0,0 0 0,-1 2 0,-4-3 0,0 0 0,0 3 0,-3-7 0,2 3 0,-6-4 0,2-3 0,-2 2 0,-1-5 0,0 2 0,0-3 0,0 0 0,-3 0 0,0 0 0,-1-3 0,-1 2 0,2-1 0,-6 1 0,-1 4 0,-2 1 0,0 0 0,-4 3 0,0-3 0,-3 3 0,0 0 0,0-3 0,-6 6 0,7-8 0,-9 10 0,14-11 0,-8 5 0,11-6 0,-3-3 0,6 0 0,-2-3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2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1302 24575,'0'-14'0,"0"-24"0,12 2 0,-5-16 0,14 16 0,0-14 0,-2 16 0,10-24 0,-6 20 0,6-10 0,2 0 0,-6 4 0,5-3 0,2-5 0,-7 16 0,9-27 0,-21 39 0,17-43 0,-15 36 0,10-26 0,-9 22 0,9-21 0,-10 24 0,11-15 0,-22 35 0,2 0 0,-3 5 0,-2-2 0,2 2 0,0-6 0,-3 6 0,3-3 0,-3 4 0,0-1 0,0 1 0,0 0 0,0-1 0,3 1 0,-2-1 0,5-8 0,-5 6 0,2-6 0,-1 9 0,-1-1 0,2 1 0,0-4 0,0 6 0,1-8 0,2 10 0,-5-6 0,1 4 0,1-2 0,-2 0 0,5-1 0,-3 1 0,4-1 0,-4 4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24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 0 24575,'0'13'0,"0"1"0,0 1 0,0-1 0,0 5 0,-8 22 0,6-11 0,-6 15 0,0 10 0,3-12 0,-4 15 0,2-19 0,2 2 0,-12 18 0,7-3 0,-11 2 0,-2 24 0,3-36 0,3 9 0,0-2 0,2-15 0,-5 27 0,15-44 0,-2 7 0,3-12 0,-8 24 0,0-9 0,3 12 0,-1-17 0,3 0 0,2-10 0,-5 5 0,6-6 0,0 3 0,-2-7 0,5 5 0,-2-8 0,0 4 0,3-4 0,-3 4 0,3-5 0,-3 3 0,2-4 0,-2 0 0,3 0 0,0 0 0,0-2 0,0-2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34.080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0 174 16383,'58'0'0,"-10"0"0,-14 0 0,-8 0 0,9 0 0,11 0 0,0-4 0,8 3 0,-11-9 0,-12 8 0,-8-5 0,-10 7 0,0-3 0,12-8 0,-4 3 0,22-9 0,-28 12 0,17-1 0,-24 3 0,5 2 0,9-7 0,-8 6 0,13-4 0,-7 3 0,-7-1 0,8 0 0,-6-5 0,13 5 0,-8-3 0,12-3 0,-20 9 0,7-6 0,-6 1 0,1 2 0,2-6 0,1 3 0,-5 3 0,4 19 0,-12-4 0,2 20 0,-6-15 0,0 7 0,0-3 0,0 4 0,0 0 0,0 0 0,-4 5 0,3-4 0,-6 4 0,-1-5 0,-1 1 0,-2-6 0,-1 5 0,1-12 0,-2 6 0,0-7 0,-12 7 0,3-5 0,-39 8 0,30-11 0,-47 12 0,42-12 0,-42 13 0,43-12 0,-37 11 0,42-15 0,-33 14 0,35-15 0,-22 15 0,28-12 0,-8 8 0,18-13 0,0 2 0,-7 3 0,9-6 0,-12 9 0,12-8 0,-1 2 0,-4 6 0,4-1 0,1 2 0,-2-1 0,8-2 0,-8 3 0,2 3 0,0-5 0,0 4 0,31-1 0,-11-3 0,22-1 0,-17-4 0,4-5 0,-3 6 0,7-7 0,-7 4 0,7-1 0,-8-2 0,4 3 0,0-4 0,-3 3 0,3-2 0,-5 5 0,1-5 0,0 6 0,2-6 0,-1 5 0,5-5 0,-5 2 0,3-3 0,-4 3 0,4-2 0,-4 2 0,4-3 0,-4 0 0,2 0 0,2 4 0,-4-3 0,1 5 0,-2-6 0,0 7 0,7-7 0,-9 4 0,7-4 0,-7 3 0,4-3 0,1 6 0,-3-5 0,2 2 0,-2 0 0,3-2 0,-2 5 0,1-5 0,0 2 0,-2 0 0,4-2 0,-4 4 0,2-4 0,0 5 0,-2-2 0,2-1 0,-1 3 0,-1-2 0,2 2 0,0 1 0,-5-1 0,7-2 0,-63-5 0,25 0 0,-49-3 0,28 4 0,5 0 0,-5 0 0,6 0 0,5 0 0,1 0 0,5 0 0,0 0 0,4 0 0,1 0 0,8 0 0,-6 3 0,3 1 0,-5-1 0,2 3 0,3-5 0,0 5 0,-3-2 0,-1 0 0,3-1 0,-1-3 0,2 3 0,-1-2 0,-2 2 0,3 0 0,-3-2 0,3 2 0,-3 0 0,3-3 0,-3 3 0,3-3 0,-2 3 0,-1-2 0,4 2 0,-4 0 0,1-2 0,2 2 0,-5-3 0,6 3 0,-3-3 0,0 3 0,-1-3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50.284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0 100 16383,'46'0'0,"-5"0"0,-21 0 0,8 0 0,-11 0 0,11 0 0,-12 0 0,18 0 0,-15 0 0,15 0 0,-4 0 0,1 0 0,19 0 0,4 0 0,22 0 0,-24 0 0,10 0 0,-34 0 0,10 0 0,3 3 0,-12 1 0,13 7 0,-25-6 0,9 4 0,-14-8 0,6 5 0,5-2 0,18 0 0,-11 2 0,16-5 0,-29 6 0,10-3 0,-16 0 0,8 1 0,-6-4 0,4 2 0,3-3 0,-6 0 0,5 0 0,-5-8 0,-3-6 0,-6-4 0,-5-2 0,0 1 0,0 3 0,3-3 0,-2 5 0,3-1 0,-2-2 0,-28 8 0,7 1 0,-27 8 0,5 0 0,-1 0 0,1 0 0,-5 0 0,9 0 0,-3 0 0,5 0 0,5 0 0,1 0 0,5 0 0,-5 4 0,3-3 0,-8 6 0,9-2 0,-9 0 0,9 2 0,-4-6 0,5 2 0,4-3 0,1 0 0,5 0 0,-1 0 0,-6 0 0,4 0 0,-4 0 0,7 4 0,-5-4 0,3 7 0,-3-6 0,4 2 0,1 0 0,-4-2 0,3 2 0,-5 0 0,9-2 0,-8 2 0,5 3 0,0 4 0,2 0 0,5 9 0,0-7 0,-3 6 0,2-4 0,-3 1 0,4-4 0,0 6 0,0-6 0,-2 6 0,-1-4 0,-1-3 0,-4 3 0,10-3 0,-4 10 0,9-4 0,0 6 0,-3-3 0,2-4 0,-3 4 0,4-4 0,0 0 0,0 2 0,0-3 0,0 2 0,23-2 0,-2-7 0,16 0 0,-8-4 0,0-2 0,-3 3 0,3-4 0,0 0 0,1 0 0,5 0 0,0 0 0,0 0 0,5 0 0,-3 0 0,9 0 0,-10 0 0,5 0 0,0 0 0,-10 0 0,28 0 0,-29 0 0,49 0 0,-47 0 0,33 3 0,-43-3 0,6 3 0,-18-3 0,9 4 0,-6-4 0,16 7 0,-15-3 0,11 3 0,-17-4 0,8 12 0,-9-5 0,6 10 0,-4-2 0,2-2 0,-4 3 0,1-4 0,-1-1 0,3 0 0,-2-3 0,4 5 0,2-5 0,1 3 0,2-4 0,-2-3 0,-4 0 0,6 4 0,-9-4 0,5 6 0,-6 0 0,-28 5 0,2-7 0,-30 3 0,7-9 0,-18 5 0,15-4 0,-14-1 0,11-5 0,5 0 0,-9 0 0,21 0 0,-4 0 0,12 0 0,-1 0 0,4 0 0,1 0 0,4 3 0,1 1 0,-5 0 0,3 2 0,-7-1 0,3 3 0,-4 0 0,4-1 0,-3 1 0,7 0 0,-3-1 0,5 1 0,-1-1 0,1 0 0,0 0 0,1 0 0,-1-1 0,0 2 0,0-1 0,-5 0 0,3 1 0,-3 3 0,4-3 0,1 3 0,3-4 0,-2 2 0,0-1 0,-1-2 0,-2 0 0,-1-3 0,4 1 0,-3 2 0,1-6 0,1 3 0,-5-3 0,5 0 0,-2 0 0,2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56.77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0 886 16383,'66'0'0,"-14"0"0,-17 0 0,-11 0 0,5 0 0,1 0 0,0 0 0,4-4 0,-9-1 0,9-3 0,-8-4 0,3 3 0,-5-7 0,5 3 0,-12 1 0,10-3 0,-15 7 0,7-7 0,0 3 0,-6-3 0,5 0 0,-7 0 0,4-4 0,-3 0 0,3-6 0,-1-4 0,2-1 0,-2 0 0,2-4 0,-7 9 0,3 0 0,-4 6 0,-1 5 0,1-1 0,-1 1 0,0 0 0,-1 1 0,-2-4 0,2 3 0,-3-3 0,4 1 0,0 1 0,1-6 0,-1 1 0,5-4 0,1-1 0,-1 1 0,3 0 0,-2 0 0,-1 4 0,-1 1 0,-4 8 0,3 1 0,0-2 0,1 1 0,-2-6 0,1 0 0,-5 5 0,4-4 0,-41 45 0,20-20 0,-29 29 0,26-24 0,0-2 0,1-1 0,-1 0 0,4-4 0,-9 6 0,7-4 0,-5 5 0,4-4 0,3-2 0,-3 6 0,-1-3 0,0 4 0,1-1 0,-6 6 0,4-4 0,-4 4 0,5-1 0,0-3 0,3-1 0,-2-1 0,7-3 0,-4 0 0,1 6 0,-1-9 0,0 9 0,-3-9 0,6 6 0,-6-3 0,3 4 0,-1 0 0,-1-4 0,1 3 0,1-6 0,-3 6 0,4-4 0,-1 1 0,-2 1 0,6-1 0,-6 6 0,5-5 0,-2 5 0,3-3 0,0 1 0,0 3 0,3-3 0,1-1 0,3 5 0,0-3 0,0 7 0,0-3 0,0 9 0,0-4 0,0 9 0,0-9 0,0 4 0,0-4 0,0-6 0,0 0 0,0-8 0,0 5 0,0 2 0,0-3 0,0 5 0,0-9 0,0 3 0,0 4 0,0-3 0,0 2 0,5-1 0,3-3 0,2 0 0,3 0 0,-1-9 0,5 2 0,0-6 0,9 0 0,6-8 0,9-7 0,15-16 0,1-5 0,-8-6 0,6 1 0,-14 1 0,0 1 0,-4 5 0,-15 8 0,-2 6 0,-9 5 0,0 4 0,1-2 0,-7 2 0,11-10 0,-11 0 0,5-1 0,-2-2 0,0 5 0,0-1 0,0 1 0,-4 4 0,2 1 0,-5-3 0,2 2 0,-3-2 0,0 3 0,0-1 0,3-4 0,-2 0 0,6-1 0,-3-3 0,0 7 0,4-7 0,-8 11 0,7-6 0,-3 4 0,3-1 0,1-3 0,-1 1 0,0 6 0,0-6 0,-1 4 0,4 3 0,2-2 0,5 8 0,3 7 0,-5 6 0,-2 1 0,-6 4 0,3 0 0,-2-2 0,5 5 0,-5-6 0,3 8 0,-4-4 0,1 8 0,0-3 0,0 5 0,0-1 0,0 5 0,0-8 0,1 7 0,-2-8 0,1 0 0,0-2 0,-1-3 0,0 0 0,1-1 0,-1 1 0,0 0 0,5 4 0,-4-4 0,3 4 0,-4-4 0,1 0 0,-1-1 0,0 1 0,1 0 0,-1-1 0,-3 0 0,2 2 0,-3-1 0,4 1 0,0 0 0,-4-2 0,3 3 0,-2-4 0,2 0 0,1 3 0,0-2 0,-4 2 0,0 0 0,-3-3 0,0 5 0,-6-4 0,-2 0 0,-2-1 0,-8-5 0,5 6 0,-6-2 0,5 3 0,-1-4 0,0 3 0,1-6 0,-1 3 0,0-1 0,1-2 0,2 3 0,-1-1 0,2 1 0,-4 4 0,-4-3 0,3 2 0,-3-3 0,5 4 0,2 0 0,-1-4 0,4 3 0,-4-3 0,3 3 0,-1-4 0,-2 0 0,2-3 0,0 3 0,-3 2 0,6-1 0,-6 3 0,3-7 0,0 4 0,-5 1 0,8-1 0,-4 2 0,3-1 0,-1-2 0,-3 1 0,0-2 0,0 1 0,-4 0 0,6 1 0,-5-1 0,6-4 0,-4 4 0,-2-3 0,5 3 0,-4-4 0,1 1 0,1-3 0,-6 2 0,6-3 0,-3 1 0,-1-1 0,4-3 0,-9 0 0,10 0 0,-7-6 0,5-2 0,3-2 0,-5 0 0,6-3 0,0 6 0,0-11 0,3 4 0,0 0 0,0-2 0,1 3 0,-4-1 0,0-2 0,0 6 0,1 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01.625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259 1 16383,'40'7'0,"-3"-2"0,-26 9 0,0-6 0,3 5 0,-3-8 0,4 8 0,0-8 0,-1 9 0,-2-3 0,2 4 0,-3-1 0,0-3 0,0 3 0,-1-3 0,-2 0 0,9 10 0,-9-12 0,6 11 0,-4-6 0,1 2 0,0-2 0,-1-1 0,1-1 0,-3-1 0,5 5 0,-6-7 0,10 10 0,-9-11 0,5 6 0,0-1 0,-4-5 0,7 9 0,-8-10 0,6 7 0,-3-3 0,0 0 0,-1 3 0,0-6 0,1 5 0,4-5 0,-2 4 0,-2-4 0,1 4 0,2-4 0,0 2 0,0-4 0,6 2 0,-11-2 0,11 2 0,-6 2 0,-2-3 0,4 6 0,-5-8 0,2 3 0,2-1 0,-1 0 0,1 0 0,1-5 0,-3-2 0,6 0 0,-5 0 0,2 0 0,0 0 0,-2 0 0,5 6 0,-5-1 0,3 1 0,0 0 0,-5-2 0,4 3 0,-8 8 0,-2-4 0,-3 8 0,-16-2 0,3-2 0,-11-1 0,7-4 0,-1-2 0,1 2 0,3-3 0,-4 6 0,3-9 0,-8 8 0,8-7 0,-4 5 0,2-4 0,0 1 0,-2 0 0,3 2 0,3 1 0,-2 6 0,5-5 0,-3 4 0,1-5 0,-2 4 0,-2-1 0,3 0 0,0-3 0,4 6 0,-4-5 0,3 5 0,-6-6 0,6 3 0,-12-9 0,7-2 0,-8-6 0,1-4 0,3 4 0,-3-3 0,5 3 0,-1-3 0,-3-3 0,7 5 0,-6-4 0,3-2 0,2 3 0,-5-9 0,6 9 0,0-6 0,-3 6 0,3-6 0,-1 3 0,-2-1 0,6-1 0,-6 4 0,3-7 0,0 7 0,-2-4 0,-1-1 0,2 6 0,-5-9 0,10 10 0,-7-7 0,6 3 0,-6-1 0,6-2 0,-6 6 0,6-6 0,-5 4 0,2-2 0,-3 3 0,0 2 0,-3 0 0,6 1 0,-5-1 0,2 3 0,0-2 0,-3 0 0,4-4 0,0-1 0,0 5 0,-4 3 0,3 0 0,-3 2 0,1-2 0,3 3 0,-5 0 0,4 0 0,-2 3 0,0 1 0,3-1 0,-6 0 0,6-3 0,-3 0 0,1 0 0,-1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05.695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366 0 16383,'-9'68'0,"-9"2"0,7-33 0,-12 17 0,9-11 0,3 9 0,-4-20 0,13 2 0,-9-10 0,7 0 0,0 0 0,-4 1 0,4-6 0,-4 9 0,-4-2 0,2 9 0,-7 6 0,3-5 0,-5 10 0,2-14 0,3 7 0,0-18 0,5 3 0,2-13 0,0 3 0,3-1 0,-6 1 0,0-1 0,-3 0 0,3-6 0,-3 5 0,0-4 0,2 1 0,20-42 0,-1 26 0,15-30 0,-9 34 0,-3 2 0,10-2 0,-5 3 0,5 0 0,-2 0 0,-3 0 0,7 0 0,-3 0 0,0 0 0,3 0 0,-3 0 0,0 0 0,3 0 0,-7 0 0,3 0 0,-5 0 0,5 0 0,-3 0 0,7 0 0,-7 0 0,2 0 0,1 0 0,-7 0 0,6 0 0,0 3 0,-2-2 0,6 2 0,-8-3 0,1 0 0,3 0 0,-3 0 0,3 0 0,-4 0 0,0 0 0,3 3 0,1-2 0,1 2 0,-5-3 0,6 0 0,-11 0 0,14 0 0,-9 0 0,-1 0 0,8 0 0,-12 14 0,3-5 0,-9 13 0,-3-6 0,0-5 0,26-5 0,-16-4 0,20-5 0,-17 3 0,-5 0 0,15-9 0,-13 4 0,7-7 0,-7-5 0,2 4 0,2-8 0,-2 2 0,3-1 0,-4 0 0,2-3 0,-2 3 0,-3 0 0,-1 1 0,1 1 0,-1 2 0,1-3 0,-1 4 0,1 1 0,-1-5 0,-3 3 0,3-3 0,-3 4 0,0 1 0,3-1 0,-3-2 0,3 5 0,-3-5 0,5-1 0,-4 2 0,6-5 0,-4 6 0,0 4 0,3-5 0,-2 7 0,-32-4 0,9 6 0,-29 0 0,15 2 0,3-2 0,-8 2 0,4-7 0,0 2 0,-4-2 0,4-1 0,0 0 0,1-3 0,5 0 0,0 3 0,0-2 0,4 6 0,-3-2 0,7 3 0,-7 0 0,7-2 0,-3 1 0,5-1 0,-1 2 0,-7-2 0,9 2 0,-8-3 0,10 1 0,-3 5 0,-4-7 0,6 10 0,-5-7 0,4 5 0,-1 0 0,1-10 0,13 51 0,3-32 0,7 39 0,-2-30 0,-1-3 0,0 3 0,0 1 0,1 0 0,-1 2 0,-3-1 0,-1 1 0,0-3 0,-2 3 0,2-3 0,-3 2 0,0 1 0,0-3 0,3 2 0,1 1 0,0-2 0,2 1 0,-6-2 0,3-1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10.773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355 9 16383,'70'0'0,"8"0"0,-38 0 0,31 0 0,-25 0 0,16 0 0,-9 0 0,-5 0 0,-1 0 0,-5 0 0,-2 0 0,1 0 0,-5 0 0,5 0 0,-1 0 0,2 0 0,6 0 0,-6-4 0,-2 4 0,-10-4 0,-1 4 0,-9 0 0,-5 0 0,2 0 0,-4 0 0,4 0 0,2 0 0,-6 8 0,0-3 0,0 14 0,-9-5 0,2 4 0,-6-1 0,0 2 0,0-3 0,0 7 0,0-3 0,0-1 0,0 4 0,0 2 0,0 1 0,0 7 0,0-2 0,0-1 0,0 4 0,0-4 0,-4 0 0,3-1 0,-6-5 0,6-4 0,-5-5 0,5 1 0,-4-5 0,1 8 0,0-5 0,2 1 0,-2 5 0,3-8 0,-2 9 0,0-8 0,39-50 0,-23 24 0,32-42 0,-29 32 0,-5 7 0,4-3 0,-7 1 0,3 2 0,-3-7 0,-4 3 0,0-4 0,-1 0 0,-2-1 0,3 6 0,-4-5 0,0 9 0,0-1 0,0 0 0,0 5 0,0-9 0,0 6 0,0-3 0,0 1 0,-22 50 0,13-11 0,-22 41 0,21-18 0,-3-4 0,4 5 0,-1-5 0,5 4 0,-2-9 0,2 19 0,0-22 0,-3 30 0,7-42 0,-2 18 0,3-32 0,0 4 0,-9 9 0,4-14 0,-13 14 0,6-20 0,-6 2 0,-1-3 0,4 0 0,-8 0 0,7 0 0,-7 0 0,7 0 0,-7 0 0,7 0 0,-7 0 0,3 0 0,-4 0 0,0 0 0,-5 0 0,-1 0 0,-5 0 0,0 0 0,-6 0 0,5 0 0,-10 0 0,9 0 0,-3 0 0,5 0 0,0 0 0,0 0 0,5 0 0,-4 0 0,-18 0 0,12 0 0,-44 0 0,47 0 0,-36 0 0,44 0 0,-21 3 0,28-2 0,-15 2 0,20-3 0,-21 0 0,16 0 0,-24 0 0,23 0 0,-18 0 0,24 0 0,-13 0 0,17-3 0,0-3 0,13-16 0,7 3 0,4-7 0,4 11 0,9-12 0,3 3 0,-3-6 0,-1-15 0,-15 21 0,3-58 0,-6 37 0,-2-10 0,1 0 0,1 10 0,3-38 0,-4 62 0,-1-23 0,-3 35 0,0-10 0,18 10 0,0 1 0,9 2 0,5 2 0,-15 4 0,20 0 0,-19 0 0,22 10 0,-22-4 0,28 25 0,-27-16 0,31 24 0,-31-25 0,49 14 0,-35-22 0,56 5 0,-48-11 0,22 0 0,-37 0 0,12 0 0,-20 0 0,15 3 0,-20-2 0,12 2 0,-16-3 0,20 0 0,-15 0 0,23 0 0,-19 0 0,22 0 0,-22 0 0,26 0 0,-21 0 0,31 0 0,-29 0 0,24 4 0,-30-3 0,11 5 0,-18-5 0,0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16.85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133 169 16383,'88'-24'0,"-3"-8"0,-27 20 0,13-18 0,-19 14 0,15-6 0,-12 8 0,-7 4 0,-12 5 0,-7 1 0,-9 4 0,-1 0 0,9 0 0,-6 0 0,15 0 0,-11 0 0,29 0 0,-24 0 0,24 0 0,-37 0 0,10 0 0,-19 0 0,9 0 0,-1 0 0,-6 0 0,11 6 0,-8 1 0,3 4 0,12 3 0,-15-6 0,16 12 0,-21-11 0,14 20 0,-15-20 0,8 24 0,-8-24 0,2 15 0,-3-10 0,0 8 0,0-7 0,3 11 0,-2-13 0,4 10 0,-4-11 0,11 16 0,-10-17 0,10 24 0,-11-25 0,8 23 0,-11-20 0,11 24 0,-10-14 0,4 18 0,-2-19 0,2 16 0,-5-25 0,4 16 0,-8-21 0,2 8 0,0 1 0,-2-8 0,-16 9 0,4-15 0,-16 0 0,13-3 0,-5 0 0,-1 0 0,-9 0 0,4 0 0,-9 0 0,-2 0 0,0 0 0,-5 0 0,1 5 0,3 0 0,-9 4 0,5 0 0,-7 1 0,1-1 0,5 0 0,-4 1 0,10-2 0,0 1 0,2 0 0,9-1 0,0 3 0,2-2 0,7 2 0,-6-3 0,6-1 0,-7 5 0,3 0 0,-15 7 0,8-2 0,-4 2 0,13-7 0,3-1 0,4-4 0,-2 3 0,0 0 0,-1 0 0,-2-3 0,3 1 0,0 0 0,0 5 0,3-3 0,-3-1 0,3 1 0,-3 0 0,3 3 0,-4-49 0,1 16 0,0-43 0,-3 28 0,6-6 0,-3 5 0,-1-10 0,4 10 0,-3-5 0,4 6 0,1 5 0,0 1 0,0 5 0,0 4 0,0-3 0,0 7 0,1-3 0,-1 4 0,1-3 0,-1 2 0,1-3 0,-1 0 0,0-1 0,1 0 0,-1 2 0,1 3 0,3 0 0,-2 1 0,2-3 0,0 1 0,-2 2 0,2-5 0,1 7 0,-4-8 0,3 2 0,1 3 0,-1-2 0,1 3 0,2-1 0,-2-9 0,3 7 0,0-3 0,0 6 0,0 1 0,0 64 0,5-14 0,0 49 0,10-19 0,-1-22 0,7 20 0,-2-16 0,-3 6 0,2-2 0,-4-11 0,0-6 0,-2-11 0,-4-6 0,-1-8 0,0 2 0,-1 0 0,-2 2 0,2 2 0,-2-3 0,0 1 0,3 4 0,-3-3 0,4 7 0,0-8 0,0 8 0,-1-7 0,0-1 0,4-1 0,-3-3 0,2 4 0,-2 0 0,-1-1 0,4 1 0,-3 0 0,2-1 0,2 5 0,-4 1 0,7 4 0,-2 0 0,-1-4 0,3 3 0,-3-7 0,0 3 0,2-4 0,-6-4 0,5 2 0,-1-9 0,0-41 0,-3 11 0,-5-36 0,0 27 0,-3 0 0,3-6 0,0 5 0,1-5 0,4 6 0,-5 5 0,4 1 0,-7 5 0,6 4 0,-7 5 0,7 2 0,-4 0 0,4-5 0,0-2 0,0 1 0,0 2 0,-3 6 0,6-10 0,-5 9 0,6-9 0,0 2 0,1-1 0,3 0 0,2-8 0,3 6 0,3-8 0,-2 9 0,4-4 0,-9 9 0,0-1 0,-2 4 0,-7 8 0,9-4 0,-2 8 0,4-2 0,-1 3 0,0 0 0,-2 0 0,2 0 0,-1 6 0,1 2 0,5 3 0,-3-4 0,4 0 0,-7-3 0,7 0 0,-3 3 0,4-2 0,-4 2 0,3 1 0,-8 0 0,9 0 0,-9-1 0,4 1 0,-8-1 0,6 0 0,-6-1 0,0 9 0,-5-2 0,-6 6 0,0-4 0,0 0 0,-7 10 0,2-8 0,-6 9 0,0-7 0,-1 1 0,-4 4 0,-5 1 0,-1 5 0,-5-2 0,0 3 0,1-5 0,4-5 0,-3 4 0,5-8 0,-1 0 0,-2-2 0,3-3 0,-4 1 0,4-2 0,-3 0 0,8-2 0,-4 2 0,4-4 0,4-3 0,42-28 0,-9 10 0,31-23 0,-19 20 0,-4 4 0,11-7 0,-4 6 0,9-6 0,-14 7 0,22-8 0,-32 14 0,15-10 0,-29 16 0,2-2 0,2-20 0,-6 2 0,2-6 0,-8 12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24.12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33 693 16383,'45'-33'0,"0"6"0,-19 6 0,4 0 0,4 2 0,-6-2 0,13-2 0,-15 1 0,10 3 0,-14-4 0,11 8 0,-15-1 0,10 1 0,-12 3 0,7-4 0,-11 1 0,6 0 0,-6 0 0,2 1 0,1-1 0,0 0 0,-1 1 0,-2-1 0,-2 4 0,0-3 0,1 4 0,0-1 0,1-5 0,-4 4 0,2-2 0,0-2 0,-3 9 0,6-9 0,-3 3 0,0 3 0,2-9 0,-4 7 0,2-5 0,0 2 0,-1 1 0,4-1 0,-5 4 0,3-3 0,5 12 0,-3 0 0,7 9 0,-6 0 0,1 4 0,0-3 0,-4 6 0,3-3 0,-6 0 0,6 3 0,-7-3 0,7 1 0,-6 1 0,6-4 0,-2 4 0,2-4 0,1 4 0,4-4 0,-3 2 0,2-1 0,-3-1 0,0 1 0,-1 1 0,1-3 0,-4 2 0,2 4 0,-5-6 0,5 11 0,-2-7 0,0 2 0,-1 0 0,-3-3 0,4 1 0,-3 1 0,5-2 0,-2 3 0,-1-4 0,6 3 0,-8-5 0,9 5 0,-3-2 0,2 0 0,1 0 0,-6-4 0,3 0 0,0 3 0,-2-3 0,5 4 0,-7-2 0,5-1 0,-2 5 0,-2-5 0,4 4 0,-4-5 0,5 0 0,0-4 0,1-3 0,1 0 0,0 0 0,-4 0 0,4 3 0,-3-2 0,1 2 0,0-3 0,-2 0 0,5-3 0,-51 36 0,28-21 0,-42 31 0,38-32 0,-2-1 0,0 2 0,0-1 0,-1 3 0,-5 1 0,8-6 0,-5 3 0,3 1 0,0-5 0,-3 4 0,-4-2 0,6-2 0,-6 2 0,6-3 0,-7 3 0,3-2 0,1 2 0,-3 1 0,9-4 0,-8 6 0,6-3 0,-1 0 0,-1 3 0,4-3 0,-4 3 0,2-3 0,-3 2 0,0-1 0,2-1 0,2 5 0,-1-4 0,0 2 0,-7 0 0,6-2 0,-2 0 0,2-1 0,1 0 0,-1 0 0,-2 4 0,3-1 0,0-3 0,-3 0 0,2-1 0,-3 2 0,2-1 0,-1 3 0,0-6 0,-4 5 0,6-4 0,-5 2 0,6-1 0,-3-2 0,-2 2 0,1-2 0,-2-3 0,0-2 0,2-2 0,-3 0 0,3 0 0,-1 0 0,-3 0 0,0 0 0,3 0 0,-4-3 0,7-4 0,-5-1 0,0-4 0,5 7 0,-5-5 0,7 4 0,-5-2 0,-1-5 0,3 1 0,-3 1 0,8 1 0,-6 3 0,-4-4 0,-2-1 0,-2 1 0,3-4 0,0 7 0,3-6 0,-3 2 0,1-3 0,2 0 0,-3 0 0,4 0 0,1 1 0,-1-1 0,0 0 0,1 4 0,3 1 0,-3-1 0,3 3 0,-4-2 0,-3 3 0,3-1 0,-3 1 0,4 0 0,3 0 0,-10-4 0,9 0 0,-10 0 0,11 1 0,-2 2 0,-5-2 0,5 2 0,-7 1 0,9-2 0,-3 8 0,-2-8 0,2 5 0,-2-5 0,3 2 0,4-5 0,2-3 0,5 1 0,29-2 0,-4 6 0,35 5 0,-8-4 0,5 8 0,4-8 0,-4 8 0,6-3 0,0 4 0,-6 0 0,-7 0 0,-12 0 0,-7 0 0,-5 0 0,-4 0 0,-1 3 0,-8-2 0,6 5 0,-3-2 0,0 0 0,5 2 0,-8-5 0,9 2 0,-4-3 0,1 0 0,-2 0 0,4 0 0,1 0 0,0 0 0,-1 0 0,-5 0 0,0-3 0,3-1 0,-3 0 0,3-2 0,0 2 0,-5-3 0,4 1 0,-2-1 0,0 0 0,4-4 0,-3 3 0,-1-6 0,5 2 0,1-3 0,4-1 0,7-6 0,-6 5 0,6-10 0,-6 10 0,-4-3 0,-2 8 0,-5-2 0,1 6 0,0-2 0,-1 2 0,0 1 0,0 0 0,2 4 0,-2-3 0,2 5 0,1-1 0,-3 2 0,3 0 0,-4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04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38 205 24575,'3'-16'0,"0"1"0,7-2 0,1-1 0,3 3 0,-3-2 0,4 4 0,-1 3 0,-1-2 0,2 9 0,-11-2 0,4-1 0,-2 2 0,7-10 0,1 9 0,1-7 0,-5 5 0,5 1 0,-7 2 0,4-1 0,-9 7 0,0-2 0,-6 6 0,-6 3 0,-2-2 0,-22 25 0,10-7 0,-13 15 0,12-12 0,-13 20 0,14-24 0,-13 23 0,27-35 0,-5 5 0,16-14 0,-1 3 0,4-6 0,10 0 0,-4 3 0,4 0 0,-2 4 0,-4 5 0,1-5 0,-1 5 0,-3-6 0,3 5 0,-3-6 0,0 6 0,-1-8 0,-1 2 0,1 1 0,1 3 0,0-3 0,-2 3 0,1-6 0,-5 2 0,3-4 0,-3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31.87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608 0 16383,'11'41'0,"3"-8"0,1-22 0,1-4 0,3 1 0,5-4 0,-7 3 0,15-6 0,-10 5 0,7-5 0,-5 6 0,-4-2 0,-2-1 0,-3 2 0,0-1 0,-1 5 0,0 0 0,0 1 0,-1-2 0,1-5 0,7-1 0,-5-3 0,6 4 0,-5-4 0,-1 7 0,0-6 0,-2 5 0,3 1 0,-4 0 0,1 2 0,1-2 0,-4-1 0,4 1 0,1-4 0,-2 0 0,5-3 0,-5 0 0,3 0 0,-2 0 0,-1 0 0,5 0 0,-5 0 0,2 0 0,0 0 0,-2 0 0,4 0 0,-4 0 0,4 0 0,-5-3 0,5 2 0,-3-1 0,1 2 0,2 0 0,-5 0 0,-33 28 0,15-18 0,-28 21 0,23-21 0,5-2 0,-10 8 0,7-1 0,-10 7 0,7-4 0,-4 1 0,7-4 0,-2-1 0,3-2 0,-1 4 0,1-4 0,-3 5 0,3-3 0,-3-1 0,4 0 0,2 3 0,1-2 0,3 9 0,-3-11 0,2 7 0,-2-1 0,0-5 0,3 7 0,-6-7 0,5 3 0,-2 3 0,3-5 0,0 3 0,0-1 0,-3-2 0,-1 5 0,1-5 0,0 2 0,0 0 0,-1-2 0,1 3 0,-3-1 0,5-1 0,-5 1 0,3-1 0,-12-7 0,0 0 0,-5-8 0,6 0 0,-2 0 0,1 0 0,-3 0 0,-2 0 0,5 0 0,-3 0 0,0 0 0,6 0 0,-10-3 0,13-1 0,-10-2 0,5-1 0,-1 0 0,-5 0 0,4 2 0,-1 2 0,2 3 0,0-3 0,-2 2 0,1-5 0,-1 5 0,-1-6 0,3 6 0,-3-5 0,0 5 0,3-5 0,-7 5 0,7-2 0,-4 3 0,4-4 0,0 3 0,-10-5 0,8 5 0,-9-6 0,12 6 0,-1-5 0,-4 5 0,3-6 0,-2 6 0,3-5 0,0 5 0,1-5 0,-5 5 0,7-5 0,-6 5 0,0-5 0,5 5 0,-7-6 0,10 4 0,-5-5 0,-2 1 0,5 0 0,-5 3 0,3-2 0,-1 6 0,-6-3 0,6-1 0,1 4 0,-3-7 0,6 7 0,-7-3 0,0 0 0,3-1 0,-2 0 0,2-2 0,2 5 0,-6-5 0,5 5 0,-4-1 0,2 2 0,2 0 0,39-26 0,-15 14 0,34-18 0,-25 15 0,-3 7 0,2-3 0,-7 4 0,0-4 0,2 0 0,-4 0 0,4-2 0,-6 2 0,4-4 0,0 0 0,5-3 0,-1-2 0,0 0 0,1-3 0,-4 7 0,2-3 0,-5 4 0,1 4 0,-3-2 0,3-1 0,-2-2 0,2-1 0,1 2 0,-3 0 0,7-4 0,-7 4 0,6-4 0,-6 8 0,2 0 0,3-1 0,4 25 0,2-10 0,5 24 0,-7-8 0,6-2 0,-2 2 0,8-2 0,-4-1 0,9 2 0,-9-6 0,4 4 0,-9-7 0,3 2 0,-11-4 0,12 4 0,-15-4 0,10 3 0,-12 2 0,5-4 0,5 0 0,-2-5 0,7 1 0,-8-4 0,0 7 0,3-7 0,0 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08.039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46 0 16383,'56'0'0,"6"0"0,-29 0 0,9 0 0,24 0 0,-24 0 0,17 0 0,-34 0 0,7 0 0,-10 0 0,15 0 0,-16 0 0,22 0 0,-28 0 0,32 4 0,-27-3 0,33 5 0,-29-1 0,25 8 0,-32-1 0,3 1 0,-11-4 0,-40 5 0,15-1 0,-30 2 0,22 0 0,0-6 0,0 6 0,4-3 0,-3 1 0,7 1 0,-3-6 0,8 2 0,-3 1 0,0 0 0,2 3 0,-5 1 0,6-1 0,-4 1 0,4 4 0,-3-4 0,1 9 0,-2-5 0,-1 1 0,4-1 0,2-4 0,2 0 0,1-1 0,-3 3 0,3-6 0,-3 5 0,-3-5 0,5-1 0,-9 3 0,10-3 0,-2 3 0,-6 0 0,2-3 0,-6 0 0,4-3 0,1 1 0,0 2 0,-1-2 0,5 1 0,-7 2 0,5-4 0,-6 4 0,7-1 0,-3-2 0,3 6 0,-4-6 0,4 6 0,-2-3 0,5 0 0,1-42 0,4 14 0,3-33 0,4 26 0,-3-1 0,2 1 0,-3 0 0,0 4 0,0-3 0,0 7 0,0-2 0,0 3 0,0 1 0,-6 60 0,4-23 0,-9 51 0,6-33 0,-4-5 0,0 5 0,4-6 0,-2-5 0,6-1 0,-2-5 0,3-4 0,0-1 0,0-4 0,0-1 0,0 7 0,-3-8 0,2 7 0,-2-6 0,3 2 0,0 4 0,-3-8 0,2 7 0,18-10 0,-5 4 0,16-6 0,-9-3 0,-4 2 0,4-5 0,-4 6 0,0-6 0,3 2 0,-2 0 0,3-2 0,-4 2 0,-1-3 0,3 0 0,-2 0 0,1 0 0,9 0 0,-9 0 0,14 0 0,-14 0 0,2-6 0,-3 1 0,-1-2 0,1-2 0,-2 4 0,-2-12 0,0 1 0,0-9 0,3-9 0,4-9 0,11-8 0,-7 3 0,11-6 0,-13 11 0,3-5 0,-5 12 0,-2 7 0,-3 5 0,-2 4 0,-3 1 0,-1 5 0,7-14 0,-1 6 0,12-24 0,-11 23 0,9-12 0,-17 27 0,3-1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12.63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550 1 16383,'54'51'0,"-5"-4"0,-3-19 0,-2-3 0,16 4 0,-2 2 0,11-2 0,3 18 0,-16-7 0,-1 1 0,18 24 0,-12-8 0,-6-3 0,-22-15 0,24 15 0,-42-41 0,8 0 0,-14-10 0,-17-37 0,11 19 0,-16-28 0,13 29 0,0 3 0,0-9 0,0 9 0,9-8 0,-1 6 0,5 6 0,3-2 0,-45 40 0,29-24 0,-37 26 0,30-27 0,-4-2 0,-9 12 0,-2 7 0,-11 15 0,-8 9 0,-8 11 0,-5-3 0,11-3 0,-4 6 0,13-17 0,-2 9 0,8-18 0,7-2 0,6-7 0,3-7 0,2 0 0,4-6 0,-6 0 0,-6-1 0,3-2 0,-9-3 0,12 2 0,-3-3 0,-2 4 0,5-3 0,-6-1 0,0-3 0,2 0 0,-3 0 0,0 0 0,3 0 0,-7 0 0,8 0 0,-4 0 0,4-3 0,0-1 0,-3-18 0,2 8 0,-3-15 0,4 13 0,-1-7 0,1 7 0,-1-7 0,-3 7 0,3-3 0,-3 3 0,5 2 0,-1 2 0,4 2 0,-3 0 0,4 2 0,-5-2 0,1-4 0,0 9 0,0-8 0,-3 6 0,1-1 0,-1-2 0,2 6 0,0-3 0,-2 6 0,1-2 0,-1 0 0,-1 2 0,6-2 0,-7 3 0,5 0 0,-1 0 0,-3 0 0,6 0 0,-6 0 0,1 0 0,4 0 0,-5 0 0,34-30 0,-7 11 0,22-25 0,-7 23 0,-10 2 0,4 4 0,-7 0 0,0 0 0,0 1 0,-3-5 0,-1 3 0,1-7 0,3 7 0,-3-7 0,3 3 0,-2-9 0,-1 4 0,0-4 0,0 5 0,0 0 0,0 4 0,0-3 0,0 3 0,0-9 0,0 3 0,1-3 0,2 9 0,-3 1 0,3 5 0,-4-1 0,0 1 0,13 41 0,-14-13 0,14 40 0,-15-24 0,0 0 0,2-1 0,-6-5 0,3 0 0,-1-4 0,-2-1 0,5-4 0,-5-1 0,5 4 0,1-3 0,4-1 0,7-4 0,2-6 0,9 4 0,1-7 0,23 7 0,-13-6 0,19 2 0,-11 1 0,1-4 0,-1 8 0,-8-5 0,-5 1 0,0 3 0,-5-7 0,-1 3 0,-5 0 0,-4-4 0,4 4 0,-5-4 0,1 0 0,3 0 0,-7 0 0,3 0 0,-4 0 0,-1-3 0,1-1 0,0-4 0,-1 1 0,1 0 0,-4-4 0,6 0 0,-8 0 0,7 1 0,-6 1 0,4-5 0,-4 2 0,0-1 0,2 1 0,-3 4 0,6-7 0,-5 4 0,0 1 0,5 1 0,-2 5 0,3 1 0,0-3 0,-3 1 0,3-2 0,0 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17.923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0 670 16383,'62'-37'0,"-2"-3"0,-10 4 0,-16 7 0,20-10 0,-29 16 0,24-16 0,-10 0 0,-5 9 0,7-14 0,-16 26 0,24-38 0,-24 37 0,18-30 0,-31 43 0,0-9 0,-1-1 0,10-4 0,-3-5 0,13-3 0,-18 16 0,3-2 0,-6 6 0,0 3 0,9-7 0,-7 8 0,6-2 0,-2 6 0,4 0 0,2 3 0,-4 4 0,-3 5 0,0 7 0,0-4 0,1 9 0,-4-5 0,3 6 0,-6-1 0,2-4 0,-3 3 0,0-8 0,0 9 0,2-9 0,-1 4 0,5-4 0,-3-1 0,4 1 0,-1 0 0,1-1 0,0 1 0,-4 0 0,3-1 0,-6 1 0,3 0 0,-1-4 0,-1 3 0,1-3 0,1 1 0,0-2 0,7 4 0,-3-5 0,-1 4 0,3 1 0,-9-6 0,5 5 0,0-4 0,-5-1 0,10 4 0,-6-4 0,5 2 0,0 0 0,-1-2 0,-2 2 0,-1-3 0,-2 0 0,3 3 0,4 4 0,-7-3 0,2 3 0,-3-5 0,0 1 0,3 3 0,-3-3 0,9 0 0,-10-4 0,10 1 0,-6 2 0,-2-4 0,7 4 0,-7-3 0,1 1 0,1 8 0,-9-2 0,-4 4 0,-8-2 0,-5-1 0,0-7 0,-4 2 0,-4-5 0,2 1 0,-3 1 0,3-1 0,-1 3 0,-4-4 0,0 3 0,-5-6 0,3 6 0,-7-6 0,2 7 0,-9-7 0,8 6 0,-7-6 0,9 6 0,0-2 0,-4 0 0,13 2 0,-7-7 0,12 7 0,1-6 0,-6 5 0,12-2 0,-11 3 0,6 0 0,-1 0 0,-5 3 0,4-2 0,2 2 0,0-3 0,0 3 0,3-2 0,-6 2 0,6-3 0,-4 0 0,0 4 0,1-3 0,2 6 0,-2-6 0,4 5 0,-4-2 0,1-1 0,0 2 0,3-5 0,-2 6 0,-5-6 0,2 0 0,-6-5 0,7-2 0,-1 0 0,-3 0 0,4 0 0,-6 0 0,2-7 0,0-1 0,-6-13 0,7 1 0,-7-1 0,7-2 0,-2 6 0,4-2 0,4 8 0,-3-3 0,6 7 0,1-12 0,1 8 0,6-8 0,-3 4 0,3 1 0,0-10 0,0 8 0,3-10 0,5 6 0,9-5 0,0 1 0,9-2 0,-5 1 0,5 3 0,-5-2 0,2 7 0,-6 1 0,-2 1 0,-1 7 0,-3-2 0,3 3 0,3-3 0,-2 2 0,2-5 0,2 4 0,-3-5 0,7 6 0,-7-6 0,-1 6 0,-1-3 0,-4 1 0,4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21.524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92 242 16383,'60'0'0,"-12"0"0,-9 0 0,10 0 0,-10 0 0,20-4 0,-23 3 0,10-7 0,-14 3 0,2-4 0,-10 1 0,-8 4 0,7-3 0,-15 6 0,10-9 0,-5 6 0,0-8 0,3 4 0,-2-5 0,4 5 0,-2-6 0,8-3 0,-4 1 0,5-5 0,-1 5 0,-4 1 0,-1 3 0,-8 1 0,3 4 0,-1 0 0,1 3 0,5 7 0,-5 11 0,0 6 0,-3 6 0,-3-2 0,0 5 0,0-3 0,1 7 0,-1-7 0,-3 3 0,2-9 0,-3 3 0,4-8 0,-4 4 0,3 0 0,-3-3 0,0 3 0,3-5 0,-3 1 0,3 2 0,-3-5 0,0 7 0,-1-6 0,-3 5 0,3-2 0,1-1 0,-4 4 0,4-4 0,-1 4 0,-2-1 0,2-3 0,-3 3 0,0-1 0,0-1 0,0 1 0,0-2 0,0 0 0,0 6 0,0-5 0,0 5 0,0-3 0,0-6 0,0 7 0,-9-8 0,-5-1 0,-4-5 0,1-5 0,3 0 0,-4 0 0,2-3 0,-9-1 0,9-4 0,-7 0 0,7 4 0,-7-3 0,3 6 0,-4-2 0,0 3 0,0 0 0,4 0 0,1 0 0,0 0 0,3 0 0,-3 0 0,1 0 0,2 3 0,-3 1 0,0 0 0,3 2 0,-3-1 0,5-1 0,-1 2 0,0-5 0,1 5 0,-1-2 0,1 1 0,-1 1 0,-3 1 0,3 1 0,1-1 0,-3-1 0,6-2 0,-9 3 0,6-1 0,-3 2 0,4-2 0,-1 1 0,-2 3 0,2-3 0,-2 2 0,3-2 0,1 2 0,-1-2 0,0 2 0,2-49 0,5 22 0,2-50 0,0 37 0,3-15 0,-3-2 0,4-1 0,0 1 0,0 2 0,0 14 0,0-7 0,0 18 0,0-3 0,0 13 0,-8-2 0,-13 9 0,6-2 0,-7 6 0,9 3 0,2 0 0,-11 7 0,10-2 0,-8-1 0,6-1 0,2-3 0,-7 1 0,5-1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25.819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37 55 16383,'57'0'0,"-7"0"0,-4 0 0,-9 0 0,9 0 0,-10 0 0,21 0 0,-23 0 0,35 0 0,-47 0 0,40 0 0,-40 0 0,11 0 0,-17 0 0,4 0 0,-7 0 0,42-11 0,-29 5 0,31-10 0,-36 9 0,10-1 0,-16 4 0,4 1 0,-6 3 0,4 0 0,-1 0 0,-2 6 0,2 5 0,-12 4 0,6 7 0,-9-6 0,3 7 0,-4 1 0,0 2 0,0 3 0,0-5 0,0 0 0,-4-4 0,0-1 0,0-5 0,1 1 0,3 3 0,0-3 0,0 3 0,0 1 0,0-4 0,0 8 0,0-3 0,0 5 0,0-6 0,0 5 0,0-9 0,0 4 0,0-4 0,0-1 0,3 8 0,1-6 0,4 9 0,-1-9 0,1 7 0,0-3 0,0 4 0,-3-4 0,2-1 0,-7 0 0,7-7 0,-7 8 0,3-9 0,-6 8 0,-3-6 0,-8 0 0,-1-3 0,-2-3 0,-1 0 0,3 1 0,1-4 0,-3 2 0,5-5 0,-5 1 0,-4-2 0,0 4 0,-1-3 0,-1 3 0,3-4 0,-9 0 0,3 0 0,-3 0 0,0 0 0,4 3 0,-9-2 0,9 3 0,-4-4 0,5 0 0,4 0 0,-5 0 0,12 0 0,-10 0 0,6 0 0,-1 3 0,1-3 0,2 6 0,1-2 0,-11 0 0,6-1 0,-7 1 0,6-3 0,-9 2 0,4-3 0,-4 0 0,5 0 0,0 0 0,4 0 0,1 0 0,4 0 0,1 0 0,4-22 0,3 6 0,8-24 0,4 10 0,8-5 0,-3 0 0,2 0 0,-3-5 0,0 3 0,0-3 0,0 10 0,-5-4 0,0 9 0,-4-4 0,0 4 0,0 1 0,0 4 0,0 2 0,0 3 0,0 0 0,0-2 0,-12 5 0,-1 2 0,-4 7 0,-3 3 0,9 0 0,-10 0 0,7 0 0,-2 6 0,-1-2 0,57 6 0,-30-3 0,42-3 0,-38 3 0,-6-4 0,15 8 0,-10-6 0,11 4 0,-5-8 0,6 2 0,5-3 0,5 4 0,0-3 0,6 3 0,-5-4 0,5 0 0,-6 0 0,-9 0 0,2 0 0,-16 0 0,6 0 0,-5 0 0,2 0 0,4 0 0,-6 3 0,3-2 0,0 1 0,-2-2 0,2-3 0,5-1 0,-5 0 0,2 1 0,-5-1 0,1 3 0,-61-2 0,15 3 0,-57 5 0,34 0 0,-5 1 0,11-2 0,-11-4 0,17 0 0,-4 0 0,12 0 0,9 0 0,3 0 0,8 0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53.233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43 0 16383,'55'0'0,"-6"0"0,-29 0 0,3 0 0,13 0 0,-2 4 0,14 4 0,-13 0 0,8 3 0,-11-4 0,14 5 0,-11-4 0,1 3 0,-14-4 0,-3-3 0,-11-1 0,13-3 0,-5 6 0,0-1 0,0 5 0,-3-4 0,1 1 0,2 0 0,-2-1 0,2-2 0,-2 2 0,2-3 0,-3 4 0,0-1 0,7 1 0,-8 0 0,6 0 0,-7-1 0,1 1 0,5-3 0,-3-1 0,3-3 0,-13 21 0,-3-9 0,-8 14 0,0-8 0,3-6 0,-3 12 0,3-9 0,-5 13 0,2-7 0,-6 13 0,0-4 0,-5 5 0,1 0 0,-1 0 0,5-4 0,-3-2 0,7-9 0,-2-2 0,4-7 0,3 3 0,-6 2 0,5-1 0,-6 4 0,3 0 0,0 1 0,0 9 0,4-8 0,0 7 0,0-12 0,4 3 0,-4-5 0,4 0 0,0 3 0,-3-1 0,3 1 0,-3-2 0,-28-45 0,7 14 0,-23-36 0,11 24 0,3 1 0,-5-2 0,2 6 0,-1 4 0,7 3 0,1 7 0,5 1 0,4 1 0,1 6 0,8-2 0,-5 3 0,2 0 0,-3 0 0,-3 0 0,8 0 0,-7 0 0,6 0 0,-8 0 0,0 0 0,2 0 0,0 0 0,5 0 0,-1 3 0,-2-2 0,42-32 0,-23 16 0,36-28 0,-31 29 0,-3-1 0,2-2 0,-2 5 0,-1-6 0,4-3 0,-6 2 0,6-9 0,-3 13 0,1-8 0,-2 10 0,0-4 0,6 6 0,10 3 0,13 2 0,-3 6 0,16 5 0,-13-1 0,8 6 0,-5-2 0,-5 1 0,-5-1 0,-9-1 0,-3 0 0,-2 0 0,3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58.096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761 0 16383,'-41'38'0,"3"-2"0,6-9 0,4 9 0,1-12 0,1 10 0,10-13 0,-1-4 0,6-3 0,1-7 0,-4 9 0,5 2 0,-7 7 0,10-1 0,-9 1 0,3-5 0,0 3 0,1-8 0,0 8 0,3-10 0,0 5 0,2-8 0,-1 4 0,-7-1 0,3-2 0,-2-1 0,1 2 0,4-4 0,-14 7 0,10-7 0,-9 2 0,10-3 0,-3 4 0,4-1 0,-1 1 0,-1 2 0,2-6 0,-4 5 0,1-4 0,0 1 0,38 8 0,-7-7 0,28 11 0,-12-7 0,-9-2 0,5 9 0,-5-8 0,-4 7 0,3 1 0,-8-5 0,3 3 0,-7-4 0,2 0 0,-6-1 0,2-2 0,0 1 0,0-3 0,3 0 0,28 6 0,-17-8 0,34 10 0,-21-3 0,5 3 0,4 1 0,-15-2 0,-1-4 0,-11-2 0,-4-3 0,-4-4 0,8-9 0,-5-12 0,13-12 0,2-13 0,6-3 0,0 0 0,21-29 0,-23 34 0,29-33 0,-26 33 0,10-7 0,-12 3 0,-2 12 0,-5 0 0,-5 7 0,2 3 0,5-12 0,-3 14 0,13-19 0,-17 22 0,10-12 0,-20 16 0,7-3 0,-58 13 0,2 4 0,-36 4 0,-26 0 0,36-1 0,-33-4 0,57-3 0,-19-12 0,37 2 0,-35-12 0,41 13 0,-26-12 0,28 12 0,-15-29 0,19 21 0,-1-23 0,10 29 0,0-5 0,-20 75 0,6-7 0,-12 31 0,10-4 0,10-45 0,-8 33 0,9-37 0,-13 27 0,8-29 0,-14 21 0,15-29 0,-11 7 0,12-16 0,-33-2 0,19-6 0,-52 0 0,43 0 0,-26 0 0,35 0 0,-27 0 0,24-3 0,-27-5 0,33 0 0,-10-2 0,20 6 0,-6 1 0,-8 3 0,7 0 0,-7 0 0,10 0 0,2 3 0,-11 1 0,10 3 0,-5-3 0,2 2 0,4-5 0,-11 5 0,7-5 0,-2 2 0,-4 0 0,9-2 0,52 2 0,-14-3 0,46 0 0,-42 0 0,-1 0 0,-5 0 0,0 0 0,-4 0 0,-1 3 0,-5 5 0,1 3 0,-3 4 0,2 4 0,-6-4 0,4 4 0,-2-4 0,-2-1 0,2-3 0,-2 3 0,1-3 0,2 3 0,-1-1 0,0 1 0,0-1 0,-3-2 0,6 2 0,-2-6 0,3 6 0,1-4 0,-4 1 0,2-3 0,2 3 0,0-2 0,-1 2 0,0-3 0,-3 4 0,8 1 0,-4-1 0,13 5 0,-7-4 0,8 1 0,0 3 0,-3-3 0,-1 0 0,-2 2 0,-8-7 0,1 3 0,-3-1 0,-3-3 0,3 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6:24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0 24575,'0'39'0,"0"4"0,0-1 0,0-5 0,0 41 0,0-2 0,0-24 0,0 0 0,0 25 0,0-26 0,-4-17 0,3-13 0,-3 12 0,0-7 0,3 4 0,-7 4 0,-1-4 0,4 1 0,-10-2 0,13-5 0,-5 0 0,3-4 0,4-1 0,-4-8 0,4-1 0,0-3 0,-3-1 0,3 1 0,-3-1 0,3 1 0,-3-1 0,2 1 0,-2-1 0,3 1 0,0 0 0,-3-1 0,2 1 0,-1-1 0,2 1 0,0-1 0,0 1 0,0-1 0,0 1 0,0-1 0,0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6:29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24575,'0'10'0,"0"6"0,0 1 0,0 7 0,0 5 0,0 6 0,0 2 0,0 55 0,0-43 0,0 2 0,0 0 0,0 4 0,0-5 0,0-6 0,7-4 0,-1-12 0,13 44 0,-9-40 0,11 37 0,-11-46 0,7 16 0,-9-23 0,5 8 0,-8-12 0,4 0 0,-9-5 0,3-1 0,-3 4 0,0 5 0,0 1 0,0 7 0,4-3 0,0 0 0,1 3 0,-2-11 0,0 6 0,-2-10 0,5 2 0,-2-7 0,-1 0 0,0-3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16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24575,'13'17'0,"1"-2"0,-1-2 0,1 4 0,-1-3 0,4 9 0,14 10 0,-14-13 0,13 11 0,-23-24 0,7 7 0,-7-9 0,7 11 0,-7-12 0,10 13 0,-9-6 0,12 6 0,-13-6 0,10 8 0,-9-10 0,12 14 0,-9-12 0,4 4 0,-2-5 0,-7-4 0,4 3 0,4 3 0,-5-1 0,5 1 0,-8-6 0,0-1 0,0-1 0,9 7 0,-7-7 0,9 8 0,-10-3 0,12 7 0,-11-4 0,10 3 0,-11-9 0,14 9 0,-12-7 0,14 13 0,-15-14 0,7 11 0,-8-10 0,1 6 0,-4-7 0,-2 1 0,-2-2 0,0 0 0,-2-3 0,-1 2 0,-3-4 0,0 4 0,0-4 0,-3 1 0,-1 1 0,-3 1 0,3-1 0,-7 4 0,7-4 0,-7 1 0,3 2 0,-3-2 0,3 0 0,-3 2 0,7-5 0,-2 5 0,5-6 0,-5 3 0,5-3 0,-5 0 0,5 0 0,-2 0 0,-1 0 0,4 0 0,-3 0 0,3 0 0,23 0 0,-5 0 0,21 0 0,-7 0 0,-4 0 0,5 0 0,-6 0 0,-3 0 0,-1 0 0,-4 0 0,-3 0 0,0 0 0,-5 0 0,1 0 0,0-4 0,-3-4 0,3-4 0,-6-5 0,7-1 0,-7-3 0,4-1 0,-1-14 0,-2 11 0,2-11 0,-3 15 0,3-20 0,-2 14 0,5-14 0,-5 19 0,6-15 0,-4 15 0,1-7 0,-1 20 0,-3 3 0,0 3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6:41.298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146 1 16383,'40'26'0,"1"-3"0,-15-15 0,7 1 0,29-2 0,5 0 0,-8-1 0,22-1 0,-1-1 0,-28-4 0,1 2 0,1 0 0,20-1 0,8 3 0,-34-4 0,-2 0 0,-22 0 0,23 0 0,-29 0 0,23 0 0,-23-4 0,19 4 0,-20-4 0,31 4 0,-27 0 0,24-3 0,-29 2 0,14-5 0,-13 5 0,24-5 0,-23 5 0,15-2 0,-21 3 0,3-3 0,1 2 0,-2-2 0,8 6 0,-11 17 0,-1-6 0,-3 14 0,-3-14 0,0 1 0,2-1 0,-5 3 0,2-2 0,0 1 0,-2 2 0,5-3 0,-5 8 0,6-7 0,-7 3 0,4-2 0,0 8 0,0-5 0,1 7 0,1-11 0,-5 3 0,2-4 0,-3-1 0,3 3 0,-2 1 0,2 0 0,0-4 0,4 2 0,0-5 0,0 6 0,2-4 0,-2-3 0,12-4 0,-4-3 0,1-3 0,-56 0 0,20 0 0,-46 0 0,41 0 0,-9 0 0,4 0 0,-5-4 0,0-1 0,0-3 0,0-1 0,0-4 0,5 4 0,1 0 0,5 2 0,4 3 0,-3-1 0,7-1 0,-3 5 0,0-2 0,3 3 0,-2 0 0,0 0 0,-2 0 0,2 0 0,-1 0 0,4 0 0,0 0 0,-3 0 0,2 0 0,-3 0 0,0 0 0,3-4 0,-7 0 0,8-3 0,-8-1 0,3 0 0,-4 0 0,4-3 0,-3 2 0,3-5 0,-5 5 0,1-3 0,4 4 0,-3 0 0,3 4 0,-4-3 0,-5 6 0,4-2 0,-9 3 0,4 0 0,0-4 0,-4 3 0,9-2 0,-4 3 0,4-4 0,1 3 0,0-6 0,4 6 0,-3-6 0,7 6 0,-7-3 0,8 4 0,-8 0 0,7 0 0,-3 0 0,4 0 0,1 0 0,-2 0 0,2 0 0,-5 0 0,1 7 0,3-6 0,-5 12 0,12-9 0,-9 6 0,4 0 0,1-5 0,0 12 0,5-9 0,1 11 0,2-3 0,-2-5 0,6 7 0,17-7 0,-2-1 0,14-4 0,-6-6 0,-7 0 0,3 3 0,-4-2 0,-1 5 0,1-2 0,3 4 0,-3-4 0,3 2 0,-4-5 0,0 5 0,7-5 0,-9 2 0,7-3 0,-6 3 0,2-2 0,8 5 0,-7-5 0,10 2 0,-11-3 0,4 3 0,-4-2 0,0 2 0,4-3 0,-4 3 0,4 2 0,-4 2 0,-1 0 0,5 1 0,-3-1 0,3-2 0,0 1 0,1-1 0,0 3 0,3-4 0,-3 3 0,4-6 0,-4 6 0,3-3 0,-3 4 0,4 0 0,5 0 0,-4 0 0,9 1 0,-9-1 0,9 1 0,-8-1 0,9 3 0,-9-2 0,4 3 0,-10-5 0,3-2 0,-7 1 0,7-5 0,-7 6 0,3-7 0,-4 4 0,-1-4 0,5 0 0,-3 0 0,3 0 0,-1 0 0,-2 0 0,7 0 0,-7 0 0,2 0 0,-3 0 0,0 0 0,6 0 0,-5 0 0,5 0 0,-6 0 0,0 0 0,6 0 0,-5 0 0,2 0 0,-2 0 0,-5 0 0,11 0 0,-2 0 0,5 0 0,-1-7 0,-4 5 0,-1-9 0,-5 11 0,1-4 0,2 1 0,1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6:56.49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1 299 16383,'47'0'0,"-9"0"0,-10 0 0,-2 0 0,4 0 0,4 0 0,2 0 0,43 0 0,-23 0 0,24 0 0,-34 0 0,37 0 0,-36 0 0,49 0 0,-62-8 0,8 0 0,-4-12 0,-4 3 0,-1-2 0,16-6 0,-25 7 0,28-17 0,-28 21 0,25-18 0,-34 23 0,19-12 0,-26 17 0,7-8 0,-2 2 0,-2 2 0,4-6 0,-4 9 0,4-2 0,2 5 0,0 2 0,-1 0 0,0 0 0,-2 0 0,5 0 0,-6 0 0,3-6 0,0 1 0,-77 10 0,26-1 0,-56 12 0,32-6 0,10 0 0,-12 0 0,0 0 0,6-4 0,7-2 0,2-4 0,14 0 0,-7 0 0,18 0 0,-7 0 0,12 0 0,-3 0 0,2 0 0,5 0 0,-8 4 0,5 0 0,-3 3 0,4 0 0,1 0 0,3 3 0,-4-3 0,-7 10 0,4-5 0,-4 7 0,5 0 0,1 0 0,-1 6 0,0-1 0,0 0 0,3-4 0,-2 3 0,7-3 0,-4 0 0,4 8 0,-3-7 0,-3 13 0,-3 1 0,-1 2 0,-5 9 0,4-10 0,-4 10 0,9-10 0,-2 0 0,7-11 0,-2-10 0,7-1 0,1-1 0,9 5 0,1-2 0,4-6 0,4-1 0,-1-5 0,3 0 0,3 5 0,-9-5 0,6 3 0,-3 2 0,-2-7 0,7 7 0,-5-2 0,4 1 0,4 2 0,-7 1 0,4 1 0,-4 2 0,0 1 0,-4-4 0,-1-1 0,0 3 0,-6 2 0,3 4 0,-7-2 0,0-2 0,0-1 0,0 5 0,0-3 0,0 7 0,0-7 0,0 3 0,-4-5 0,3 1 0,-5 2 0,6-2 0,-6 0 0,2 2 0,0-3 0,-2 3 0,2-4 0,-5 0 0,2 2 0,0-1 0,29-2 0,-13-5 0,19-4 0,-15-3 0,-1 0 0,12 0 0,-4 0 0,7 0 0,-3 0 0,0-8 0,0 3 0,0-10 0,1 2 0,-1 1 0,0-3 0,0 2 0,0 1 0,0-3 0,-4 6 0,3-6 0,-3 6 0,0-2 0,-1 3 0,-8 1 0,6 0 0,-6 0 0,6 1 0,-2 2 0,-2-5 0,8 4 0,-9-2 0,9 1 0,-10 2 0,6-3 0,-1 0 0,1 0 0,-2-1 0,0 1 0,-1-4 0,5 3 0,-3-3 0,3 3 0,-8 1 0,3 0 0,0 1 0,1 2 0,1-2 0,-2 5 0,3-5 0,2 5 0,-5-2 0,3-1 0,-4 4 0,2-7 0,4 7 0,-5-6 0,2 5 0,1-8 0,-1 7 0,-2-7 0,2 8 0,-5-4 0,0-12 0,-5 3 0,-6-10 0,3 9 0,-2 1 0,2-3 0,-3 3 0,0-7 0,0-3 0,0-1 0,0-4 0,0 5 0,0-5 0,0-1 0,0 0 0,-3-10 0,2 17 0,-3-3 0,4 16 0,-14 3 0,-2 10 0,-4-2 0,1 10 0,11-5 0,-6 2 0,0 5 0,-1-4 0,-3 5 0,3-7 0,-4 5 0,-1-4 0,-4 7 0,-5-2 0,-1 0 0,-5 4 0,0-7 0,0 6 0,5-6 0,1 2 0,9-4 0,1-1 0,8-3 0,-5 3 0,2-1 0,-2 1 0,0 2 0,-1-2 0,6-1 0,-8 1 0,8 0 0,-6-1 0,0 4 0,3-3 0,-4 4 0,4-1 0,3-2 0,-3 3 0,3-2 0,0 2 0,-4-4 0,-3-1 0,6-6 0,-1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03.60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996 1 16383,'-20'53'0,"4"-6"0,-5-22 0,-6 11 0,5-13 0,-7 17 0,5-17 0,2 3 0,2-6 0,0-1 0,1-3 0,-3 9 0,2-5 0,-5 7 0,-4 9 0,1-7 0,-17 25 0,20-24 0,-19 24 0,16-20 0,-11 9 0,1-5 0,4 0 0,2-5 0,6-6 0,5-3 0,2-8 0,3 3 0,2-4 0,2-4 0,2 3 0,0-6 0,2 8 0,-2-5 0,1 2 0,1 2 0,-4-5 0,2 3 0,-3-4 0,0-2 0,37 9 0,-15-3 0,35 9 0,-28-3 0,8-2 0,-8 2 0,8 1 0,-8-4 0,4 4 0,-6-5 0,1-1 0,0-2 0,-1 2 0,-3-6 0,7 2 0,-5 1 0,10-2 0,-3 2 0,0 0 0,3 1 0,-8-1 0,8 5 0,-7-5 0,3 4 0,-8-3 0,-1-2 0,3 2 0,-5-1 0,7 2 0,-5-4 0,2 1 0,-1 1 0,2 6 0,-5-2 0,2-1 0,-3 0 0,3-4 0,-2 8 0,-2-4 0,0 2 0,6-5 0,0-2 0,7-3 0,-6 1 0,0 2 0,7-4 0,-5 1 0,5-6 0,-1 0 0,-7 0 0,6 0 0,-4 0 0,0 0 0,5-10 0,-8 1 0,3-13 0,1 6 0,-2-7 0,7-3 0,-3 1 0,4-5 0,-4 6 0,4-1 0,-9 5 0,2 1 0,-6 8 0,2 1 0,3-6 0,-5 7 0,5-11 0,-6 9 0,1-8 0,3-1 0,1 0 0,4-3 0,0 3 0,-4 0 0,-1 1 0,0 5 0,-3-1 0,2 0 0,1 1 0,-3 3 0,6-3 0,-3 3 0,0 0 0,2-2 0,-3 2 0,4 4 0,2-8 0,-5 9 0,2-11 0,-2 10 0,3-10 0,-2 8 0,4-4 0,-22-6 0,3 9 0,-11-12 0,0 11 0,2-1 0,-2-2 0,-1 3 0,4-4 0,-4-4 0,7 4 0,-3-4 0,3 0 0,1 3 0,-1-3 0,0 1 0,1 2 0,-1-3 0,4 0 0,-2 3 0,2-2 0,0 3 0,-3-4 0,3 3 0,-1-3 0,-4 2 0,4 1 0,-2 2 0,-5-2 0,7 8 0,-8-7 0,-2 10 0,4-1 0,-9 6 0,3 0 0,2 7 0,-7 2 0,0 16 0,-4 3 0,-3 14 0,1 1 0,-7 13 0,10-13 0,-10 17 0,11-17 0,-5 10 0,1-10 0,8-7 0,0-6 0,11-10 0,1-4 0,2-3 0,40-20 0,-25 10 0,29-14 0,-94 7 0,28-5 0,-57-5 0,49-4 0,-6-5 0,7 4 0,3-2 0,3 4 0,5 4 0,8 2 0,-2 4 0,10 0 0,-10 3 0,4 1 0,-3 3 0,-1 0 0,7 0 0,-8 0 0,1 0 0,4 3 0,-5-2 0,7 5 0,-4-2 0,-1 5 0,3-1 0,0 1 0,1-1 0,-1-1 0,-1 3 0,-2-3 0,7 3 0,-5-4 0,2 0 0,-4-2 0,-1-1 0,4-3 0,-2 0 0,0 3 0,2-3 0,-5 3 0,5 0 0,-1-2 0,2 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09.67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0 557 16383,'52'-7'0,"-4"-1"0,-32-3 0,2 2 0,-6-1 0,1 0 0,-5-1 0,5-3 0,-4-5 0,0 7 0,3-10 0,-7 10 0,8-7 0,-8-3 0,6 6 0,-7-2 0,6 1 0,-6 9 0,3-12 0,0 8 0,-3-5 0,3-1 0,0 3 0,-3 1 0,6-2 0,-6 5 0,3-9 0,-2 6 0,-1-3 0,0 3 0,2 1 0,0-4 0,2 6 0,1-5 0,4 6 0,-5 0 0,7-2 0,-4 4 0,6-5 0,-5 8 0,4-4 0,-6 31 0,-3-13 0,-2 21 0,-1-15 0,-4 0 0,4 10 0,-4-8 0,0 13 0,0-5 0,0 5 0,0 5 0,0 0 0,-4 6 0,-1-5 0,-4 4 0,0-4 0,0-6 0,1-6 0,1-5 0,3-8 0,0 6 0,37-41 0,-17 15 0,30-35 0,-23 14 0,25-40 0,-14 19 0,15-26 0,-25 31 0,4 7 0,-6-8 0,-1 18 0,-3-7 0,-6 26 0,-30 69 0,8-25 0,-5 14 0,0 0 0,-2-11 0,7 3 0,-3-10 0,5-1 0,0-4 0,4-5 0,-4 3 0,8-8 0,-7 4 0,3-1 0,-4-3 0,4-1 0,-5 2 0,8-5 0,-5 16 0,6-7 0,0 6 0,0 2 0,-7-7 0,5 8 0,-13 0 0,9-3 0,-6 2 0,4-3 0,4-5 0,-3-2 0,6-3 0,-2-1 0,26-6 0,-14-2 0,18-6 0,-11 0 0,-7 0 0,18 0 0,-18 0 0,11 0 0,-7 9 0,-2-1 0,-1 11 0,-4-5 0,-5 2 0,18-9 0,-2-7 0,9-8 0,-1-4 0,-9 2 0,3-1 0,-5 3 0,-2-3 0,1 4 0,1-3 0,2 2 0,-2-6 0,4 2 0,-5-2 0,6-2 0,-1 1 0,-1-4 0,2 3 0,-4-3 0,0 4 0,-1 4 0,-2 0 0,-2 1 0,3-1 0,-1-3 0,3-1 0,3 0 0,-6 0 0,8-4 0,-1 6 0,-3-5 0,3 6 0,-8 1 0,-1 1 0,3 0 0,-2 3 0,5-2 0,-53 2 0,26 4 0,-41-3 0,37 5 0,-4-6 0,-1-1 0,-4-5 0,0 1 0,0-3 0,4 3 0,-3-4 0,3 0 0,0 1 0,1 3 0,8-2 0,-3 6 0,3-6 0,0 6 0,-3-5 0,4 6 0,-4-3 0,1 3 0,-1-3 0,1 0 0,3 0 0,46 1 0,-18 13 0,39-1 0,-33 9 0,0-4 0,-4 0 0,-1-1 0,-5 1 0,1-1 0,3 3 0,-3-5 0,-1 1 0,6-2 0,-11-4 0,12 4 0,-7-1 0,-2-3 0,7 3 0,-8 0 0,6 1 0,-1 3 0,-2-1 0,2 1 0,-3-1 0,0 1 0,0 3 0,0 0 0,0-3 0,3-1 0,1-6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14.86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335 24 16383,'70'0'0,"-10"0"0,-14 0 0,-4 0 0,5 0 0,-10 0 0,8 0 0,-18 0 0,7 0 0,-10 0 0,0 0 0,0 0 0,0 0 0,5 0 0,1 0 0,5 0 0,-4 0 0,2-4 0,-7 3 0,-2-3 0,-1 1 0,-10 2 0,4-3 0,-3 4 0,4-3 0,0 3 0,-1-3 0,-2 3 0,0 0 0,2 0 0,-3 0 0,2 0 0,0 0 0,-1 0 0,5 3 0,-8 1 0,4 5 0,-3 2 0,-2-1 0,4 3 0,-7-3 0,2 4 0,-4 3 0,-2-2 0,-1 3 0,-3-1 0,3-5 0,-2 8 0,5-9 0,-5 6 0,5 0 0,-2-6 0,0 8 0,-2-7 0,-2 6 0,0 7 0,0-7 0,0 11 0,0-13 0,0 7 0,0-7 0,0-1 0,0 2 0,0-6 0,0 9 0,0-3 0,0-3 0,0 5 0,0-7 0,-2 10 0,-2-7 0,0 6 0,-3-7 0,6 1 0,-2 6 0,0-8 0,2 7 0,-1-6 0,-2 1 0,1 4 0,-1-7 0,-2 6 0,2-7 0,0 5 0,1 0 0,-3-2 0,-2 2 0,-2-6 0,-2 5 0,7-4 0,-6 4 0,7 1 0,-2-3 0,-3 2 0,-8-8 0,-3-2 0,-9-5 0,5 0 0,-5 0 0,4-3 0,-9-2 0,4-3 0,0 3 0,-4-3 0,13 7 0,-7-3 0,12 1 0,-3 2 0,5-6 0,-1 7 0,-6-7 0,4 6 0,-4-5 0,2 1 0,4 1 0,-8 1 0,7 3 0,-3-4 0,4 4 0,1-4 0,-8 4 0,10 0 0,-9 0 0,7 0 0,0 0 0,-4 0 0,1 0 0,2 0 0,-6 0 0,9 0 0,-4 0 0,-2 0 0,5 0 0,-7 0 0,6 0 0,-1 0 0,-3 0 0,3 0 0,1 0 0,-8 0 0,9 0 0,-8 0 0,4 0 0,0 0 0,0 0 0,-4 0 0,12 0 0,-14 0 0,11 0 0,-8 0 0,4 0 0,-1 0 0,2 0 0,-4 0 0,4 0 0,-4 0 0,5 0 0,0 0 0,-2-8 0,2 0 0,1-5 0,1 1 0,1 1 0,1 1 0,-2-5 0,7 3 0,0-8 0,5 5 0,0-3 0,0-1 0,0 4 0,3-4 0,1 0 0,7 3 0,-3-3 0,7 1 0,1 1 0,0-2 0,4 0 0,-1 2 0,-3-2 0,3 4 0,-5 0 0,-2-4 0,2 7 0,-5-6 0,4 6 0,-4-2 0,1-1 0,1 1 0,-3 2 0,9-8 0,-9 7 0,6-8 0,-7 7 0,1-1 0,2-3 0,-2 7 0,2-3 0,0-2 0,-6 7 0,6-12 0,-6 10 0,4-3 0,-1-4 0,0 3 0,-4 1 0,7-2 0,-9 1 0,8 1 0,-8-6 0,5 9 0,7 49 0,4-28 0,9 43 0,-6-45 0,3 0 0,-7 0 0,3-1 0,-5 0 0,-3 1 0,2 1 0,1-1 0,-3 1 0,4 1 0,-5 0 0,4-2 0,0 3 0,0-6 0,2 1 0,3-3 0,-1-3 0,10 0 0,-2 0 0,9 0 0,0 0 0,5-4 0,-3 3 0,3-7 0,-5 7 0,-5-6 0,-1 6 0,-9-3 0,-1 4 0,-4 0 0,-1 0 0,3 0 0,-2 0 0,1 0 0,-3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18.98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62 45 16383,'64'0'0,"-14"0"0,-5 0 0,-13 0 0,8 0 0,-5 0 0,-5 0 0,-1 0 0,-5 0 0,-7 0 0,1 0 0,-3 0 0,5 0 0,15 0 0,-3 0 0,5 0 0,-3 0 0,-4 0 0,20 0 0,-16 0 0,11 0 0,-10 0 0,-13-6 0,23 4 0,-22-4 0,38-2 0,-31 7 0,38-7 0,-44 8 0,13-3 0,-23 2 0,10-2 0,-2 3 0,3 0 0,-6 0 0,5 0 0,-11 0 0,16 0 0,-21 0 0,10-3 0,-2 3 0,-4-3 0,9 11 0,-10 1 0,2 3 0,0 1 0,-9-3 0,5 6 0,-8 1 0,2-3 0,-3 5 0,0-1 0,0 1 0,0 12 0,0-10 0,0 13 0,0-9 0,0 4 0,0 0 0,0-4 0,0 0 0,0-2 0,0-3 0,0 4 0,0 0 0,0 5 0,0-3 0,0 3 0,0-5 0,0 0 0,0 0 0,0-4 0,0-5 0,0-1 0,0 2 0,3 3 0,-2-2 0,5 0 0,-2-3 0,0 0 0,3 3 0,-36-16 0,14 0 0,-33-8 0,23 0 0,-9 6 0,4-6 0,-5 6 0,0-3 0,0 4 0,5-4 0,1 3 0,0-2 0,3-1 0,-3 3 0,0-2 0,-1 3 0,0-4 0,-4 3 0,4-2 0,-5 3 0,0 0 0,5 0 0,1 0 0,5 0 0,0 0 0,-1 0 0,6 0 0,-4 0 0,7 0 0,-3 0 0,0 0 0,-1 0 0,-10 0 0,4 0 0,-1 0 0,9 0 0,-3 3 0,8 0 0,-5 1 0,5 2 0,-1-2 0,-6-1 0,3 0 0,2 0 0,-2-2 0,3 2 0,-1-3 0,-6 3 0,9-2 0,-10 1 0,6-2 0,-5 0 0,3 0 0,4 0 0,-4 0 0,3 0 0,-6 0 0,9 0 0,-7 0 0,5-2 0,0-2 0,-1-8 0,8 1 0,0-9 0,4 3 0,3-2 0,0 2 0,0 2 0,0 0 0,0-6 0,0 5 0,0-5 0,0 6 0,0 0 0,0-6 0,0 1 0,0-2 0,0 3 0,0 4 0,4-4 0,0 4 0,3-1 0,1 2 0,-2 4 0,7-1 0,2 5 0,2 0 0,10 5 0,-1-6 0,9 6 0,5-7 0,2 7 0,6-8 0,-1 8 0,-5-3 0,4 4 0,-10 0 0,0 0 0,-2 0 0,-4 0 0,0 0 0,4 0 0,-9 0 0,9 0 0,-9 0 0,4 0 0,-5 0 0,-4 0 0,-1 0 0,0 0 0,-3 0 0,3-3 0,0 2 0,0-2 0,6 3 0,4-4 0,12-1 0,-9 0 0,8-3 0,-16 8 0,-4-4 0,-5 4 0,-1 0 0,2 0 0,-1 0 0,4 0 0,-6 0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24.31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0 412 16383,'61'0'0,"-4"0"0,-3 0 0,-16 0 0,33-6 0,-34-3 0,42-12 0,-21-5 0,5-1 0,-7-2 0,4 3 0,-20 2 0,19-1 0,-17 7 0,12-7 0,-5 5 0,-1 1 0,-13 6 0,-1 0 0,-9 0 0,0 1 0,-2 0 0,-11 5 0,6-1 0,-4 2 0,-2-1 0,8 0 0,-9 1 0,6 2 0,-2-5 0,-1 8 0,2-8 0,0 9 0,-1-3 0,1 3 0,0-3 0,-3 2 0,6-1 0,-6 2 0,7 0 0,-2 0 0,-4 2 0,3 2 0,-3 6 0,-2-2 0,4 9 0,-8-9 0,2 9 0,0-3 0,1 1 0,0 3 0,0-4 0,-4 1 0,4 0 0,-3-1 0,6 1 0,-6 4 0,6-4 0,-5 4 0,1-4 0,-2 4 0,-1-3 0,1 2 0,-1-6 0,0 1 0,3-2 0,-3 5 0,3-2 0,-3 6 0,0-5 0,-3-1 0,2 2 0,-2-4 0,3 4 0,2-3 0,2 1 0,-1-4 0,6 6 0,-8-8 0,6 9 0,-4-6 0,-3 0 0,9 4 0,-8-7 0,5 5 0,0-3 0,-5-3 0,11 6 0,-47 1 0,18-2 0,-32 6 0,19-6 0,3 4 0,-4 0 0,0 0 0,0 0 0,0 0 0,0 0 0,0 0 0,4 0 0,-3 0 0,7-5 0,-3 0 0,8-4 0,-5 3 0,7-2 0,-7 2 0,2 0 0,2-2 0,-5 2 0,3 0 0,2-2 0,-4 2 0,2 0 0,2-2 0,-5 2 0,7-1 0,-1-1 0,-5 7 0,8-6 0,-8 3 0,5-1 0,-4 0 0,0 8 0,0-3 0,0 3 0,0-1 0,3-5 0,1 1 0,2-4 0,2 3 0,-3 0 0,3 7 0,4-9 0,-4 5 0,4-3 0,-9-2 0,-2-1 0,-2-7 0,0-1 0,0-1 0,2 2 0,-10-3 0,7 0 0,-4 0 0,2 0 0,-1 0 0,-4-7 0,-5-3 0,4-6 0,-9-1 0,7-4 0,-2 3 0,3-7 0,2 8 0,-2-8 0,1 8 0,4-8 0,2 9 0,-1-3 0,8 4 0,-6 3 0,10-2 0,-3 6 0,-2-5 0,5 2 0,-5 1 0,6-6 0,-2 8 0,-2-8 0,-6 3 0,2-2 0,-7-8 0,6 7 0,-8-4 0,3 0 0,1 3 0,0-3 0,5 6 0,1 2 0,3 2 0,-3 0 0,65 3 0,-15 0 0,52 4 0,-20 8 0,8 2 0,2 4 0,-29-3 0,1 1 0,38 4 0,-13 3 0,4-5 0,-28-2 0,11 2 0,-19-2 0,-9-1 0,-14-3 0,-1-2 0,-8-3 0,5 0 0,-1-13 0,4-6 0,5-20 0,-10 8 0,12-14 0,-11 14 0,8-15 0,-10 14 0,4-2 0,-9 14 0,3 5 0,-4 4 0,-54 9 0,16 8 0,-53 7 0,29 7 0,5-5 0,-8 4 0,15-5 0,-16 6 0,16-5 0,-4-1 0,12-5 0,9-1 0,2 0 0,13-4 0,-2 2 0,-3-5 0,-2 2 0,2-3 0,-4 0 0,8 0 0,-5 0 0,-1 0 0,6 0 0,-7 0 0,6 0 0,-7-7 0,6 3 0,-2-6 0,5 0 0,-3 2 0,3-15 0,5 16 0,2-9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29.4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1 632 16383,'45'0'0,"-2"0"0,-23 0 0,0 0 0,-4 0 0,2-4 0,-6-3 0,7-2 0,-8-5 0,3 3 0,4-7 0,-2 3 0,2-8 0,1 3 0,-5-5 0,35-29 0,-26 26 0,31-30 0,-40 41 0,12-9 0,-18 14 0,11-14 0,-10 13 0,10-17 0,-10 14 0,10-17 0,-13 19 0,10-23 0,-11 26 0,9-22 0,-7 26 0,3-8 0,5 3 0,-7 7 0,8-14 0,-7 9 0,-2 0 0,22 27 0,-14-4 0,21 24 0,-18-8 0,7-1 0,-6 6 0,7-2 0,15 22 0,-9-17 0,29 21 0,-35-35 0,30 16 0,-36-25 0,17 7 0,-26-18 0,11 0 0,-9-3 0,4 0 0,0 0 0,-6 0 0,12 0 0,-12 0 0,18 0 0,-16 0 0,11 0 0,8 0 0,-13 0 0,10 0 0,-16 0 0,4 0 0,-1 0 0,3 0 0,-14 21 0,0-10 0,-11 17 0,1-14 0,-2 5 0,-4 0 0,-6 16 0,1-8 0,-1 8 0,2-11 0,7-4 0,-4-1 0,2-5 0,2 1 0,-3 0 0,4-4 0,-3 6 0,2-6 0,-5 7 0,4-3 0,-1-1 0,3 1 0,-4-4 0,3 3 0,-3-2 0,1 2 0,1 1 0,-1 0 0,3-4 0,-3 5 0,2-4 0,-2 4 0,1-2 0,-2-1 0,0 1 0,1 0 0,3-3 0,-3 2 0,0-2 0,-3 2 0,2-3 0,-1-1 0,-2 1 0,3 1 0,-5-4 0,6 5 0,0-5 0,-2 6 0,-8-18 0,8 1 0,-11-16 0,8 4 0,-2-3 0,-6 2 0,2-7 0,-9 6 0,4-3 0,-3 5 0,5 0 0,0 0 0,4 0 0,-3 0 0,7 1 0,-3 0 0,4 0 0,1 1 0,-1-1 0,4 4 0,-3 0 0,4 2 0,-5 4 0,-4-1 0,6 4 0,-6 1 0,5-5 0,0 2 0,-6-5 0,9 4 0,-5 0 0,-6 1 0,5 0 0,-9-3 0,12-1 0,-1 1 0,4-4 0,-3 3 0,3-5 0,0 2 0,1-3 0,3 1 0,4-4 0,0 2 0,3-3 0,0-1 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36.59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424 1 16383,'74'0'0,"0"4"0,-12 7 0,1 5 0,-12 0 0,13-1 0,-24 2 0,20-5 0,-12 10 0,-11-12 0,2 7 0,-14-8 0,0 7 0,-2-8 0,-7 0 0,3-1 0,-5-3 0,1 3 0,0 0 0,2 0 0,-1-3 0,1 2 0,-2-5 0,0 6 0,4-3 0,-4 0 0,4 3 0,0-6 0,-3 6 0,-1-7 0,2 7 0,-6-4 0,9 1 0,-6 2 0,4-5 0,-4 5 0,5-5 0,-4 2 0,9-3 0,-5 0 0,1 0 0,4 0 0,-9 0 0,4 0 0,-4 0 0,-1 0 0,4 0 0,-3 0 0,3 3 0,-3-2 0,-1 2 0,4-3 0,-3 0 0,2 0 0,-2 3 0,-1-2 0,2 7 0,-3 0 0,-3 8 0,-4-2 0,1 3 0,-7 0 0,7-2 0,-3 3 0,0-4 0,3 1 0,-3 0 0,0 3 0,3 2 0,-7 4 0,4 1 0,-4-1 0,0 5 0,0-4 0,0 4 0,0-5 0,0 0 0,0 0 0,0-4 0,0-1 0,0-4 0,0 2 0,0-2 0,0 3 0,-3-2 0,-1-1 0,-2 1 0,-1-3 0,1 3 0,-1-2 0,-2 2 0,-1-3 0,-1 1 0,1-4 0,0 4 0,-2-7 0,-5 0 0,0-8 0,0-3 0,-2-4 0,4-2 0,-4-2 0,0 0 0,3 2 0,-3-1 0,5-1 0,-1-2 0,0 2 0,1-2 0,2 7 0,-1-7 0,-1 3 0,2 0 0,-5 1 0,3 0 0,2 2 0,-4-2 0,2 3 0,2 0 0,-8 0 0,5 0 0,1 3 0,-6 0 0,8 1 0,-10 2 0,7-2 0,-13 3 0,6 0 0,-11 0 0,2 0 0,-4 0 0,0 0 0,0 0 0,0 0 0,1 0 0,-1 0 0,5 0 0,-4 4 0,9-3 0,-9 7 0,4-7 0,0 6 0,-4-6 0,4 3 0,-5 0 0,0-4 0,0 8 0,0-3 0,0 0 0,-5 3 0,4-7 0,-4 7 0,5-3 0,-5 0 0,3 2 0,-3-6 0,-1 7 0,10-7 0,-8 4 0,13-2 0,-3-2 0,5 3 0,4-4 0,2 0 0,3 0 0,0 0 0,-2 0 0,2 0 0,-2 0 0,1 0 0,27-28 0,-8 18 0,24-22 0,-13 22 0,1-2 0,0-2 0,4-6 0,-3 4 0,9-9 0,-3 4 0,4-6 0,-4 2 0,-2 4 0,-5-2 0,-3 8 0,2-4 0,-5 0 0,2-1 0,-3-4 0,4 0 0,-3-5 0,6 3 0,-1-7 0,-2 7 0,3 1 0,-6 2 0,2 8 0,-4-1 0,3 3 0,-3 3 0,3-3 0,0-3 0,-6 4 0,2-6 0,-15 4 0,7 0 0,-9-4 0,10 7 0,-4-5 0,-13 9 0,9 2 0,-15 5 0,11-3 0,1 2 0,0 20 0,8-7 0,1 15 0,3-10 0,0-9 0,13 12 0,-3-8 0,11 2 0,-6-3 0,0-4 0,-1 1 0,5-1 0,-3 1 0,3-1 0,-5 1 0,1-1 0,0-3 0,2 2 0,-1-2 0,-2 3 0,3-3 0,-6 2 0,6-2 0,-2-1 0,-1 0 0,1-3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42.01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0 285 16383,'63'-4'0,"4"1"0,-40 3 0,19 0 0,-9-4 0,-1 4 0,3-4 0,-12 0 0,7 3 0,-10-6 0,5 2 0,-4-3 0,9 0 0,-4-5 0,0 4 0,9-4 0,-16 5 0,15-5 0,-17 5 0,4-1 0,-6 2 0,-8 3 0,2-3 0,5-3 0,-2 5 0,6-2 0,-11 4 0,12-4 0,-10 0 0,11-4 0,-9 4 0,9-4 0,-10 4 0,11-4 0,-17 5 0,8-1 0,-3-2 0,1 1 0,0-2 0,2 3 0,-5 1 0,7 2 0,-4 1 0,3 3 0,3 0 0,-4 0 0,6 0 0,-8 0 0,1 0 0,2 0 0,-3 0 0,2 0 0,0 6 0,-4 2 0,4 6 0,-8 5 0,3-3 0,0 3 0,-3-1 0,3 2 0,0 0 0,-2 3 0,2-7 0,-4 3 0,1-4 0,-1-4 0,3 2 0,-6 2 0,2 5 0,-6 4 0,3 0 0,3 11 0,2-4 0,5 10 0,-3-6 0,6-5 0,-7-1 0,6-9 0,-7 3 0,3-7 0,-3 3 0,-1-8 0,0 2 0,3-2 0,-3 6 0,3-6 0,2 1 0,-1-5 0,4-1 0,1-2 0,-3-1 0,6-3 0,-6 3 0,3-2 0,0 4 0,-2-1 0,2 3 0,-2-1 0,-1 1 0,2-3 0,-57-6 0,17-3 0,-51-9 0,22 4 0,5-4 0,1 4 0,2 1 0,10 0 0,-4 4 0,5 1 0,0 4 0,4 0 0,-2 0 0,2 0 0,1 0 0,1 0 0,0 0 0,4 0 0,-4 4 0,5 0 0,0 4 0,-1 0 0,6 3 0,0-2 0,4 1 0,0-2 0,1-1 0,-1 0 0,-4 1 0,3-1 0,-2 1 0,-1 0 0,3-1 0,-3 1 0,0-1 0,4-3 0,-4 3 0,4-6 0,0 6 0,-6-3 0,1 0 0,-7-1 0,-2 1 0,-1-3 0,0 6 0,-4-6 0,4 7 0,-5-7 0,5 6 0,1-6 0,9 6 0,1-6 0,4 2 0,1-3 0,-2 0 0,-1 0 0,1 0 0,1 0 0,-1 0 0,3 0 0,-6 0 0,6 0 0,-3-3 0,3-10 0,3 4 0,-1-11 0,4 6 0,3-1 0,-2-2 0,0 3 0,1 55 0,-1-28 0,6 44 0,0-42 0,0-4 0,0 9 0,0-9 0,0 9 0,6-4 0,4-9 0,11 2 0,-3-9 0,7 0 0,-9 0 0,7 0 0,-7 0 0,7 0 0,-8 0 0,4 0 0,0 0 0,-3 0 0,7 0 0,-3 0 0,9 0 0,-4 0 0,9 0 0,-4 0 0,0 0 0,4 0 0,-9 0 0,0 0 0,-2-4 0,-7 3 0,3-2 0,-5 3 0,1 0 0,6-3 0,-5 2 0,10-2 0,-6 3 0,0-4 0,3 3 0,-7-2 0,2 3 0,-3 0 0,0-3 0,2 2 0,-1-2 0,1 3 0,-2 0 0,4 0 0,1 0 0,4-4 0,0 3 0,0-2 0,-4 3 0,3 0 0,-7 0 0,-1 0 0,2 0 0,-5 0 0,8 0 0,-1 0 0,3 0 0,-3 0 0,4 0 0,-7 0 0,2 0 0,0 0 0,-6 0 0,10 0 0,-10-3 0,9 2 0,-7-2 0,0 3 0,3-3 0,-3 3 0,3-3 0,-1 0 0,-2 2 0,2-2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17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24575,'0'22'0,"0"-8"0,0 6 0,0-9 0,0 10 0,0-7 0,0 9 0,0-3 0,0 1 0,0 7 0,0-13 0,0 5 0,0-11 0,0-3 0,0-3 0,0-1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52.90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1 691 16383,'19'-35'0,"-4"-3"0,-4 26 0,0-11 0,6 2 0,0-3 0,4-2 0,-6 7 0,1-5 0,-4 9 0,3-8 0,-7 7 0,3-3 0,1 0 0,-1 4 0,2-8 0,6 2 0,-6-4 0,8 0 0,-5 1 0,-1 5 0,0 0 0,-3 4 0,-2 4 0,0-2 0,0 3 0,0-3 0,0 0 0,-4 0 0,1-3 0,3 6 0,-3-6 0,6 6 0,-6-3 0,5 0 0,-1 2 0,2 2 0,-1-1 0,4 6 0,0-2 0,0 6 0,0 0 0,3 0 0,-4 0 0,9 4 0,-9 3 0,8 6 0,-7 1 0,4 6 0,-6-4 0,-2 2 0,3 1 0,-7-7 0,3 6 0,-1-7 0,-3 0 0,9 4 0,-5-10 0,5 7 0,1-11 0,-2 5 0,5-2 0,-4 0 0,1 0 0,1-1 0,-6 0 0,7 4 0,-8-1 0,5-2 0,0 2 0,-1-2 0,1 0 0,2-1 0,-2-3 0,1 0 0,-2 0 0,-1 0 0,8 0 0,-6 0 0,5 0 0,-6 0 0,-1 0 0,3 0 0,-4 0 0,-14 30 0,1-20 0,-16 31 0,9-29 0,-2 16 0,-2-7 0,2 8 0,-7 0 0,3-3 0,0 2 0,-2-3 0,6-1 0,-6 0 0,6-4 0,-2-1 0,4-5 0,-1 1 0,-2 0 0,1 3 0,-1-2 0,-1 3 0,2-4 0,-4-1 0,4 1 0,-4 0 0,5-1 0,-3 1 0,4-4 0,0 6 0,0-6 0,0 6 0,0-4 0,1 0 0,-1 3 0,4-2 0,0 2 0,0 0 0,-12-8 0,3 1 0,-10-9 0,5 0 0,2-4 0,-3 0 0,4-6 0,-1 1 0,0-1 0,-3-1 0,2 2 0,-7-2 0,7 3 0,-3 1 0,4-1 0,-3 1 0,2 3 0,-3-3 0,4 6 0,-2-5 0,-1 2 0,3 0 0,-5-1 0,9 4 0,-9-2 0,6 3 0,-3 0 0,1-8 0,6 3 0,-5-7 0,5 2 0,-4 0 0,1 0 0,0-3 0,0 6 0,5-9 0,3 3 0,5-4 0,2-1 0,5 4 0,0 1 0,6 0 0,-2 3 0,-1-1 0,8 1 0,-2 2 0,8 0 0,5 0 0,-4 0 0,4 3 0,-5 1 0,-4 4 0,-1 0 0,-5 0 0,2 0 0,-2 0 0,5 6 0,-5-2 0,-1 9 0,-4 0 0,-2-2 0,2 7 0,-1-7 0,1 2 0,-2 11 0,-3-10 0,3 16 0,-6-15 0,2 8 0,0-7 0,-2 7 0,6-7 0,-6 3 0,5-5 0,-5 1 0,5 0 0,-2 5 0,0-7 0,2 6 0,-5-6 0,2 1 0,2 5 0,-4-6 0,8 3 0,-9-1 0,3-1 0,-3 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05.64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1 887 16383,'30'-34'0,"-3"0"0,-20 19 0,1-9 0,0 5 0,0-6 0,3 2 0,-6 3 0,6-7 0,-7 10 0,0-10 0,3 7 0,-6-4 0,6 7 0,-7-10 0,6 14 0,-1-15 0,2 12 0,-2-7 0,-2 3 0,0 1 0,1 0 0,0 4 0,3 1 0,-4-3 0,1 3 0,-1-2 0,-3 1 0,0 1 0,0-5 0,0 4 0,3-3 0,1 4 0,0-1 0,2-3 0,-2 4 0,0-3 0,-1 1 0,-3 2 0,3-5 0,0 6 0,4-3 0,-1 3 0,4 0 0,0 1 0,2 2 0,-2-5 0,1 7 0,2-1 0,3 7 0,1 2 0,3 0 0,-6 0 0,4 0 0,-3 0 0,-1 3 0,5 1 0,-3 4 0,3-1 0,-5 1 0,1-1 0,4 1 0,-7-1 0,6 0 0,-7 0 0,4 1 0,-1-1 0,1 0 0,0 1 0,-1-1 0,1-3 0,0 2 0,2-2 0,-5 3 0,4 0 0,-3-1 0,1 1 0,3-3 0,-4 2 0,3-3 0,-2 1 0,5-1 0,-5-3 0,6 0 0,-5 0 0,2 0 0,0 0 0,-3 0 0,3 0 0,3 0 0,-7 0 0,6 3 0,-6-2 0,0 1 0,6 4 0,-9 3 0,5-1 0,-2 3 0,0-10 0,6 4 0,-5-1 0,2 3 0,-3-1 0,-5 9 0,-3-1 0,-5 6 0,0-4 0,-2-3 0,-12 3 0,5-4 0,-7 0 0,0 2 0,3-2 0,-8 6 0,6-4 0,0 1 0,1 0 0,-1-1 0,-4 2 0,4-2 0,-4 2 0,4-2 0,-5 6 0,4-4 0,-4 8 0,1-8 0,3 3 0,0-4 0,2 0 0,3 0 0,0-1 0,0 1 0,0-4 0,3 3 0,-2-2 0,-1 2 0,3 1 0,-6 0 0,6-1 0,-6 1 0,3 0 0,-1-1 0,-1 1 0,5-4 0,-3 3 0,2-4 0,1 4 0,-2 0 0,3-1 0,0 2 0,0-1 0,0 1 0,-4-4 0,3 9 0,-2-10 0,3 7 0,0-4 0,0-2 0,3 8 0,1-5 0,3 1 0,-30-30 0,16 11 0,-24-18 0,23 15 0,4 6 0,-8-2 0,7 3 0,-8 0 0,4 0 0,2 0 0,-5 0 0,5 0 0,4-18 0,4 6 0,6-19 0,4 7 0,1-2 0,6-3 0,-2 5 0,7 0 0,-7 0 0,2 4 0,0-3 0,-2 7 0,2-3 0,-4 5 0,0 3 0,3-6 0,-2 9 0,-1-11 0,-4 5 0,-3-3 0,3 1 0,0 3 0,4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17.55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1629 628 16383,'-46'0'0,"4"0"0,22 0 0,-8 0 0,11 0 0,-7 0 0,5 0 0,7-3 0,-9 2 0,9-5 0,-8 5 0,4-5 0,2 5 0,-6-9 0,7 5 0,-8-2 0,4-3 0,5 9 0,-8-9 0,9 3 0,-6-1 0,3-4 0,3 0 0,1 2 0,0-3 0,0 0 0,3 1 0,1-6 0,3 4 0,-1-3 0,-3-1 0,3 4 0,-2-1 0,2 0 0,0-4 0,-3 4 0,6-8 0,-2 7 0,0-3 0,-1 1 0,0 7 0,-3-8 0,-2 8 0,4-3 0,-13 2 0,10 2 0,-5 0 0,-2 0 0,4 1 0,-4 2 0,-2-6 0,6 9 0,-5-8 0,3 5 0,2-1 0,-8-6 0,8 8 0,-2-6 0,-3 5 0,8 0 0,-12-3 0,8 2 0,-2-2 0,1 1 0,6-2 0,-11 4 0,4 13 0,-3 2 0,5 8 0,6-3 0,-4-3 0,-1 10 0,1-8 0,0 8 0,0-9 0,1 8 0,-5-4 0,2 8 0,-4-3 0,4 4 0,-3 1 0,3-5 0,-4-2 0,5-3 0,1 0 0,3-5 0,0 7 0,6-4 0,16 5 0,-1-1 0,15-1 0,-13-2 0,7 2 0,-7 3 0,3-2 0,-3 2 0,-1-1 0,-3-2 0,2 3 0,-2-4 0,2-1 0,-2 1 0,1 0 0,-4-1 0,4 1 0,-4 0 0,1-1 0,-2 1 0,-1 0 0,0-1 0,3 3 0,-2-6 0,4 5 0,-1-8 0,6 5 0,-5-5 0,5 5 0,-10-5 0,7 6 0,-6-3 0,6 3 0,-6-3 0,5 3 0,1 0 0,-2-2 0,5 1 0,-6-6 0,7 4 0,-7-3 0,6 1 0,-4-5 0,0-1 0,6-3 0,-6-3 0,2-6 0,2-2 0,-3-2 0,4 3 0,-7 3 0,2-3 0,0 5 0,-60 21 0,31-4 0,-52 19 0,44-19 0,4 3 0,-3-6 0,7 1 0,1-2 0,1-1 0,4 3 0,-5-2 0,2 4 0,2-4 0,-5 5 0,8-6 0,-6 6 0,5 0 0,5 0 0,-2 6 0,-3-6 0,4 0 0,-11-1 0,5-4 0,-3 2 0,0-3 0,1 0 0,-1 2 0,1-2 0,0 6 0,-3-9 0,3 4 0,-3-4 0,3 2 0,-3-11 0,2 0 0,-3-12 0,2 6 0,0-3 0,-3 5 0,2-5 0,-3 3 0,4-4 0,1 0 0,-1 1 0,0-1 0,1 0 0,-1 1 0,4-1 0,-3 0 0,2 1 0,-2 2 0,2-2 0,-2 6 0,3-2 0,-7-1 0,7 4 0,-6 0 0,3-2 0,2 4 0,-8-5 0,9 3 0,-3 1 0,-3-7 0,9 5 0,-7-8 0,5 9 0,-3-2 0,-3 2 0,-1 3 0,3-2 0,-6 6 0,5-6 0,1 5 0,-5-5 0,8 3 0,-5-1 0,-3 1 0,8 3 0,-9 0 0,7 0 0,-3 0 0,44-38 0,-14 21 0,42-31 0,-30 28 0,3 5 0,-4-1 0,-1 8 0,-4 0 0,-1 1 0,-8 3 0,6 1 0,-3 0 0,4 2 0,-3-5 0,-2 0 0,0-1 0,-1-5 0,-2 2 0,3-4 0,0-2 0,-1 4 0,4-4 0,-8 8 0,6-2 0,-1 3 0,5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22.73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1 360 16383,'49'0'0,"9"0"0,-15 0 0,0 0 0,2 0 0,-8 0 0,10 0 0,0 0 0,-5 0 0,-2 0 0,-10 0 0,-1 0 0,-5 0 0,1 0 0,-5 0 0,3-3 0,-3 2 0,-1-3 0,0 1 0,0-1 0,-3-7 0,3 2 0,-5 2 0,1-3 0,-1 9 0,1-9 0,-2 6 0,2-3 0,-1 0 0,0 0 0,4-4 0,-6 6 0,4-4 0,-3 6 0,-5-12 0,4 0 0,-12-4 0,3 5 0,0-7 0,1 12 0,0-11 0,2 8 0,0-2 0,2-2 0,1 2 0,1-3 0,-2 2 0,3-3 0,-4 7 0,0-3 0,6 47 0,-8-24 0,8 40 0,-12-29 0,3 4 0,0 5 0,-3-3 0,6 7 0,-6-2 0,7 4 0,-7-5 0,7-1 0,-7-9 0,5-1 0,-2-5 0,4 1 0,-1-1 0,0 0 0,0 3 0,0-1 0,0-2 0,1 0 0,-2 0 0,2 1 0,-1 3 0,0-7 0,3 5 0,-3-5 0,2 5 0,-5 0 0,2-2 0,-2 4 0,-1 0 0,3-4 0,-5 2 0,2-2 0,-3 0 0,0 5 0,0-6 0,0 3 0,-9-1 0,4-4 0,-10 1 0,-2-2 0,5-5 0,-8 4 0,3-5 0,1 4 0,-6-1 0,8-3 0,-1 2 0,0-1 0,1 2 0,-1-3 0,0 2 0,1-1 0,-1 2 0,0 0 0,1 1 0,-1-1 0,0 0 0,-2 4 0,1-3 0,2 2 0,1-3 0,-1 3 0,2-2 0,-5 2 0,3 0 0,2-3 0,-5 4 0,7-2 0,-1-1 0,-7 1 0,9-2 0,-10 0 0,8 0 0,-8 1 0,3-4 0,-7 3 0,7-3 0,-3 4 0,5-4 0,-1 2 0,0-5 0,-5 6 0,4-6 0,-5 2 0,4-3 0,1 3 0,-1-2 0,3 2 0,-3-3 0,3 0 0,-2 0 0,-1 0 0,3 0 0,-5-6 0,8-2 0,-2-2 0,3-11 0,2 9 0,-3-14 0,4 11 0,-1-4 0,1 0 0,-1 3 0,4-7 0,-3 7 0,3-2 0,0 3 0,-2 0 0,5 1 0,-6-4 0,3 3 0,0-2 0,-1 4 0,4-4 0,-5 3 0,5-7 0,-2 6 0,-1-3 0,3 3 0,-2 1 0,0-4 0,2 3 0,-5-1 0,-3 3 0,-2 3 0,-2-3 0,-3 2 0,8 1 0,-12 0 0,9 0 0,-3 3 0,1-6 0,3 6 0,3-11 0,1 3 0,6-5 0,7 5 0,1 1 0,7 3 0,-1 0 0,1-3 0,0 6 0,-1-3 0,1 7 0,3-2 0,-7 2 0,9-3 0,-8 4 0,5-3 0,2 1 0,-3-2 0,7-5 0,-3 4 0,9-8 0,-4 7 0,4-7 0,-5 3 0,1 1 0,-5-3 0,3 3 0,-8-3 0,8-1 0,-2-4 0,4 3 0,1-8 0,-2 8 0,1-4 0,-5 6 0,-1-1 0,-8 5 0,2 1 0,-31 49 0,15-21 0,-28 43 0,17-25 0,-9 6 0,3 5 0,-3 1 0,0-1 0,4-5 0,0-2 0,4-14 0,6 2 0,-2-16 0,7 3 0,1-9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28.47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19 228 16383,'59'0'0,"0"4"0,-17 1 0,5 5 0,1-1 0,-1 1 0,0-1 0,-5 0 0,-1 1 0,-11-6 0,4 0 0,-9-4 0,0 4 0,-2-4 0,-7 4 0,-1-4 0,1 0 0,-2 0 0,2 0 0,3 0 0,-6 0 0,3-4 0,-1 0 0,-1-3 0,4-3 0,-6 2 0,4-2 0,-3 4 0,-2-3 0,1-4 0,-9 58 0,4-25 0,-2 57 0,5-29 0,-1 1 0,1-1 0,-1-8 0,-1-9 0,1-2 0,-2-9 0,1-2 0,-4-7 0,2 6 0,-2-4 0,5 0 0,-2 5 0,-1-8 0,-33 3 0,4-7 0,-26 0 0,14-5 0,5 7 0,-4-7 0,9 2 0,-4 1 0,5-3 0,0 2 0,-1 1 0,1-3 0,0 6 0,0-6 0,0 6 0,0-3 0,4 4 0,1-3 0,4 1 0,1-5 0,-1 5 0,-3-2 0,3 3 0,-3-3 0,1 2 0,5-2 0,-8 0 0,9-1 0,-5-1 0,-1-1 0,3 5 0,-7-5 0,10 2 0,-8-3 0,5 0 0,-3 0 0,1 0 0,1 0 0,-1 0 0,8-17 0,-1 7 0,9-15 0,0 11 0,0 0 0,-3-3 0,-1 1 0,-3-1 0,-1 2 0,1 4 0,0-9 0,0 7 0,0-8 0,-1 6 0,4 4 0,-5-8 0,8 8 0,-5-11 0,6 8 0,0-3 0,-4-3 0,4-1 0,-7-1 0,6 3 0,-2 0 0,0 7 0,2-6 0,-2 4 0,3-1 0,0-3 0,0 4 0,0-3 0,0 4 0,0-7 0,-3 7 0,0-3 0,-1 0 0,1 2 0,14-5 0,19 6 0,3 3 0,19 1 0,-4 8 0,1-3 0,4 0 0,-11 3 0,-1-4 0,-11 5 0,-5 0 0,-7 0 0,-6 0 0,4 0 0,-2 0 0,2 0 0,1-3 0,-4 0 0,3-4 0,-3-2 0,1 2 0,-2-9 0,-5 8 0,4-9 0,-2 7 0,-1-1 0,7-2 0,-6 2 0,7 1 0,-8-4 0,6 3 0,-3-1 0,1-2 0,1 6 0,-2-2 0,4 7 0,2 0 0,0 3 0,-1 0 0,-1 0 0,-2 0 0,3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32.99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126 46 16383,'65'0'0,"-6"0"0,-24 0 0,6 0 0,-5 0 0,5 0 0,-6 0 0,0 0 0,-1 0 0,-8 0 0,7 0 0,-16 0 0,7 0 0,-10 0 0,1 0 0,6 0 0,-8 0 0,7 0 0,-6 0 0,0 0 0,9 0 0,-8 0 0,2 0 0,0 0 0,-6 0 0,8 0 0,-1-3 0,4-1 0,-4 0 0,5 0 0,-7 1 0,3 2 0,-1-2 0,-7 3 0,8-3 0,-5-1 0,-1-2 0,10 2 0,-14-2 0,10 6 0,-31 35 0,8-19 0,-17 30 0,6-27 0,7-3 0,-4 7 0,1-3 0,2 0 0,-6 3 0,3-3 0,0 4 0,-4 0 0,4 0 0,0-4 0,0 3 0,5-11 0,-1 6 0,2-4 0,2 0 0,1 5 0,3-1 0,0-1 0,0 4 0,0-9 0,0 4 0,6-2 0,-2 0 0,14-3 0,-6-5 0,6-6 0,-25 26 0,6-16 0,-17 20 0,12-24 0,-4 0 0,-9 1 0,7-3 0,-13-2 0,11 2 0,-1-3 0,-9 2 0,15-3 0,-11 0 0,6 0 0,-4 0 0,3 0 0,-2 0 0,0 0 0,0 0 0,-4 0 0,6 0 0,1 0 0,-7-3 0,8 2 0,-7-5 0,7 5 0,-1-5 0,-9-1 0,8 3 0,-10-6 0,9 5 0,-7-3 0,7 1 0,-7-1 0,8 1 0,-4-1 0,4 4 0,0-3 0,1 7 0,0-10 0,-4 9 0,7-8 0,-9 5 0,9-3 0,-6 0 0,3 0 0,0 0 0,0 1 0,0-1 0,1 0 0,-3-3 0,5 3 0,-4-2 0,5-1 0,-3 3 0,-3-2 0,3 5 0,3-10 0,0 3 0,3-11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41.2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787 74 16383,'-41'30'0,"3"1"0,21-18 0,-7 11 0,15-15 0,-6 7 0,5-3 0,3-5 0,-6 8 0,6-6 0,-6 4 0,3-4 0,-3 0 0,3 2 0,-3-4 0,6 7 0,-6-5 0,3 3 0,0-2 0,-3-2 0,-1 1 0,2-2 0,-5 6 0,10-7 0,-7 6 0,4-2 0,0-1 0,-6 2 0,8-4 0,-7 4 0,4-4 0,-6 5 0,5-5 0,-1 2 0,0-1 0,5-1 0,-12 5 0,12-6 0,-9 4 0,3-1 0,-2-2 0,2 2 0,-2 0 0,7-3 0,-6 3 0,2-3 0,-1-1 0,-5-2 0,5 1 0,-1-4 0,-1 2 0,3-3 0,-5 0 0,4 0 0,-4 0 0,5 0 0,56-7 0,-29 6 0,48-6 0,-51 7 0,2 0 0,4 6 0,-4-1 0,3 8 0,-9-2 0,1 4 0,2 3 0,-2-3 0,2 3 0,-2-4 0,-1 1 0,0 3 0,0-3 0,0-1 0,0 3 0,-1-6 0,1 6 0,0-3 0,0 0 0,0-1 0,2 3 0,-2-5 0,3 4 0,-1-5 0,-2 3 0,6 0 0,-3-2 0,0 1 0,2-2 0,-2 0 0,6 2 0,-5-5 0,4 3 0,-5-1 0,3-1 0,0 4 0,1-4 0,-1 4 0,0-2 0,-3 1 0,3 1 0,-3-5 0,3 8 0,-3-7 0,2 7 0,-2-7 0,3 1 0,6-5 0,-5-1 0,5-3 0,-5-4 0,1 0 0,0-3 0,-1 0 0,1-1 0,0 1 0,-1 0 0,3-3 0,-6 5 0,5-7 0,-5 8 0,3-10 0,1 6 0,0-6 0,-1 3 0,1-1 0,0-1 0,-1 4 0,-2-4 0,5-2 0,-9 3 0,5-1 0,1 0 0,-2 1 0,5-6 0,-2 3 0,0 4 0,0-7 0,-4 9 0,4-9 0,-8 11 0,7-7 0,-4 6 0,4-5 0,-1 3 0,-2 0 0,1-3 0,-2 3 0,1 0 0,4-2 0,-4 1 0,4 1 0,-2-2 0,-2 5 0,1-6 0,1 3 0,-2 3 0,5-5 0,-2 4 0,0-3 0,4-2 0,1 4 0,-4-1 0,4-1 0,-4 3 0,-4-3 0,5 4 0,-5 1 0,8 2 0,-6-1 0,2 4 0,1-5 0,-2 3 0,2-1 0,-3-4 0,0 0 0,1-2 0,-1-2 0,1 4 0,-52 8 0,17-1 0,-43 8 0,29-3 0,-6-3 0,5 7 0,-5-7 0,6 3 0,5-4 0,1 0 0,5 0 0,4 0 0,1 0 0,5 0 0,0 0 0,-3 0 0,6-16 0,-1 10 0,8-17 0,-5 9 0,8 2 0,-12-11 0,11 10 0,-7-8 0,4 2 0,1 4 0,0-9 0,1 9 0,2-8 0,-2 7 0,0-7 0,2 7 0,-3-3 0,1 5 0,2-4 0,-2 3 0,3-2 0,-6 4 0,-1-4 0,-3 7 0,1-5 0,2 4 0,-3 0 0,-1-6 0,-1 5 0,-1-2 0,5 3 0,-9 1 0,6 3 0,-6-3 0,4 4 0,54 25 0,-29-13 0,40 20 0,-38-18 0,-3-1 0,4 0 0,-1 3 0,1-2 0,-2 1 0,1-2 0,-1 3 0,-3 0 0,3 0 0,-3 2 0,3-1 0,0-1 0,0-1 0,0 0 0,0-1 0,0 1 0,1-2 0,-1 2 0,0-1 0,-6 7 0,-1-2 0,-21 6 0,0-5 0,-20 7 0,4-6 0,-6 12 0,2-8 0,-2 3 0,2-4 0,5-1 0,1-4 0,5 2 0,4-6 0,-3 2 0,7-3 0,-3-1 0,5 1 0,-1-1 0,-3 3 0,7-2 0,-5 2 0,2-7 0,0 0 0,-4-3 0,5 6 0,-3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9:00.82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1 325 16383,'49'0'0,"-5"0"0,-20 0 0,0 0 0,-8 0 0,-1 0 0,1 0 0,-4 0 0,8 0 0,-4 0 0,-1 0 0,7-7 0,8-9 0,-3-2 0,23-13 0,-26 17 0,15-6 0,-27 13 0,6 0 0,-5 3 0,2-2 0,1-1 0,-3 0 0,0-6 0,0 6 0,0-5 0,1 1 0,0 0 0,0 0 0,1 4 0,2-3 0,-5 2 0,1-2 0,1 3 0,0-3 0,1 2 0,2-2 0,-7 1 0,4 4 0,-1-7 0,3 11 0,-2-5 0,8 3 0,-10 0 0,7-1 0,-5 1 0,1 3 0,2 0 0,0 0 0,-1 0 0,1 0 0,2 0 0,-3 3 0,7 5 0,3 10 0,0-1 0,5 9 0,-7-8 0,2 7 0,5-2 0,-8 2 0,7 2 0,-13-7 0,3 0 0,-6-5 0,1-1 0,0 1 0,-4 0 0,3-4 0,-6 3 0,6 0 0,-7-2 0,6 4 0,-3-5 0,1-1 0,-2 5 0,1-4 0,-3 3 0,6-2 0,-3-5 0,3 6 0,1-6 0,-2 3 0,4-4 0,-2-2 0,2 1 0,3-4 0,-7 2 0,8-3 0,-7 0 0,2 0 0,4 3 0,-5-2 0,2 2 0,0-3 0,-3 0 0,-44 24 0,15-18 0,-39 22 0,31-28 0,0 8 0,4-4 0,-3 0 0,7 3 0,1-7 0,-1 7 0,5-1 0,-2 5 0,-2 2 0,7-3 0,-8 3 0,6-3 0,0 0 0,-7 3 0,9-5 0,-11 5 0,10-2 0,-8 0 0,9 3 0,-6-6 0,3 6 0,-1-3 0,-1 0 0,1 3 0,-3-2 0,1-1 0,-1 3 0,4-6 0,-3 2 0,3 1 0,-3-3 0,-1 6 0,4-7 0,-3 4 0,4-1 0,-4-3 0,0 3 0,-1-7 0,-3 3 0,4-2 0,-3 0 0,3 5 0,-1-4 0,1 4 0,-2-2 0,5 0 0,-5 0 0,-1-1 0,6 1 0,-5 0 0,6 2 0,-8-1 0,7 1 0,-5-2 0,3 0 0,-1 0 0,-8-4 0,10 0 0,-11-3 0,12 0 0,-5 0 0,-1 0 0,4-9 0,-4 1 0,7-9 0,0 3 0,2 0 0,4-1 0,-2-4 0,1 4 0,-2-4 0,-1 4 0,1 4 0,-3-6 0,3 9 0,-6-8 0,2 2 0,1 3 0,0-6 0,3 3 0,3 2 0,-5-7 0,4 8 0,-7-2 0,1 1 0,1 1 0,-2-2 0,2 3 0,-6 3 0,0 4 0,-1 3 0,2 0 0,-1 0 0,2 0 0,-5-5 0,5 0 0,1-7 0,6-4 0,4 2 0,3-5 0,0 5 0,7 1 0,5 2 0,8 4 0,4 0 0,5 6 0,1-7 0,5 7 0,0-3 0,0 4 0,-4 0 0,2 0 0,-7 0 0,8 0 0,-9 0 0,4 4 0,-5 0 0,0 1 0,0 2 0,-4-6 0,3 6 0,-7-6 0,-1 3 0,2-1 0,-6-2 0,9 2 0,-6-3 0,3 0 0,-1 0 0,-1 0 0,3 0 0,-4-6 0,-1-1 0,-4-7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20:38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747 1 24575,'0'13'0,"0"1"0,0 0 0,-3-3 0,2 3 0,-2-3 0,-3 10 0,4-5 0,-4 2 0,6-8 0,0-4 0,-3 1 0,2 0 0,-2-1 0,3 1 0,-3-1 0,-1 7 0,-3-1 0,3 2 0,-2 0 0,5-7 0,-3 4 0,4-5 0,-2 1 0,1 2 0,-5 2 0,5 0 0,-6 3 0,3-3 0,0 3 0,-2 1 0,2 0 0,-4-1 0,4-3 0,1 3 0,0-6 0,2 2 0,-2-3 0,3-1 0,0 1 0,-3-1 0,-1 5 0,-3 4 0,-1 5 0,4 4 0,-7 0 0,6 0 0,-7 0 0,4 0 0,0 1 0,4-1 0,-7 0 0,9 0 0,-12 0 0,8 0 0,-5 0 0,-4 11 0,5-8 0,-2 4 0,5-8 0,3-8 0,-4 4 0,1 0 0,2-3 0,-2 7 0,3-3 0,-5 9 0,-2-4 0,1 9 0,-2-4 0,0 0 0,3-1 0,-3-5 0,4 1 0,4-6 0,-3 0 0,3 3 0,-4-6 0,1 9 0,-1-5 0,0 4 0,-4 0 0,3 5 0,-7 1 0,3 5 0,-1 0 0,-2-4 0,3 2 0,0-2 0,-3-1 0,7-2 0,-7 1 0,3-4 0,0 9 0,-3-4 0,2 5 0,-4 6 0,0-5 0,4 5 0,-2-11 0,7 4 0,-3-9 0,4 11 0,3-15 0,2 5 0,3-12 0,0 1 0,0 0 0,0-1 0,0 1 0,0 0 0,0 3 0,0-2 0,0 3 0,0 0 0,0 1 0,0 0 0,0 3 0,0-7 0,0 7 0,3 3 0,-2 0 0,5 0 0,-5-3 0,6-3 0,-6 0 0,6 3 0,-6-3 0,12 17 0,-7-14 0,8 9 0,-6-17 0,5 5 0,-5-7 0,5 6 0,-6-11 0,3 5 0,-3-6 0,11 7 0,-6-6 0,7 7 0,0-7 0,14 13 0,-10-11 0,8 7 0,-19-10 0,1 1 0,-2-1 0,4-3 0,15 3 0,-8-3 0,13 1 0,-6 2 0,1-6 0,5 3 0,0-4 0,-1 4 0,-4-3 0,4 3 0,-8-4 0,2 0 0,1 0 0,-3 0 0,3 0 0,-5 0 0,0 0 0,0 0 0,-4 0 0,3 0 0,-7 0 0,3 0 0,-5 0 0,1 0 0,0 0 0,-1 0 0,1 0 0,-4 0 0,3 0 0,-3-4 0,0 3 0,-1-2 0,-3 0 0,-1 2 0,1-1 0,-3-1 0,1-1 0,2 1 0,4-3 0,8-2 0,-3-1 0,7-2 0,-7 3 0,-1 1 0,-1 3 0,-7-2 0,3 3 0,-3-1 0,0 1 0,-1 0 0,1-4 0,0-1 0,3-6 0,6 3 0,-1-4 0,4 3 0,-8 2 0,0-1 0,-1 3 0,-2 1 0,2 1 0,-3-1 0,-1 0 0,1-6 0,0 2 0,0 0 0,0 1 0,-3 0 0,1 5 0,-4-4 0,2 5 0,-3-2 0,0-14 0,4-2 0,-3-24 0,3-11 0,-4 1 0,0-11 0,0 5 0,0 0 0,0-6 0,0 13 0,0 7 0,0 8 0,0 5 0,0 0 0,-4 0 0,3 0 0,-7-6 0,3 5 0,-4-10 0,4 4 0,-4-5 0,4 5 0,-4 2 0,0-1 0,0 5 0,-4-4 0,4 5 0,-4 0 0,4 0 0,0-5 0,1 3 0,2-3 0,-1 10 0,2-4 0,-3-12 0,-1 12 0,1-15 0,-1 23 0,5-3 0,-3 5 0,2 0 0,-3 0 0,0 0 0,0 0 0,0 4 0,0-3 0,1 7 0,-4-3 0,2 0 0,-1 4 0,2-4 0,1 0 0,-1 3 0,1-2 0,-1 3 0,1 0 0,0 1 0,-1-1 0,1 0 0,0 1 0,-1-1 0,1 0 0,3 4 0,-3-3 0,0-3 0,-1 4 0,1-7 0,1 9 0,2 0 0,-3-3 0,0 3 0,3-4 0,-3 4 0,3-3 0,-3 3 0,0-3 0,0-1 0,3 4 0,-3-3 0,4 7 0,-1-4 0,-3 1 0,4 3 0,-1-7 0,-2 6 0,2-2 0,0 0 0,-2 3 0,6-4 0,-6 8 0,5-3 0,-5 2 0,5-2 0,-4-1 0,4 0 0,-5 4 0,5-7 0,-5 6 0,6-7 0,-6 5 0,5-1 0,-5 1 0,5-1 0,-4 0 0,4 1 0,-2-1 0,0-3 0,2 2 0,-2-2 0,0 4 0,2-1 0,-2 0 0,3 1 0,-3 2 0,2-1 0,-2 1 0,0 1 0,3-5 0,-3 3 0,3-3 0,-6 4 0,5 4 0,-5 3 0,6 0 0,0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21:27.52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230 2014 24575,'-11'-38'0,"1"5"0,2 14 0,0 0 0,-3-6 0,2 1 0,-12-12 0,14 17 0,-8-7 0,11 22 0,0-2 0,-9 6 0,7 0 0,-9 3 0,9 4 0,2-1 0,-2 4 0,5-1 0,1 1 0,4-1 0,2-3 0,1 1 0,0 3 0,-4-3 0,3 3 0,-2-1 0,2-2 0,1 3 0,-4-4 0,3 1 0,-2 2 0,0-2 0,-23-4 0,7-1 0,-18-9 0,15 3 0,4-3 0,-2 0 0,5 0 0,-2 0 0,6 1 0,-2-1 0,3-2 0,-1 1 0,1-4 0,3 5 0,0-5 0,0 5 0,0-6 0,0 5 0,0-2 0,0 0 0,0 2 0,0-5 0,0 2 0,0-1 0,0 2 0,0 0 0,0 3 0,0-6 0,0 5 0,0-1 0,0 0 0,0 2 0,6-9 0,-4 7 0,7-7 0,-8 8 0,2-2 0,0 1 0,1 2 0,2-3 0,-2 0 0,2 3 0,-3-3 0,4-1 0,0 0 0,0 0 0,-3 1 0,2 3 0,-5-2 0,8-2 0,-8 1 0,8 0 0,-8 0 0,5 2 0,-2-2 0,2 0 0,-2-1 0,2 4 0,-5-5 0,4 4 0,-1-2 0,0 1 0,2-1 0,-2 2 0,0-2 0,2 3 0,-6-2 0,6 2 0,-5-6 0,2 6 0,-3-4 0,3 3 0,-2-5 0,2 6 0,0-7 0,-2 7 0,5-7 0,-5 3 0,5 0 0,-5-3 0,5 6 0,-6-2 0,7 0 0,-6 3 0,5-4 0,-6 2 0,3 2 0,-21 9 0,14 1 0,-17 9 0,17-5 0,1-1 0,-3 4 0,2-3 0,0 2 0,-2 0 0,3-2 0,-1 2 0,-5-3 0,5 1 0,-5 2 0,5-2 0,-2 3 0,3-4 0,-4 1 0,0-1 0,0 5 0,1-4 0,2 3 0,-2-3 0,2 0 0,0 2 0,-1-2 0,1 5 0,1-5 0,15-25 0,4 3 0,9-24 0,-4 14 0,-5 1 0,0 0 0,-4 4 0,3-3 0,-6 3 0,6-4 0,-3 0 0,5 0 0,-1 0 0,-1 4 0,-3-3 0,-1 7 0,-4 1 0,1 1 0,-2 7 0,1-1 0,-3 0 0,2 0 0,-5-5 0,4 2 0,-4 1 0,2 3 0,3-6 0,-4 1 0,7-5 0,-5 6 0,0-3 0,2 6 0,-5-2 0,5 1 0,-6 2 0,3-6 0,-3 6 0,0-2 0,0 0 0,0-1 0,0 0 0,0 1 0,4-1 0,-4 2 0,7-6 0,-6 7 0,2-7 0,0 7 0,-2-4 0,2 2 0,0-2 0,-2 0 0,2-2 0,-3 5 0,3-6 0,1 3 0,0-3 0,3-1 0,-6 0 0,2 4 0,0-3 0,-2 7 0,2-3 0,-3-3 0,3 4 0,-2-4 0,2 7 0,-3-4 0,3 0 0,-2 0 0,1 0 0,1 1 0,-2 2 0,2-5 0,-3 5 0,3-3 0,0 1 0,1 1 0,-1-4 0,0 5 0,-2-2 0,2-1 0,0 3 0,0-5 0,1 5 0,2-3 0,-5 1 0,4 2 0,-1-5 0,-1 5 0,3-2 0,-2-1 0,-1 3 0,3-3 0,-5 1 0,5 1 0,-6-4 0,3 5 0,0-2 0,-2 0 0,2 2 0,0-6 0,-2 6 0,4-3 0,-4 1 0,2 2 0,0-5 0,-2 5 0,2-3 0,0-1 0,-3 3 0,3-4 0,-3 4 0,15 27 0,-11-16 0,10 24 0,-11-20 0,-2-1 0,5 4 0,-5-2 0,2 2 0,0 0 0,-2-3 0,5 3 0,-3-1 0,1-2 0,2 3 0,-5-1 0,2-1 0,0 4 0,-3-5 0,6 2 0,-2 1 0,-1-3 0,0 4 0,0-3 0,-2 1 0,2 0 0,-1-2 0,2 2 0,0 0 0,-1-1 0,-1 4 0,-1-5 0,5 2 0,-6 1 0,3-3 0,-3 6 0,0-5 0,0 2 0,3 0 0,-2-3 0,2 6 0,-3-6 0,0 2 0,3 1 0,-2-3 0,2 6 0,0-2 0,-2-1 0,2 4 0,-3-6 0,0 2 0,3-1 0,-2 2 0,2 0 0,0-1 0,-3 0 0,3 1 0,-3 0 0,3 3 0,-2-3 0,3 4 0,-4-4 0,0 3 0,0-3 0,0 0 0,0-1 0,0 0 0,0-3 0,0 5 0,0-4 0,2 1 0,-1 0 0,2-2 0,-3 6 0,0-6 0,3 3 0,-2-1 0,1-2 0,-2 5 0,0-4 0,0 1 0,0 1 0,0-3 0,0 6 0,0-6 0,0 6 0,0-5 0,0 2 0,0 0 0,0-2 0,3 5 0,-2-6 0,2 3 0,-3 0 0,0-3 0,3 3 0,-2 0 0,2-3 0,0 6 0,-3-2 0,3 3 0,-3-3 0,0 3 0,0-7 0,0 7 0,0-7 0,0 7 0,3-6 0,-2 2 0,2-1 0,0-1 0,-2 4 0,2-4 0,0 1 0,-3 1 0,3-2 0,0 5 0,-2-6 0,2 6 0,-3-5 0,3 2 0,-3 0 0,6-3 0,4-23 0,-5 10 0,3-21 0,-8 21 0,4-4 0,-3 2 0,2-6 0,0 7 0,-3-7 0,3 7 0,-3-7 0,3 6 0,-2-2 0,5 1 0,-5 1 0,2-4 0,-3 5 0,0-5 0,0 5 0,0-3 0,0 0 0,0 3 0,0-7 0,0 7 0,0-2 0,0-3 0,0 39 0,0-24 0,0 36 0,0-32 0,0 7 0,0-7 0,0 7 0,3-6 0,-3 2 0,3 0 0,-3-3 0,3 7 0,-2-4 0,2 1 0,-3-1 0,0-1 0,3-2 0,-3 6 0,6-6 0,-5 2 0,5 1 0,-6-3 0,3 6 0,-3-6 0,3 3 0,-2-1 0,2-2 0,-3 5 0,0-1 0,0-1 0,0 1 0,0-2 0,0-2 0,0 6 0,0-6 0,0 2 0,0 1 0,0-3 0,0 6 0,0-3 0,0 1 0,0 3 0,0-7 0,0 3 0,0 1 0,0-4 0,0 10 0,0-9 0,0 5 0,0 0 0,0-4 0,0 4 0,0-4 0,0-2 0,0 5 0,0-4 0,0 1 0,0 1 0,0-3 0,0 6 0,0-6 0,0 2 0,0 0 0,0 1 0,0 0 0,0 1 0,0-4 0,0 5 0,0-5 0,0 3 0,0-1 0,0-1 0,0 4 0,0-4 0,0 1 0,0 1 0,0-3 0,0 5 0,0-5 0,0 3 0,0-1 0,0 0 0,0 1 0,0 0 0,-3-1 0,2-2 0,-5 3 0,6-1 0,-6-1 0,0 1 0,2-3 0,-1 4 0,2-3 0,-1 3 0,-2-1 0,-1-2 0,1 1 0,0-1 0,3 2 0,-6-2 0,8 2 0,-8-3 0,6 1 0,-7 0 0,3-1 0,-3-2 0,2 1 0,-3-4 0,1 2 0,0 0 0,0-3 0,-1 3 0,-4-3 0,4 3 0,-3-2 0,3 2 0,0 0 0,1-2 0,0 1 0,2-2 0,-5 0 0,6 0 0,-2 0 0,-4 0 0,4 0 0,-7 0 0,8 0 0,-2 0 0,0 0 0,2 0 0,-5 0 0,6 0 0,-3 0 0,1 0 0,-1 0 0,0 0 0,-1 0 0,3-13 0,-2 4 0,3-13 0,3 8 0,-3-5 0,6-1 0,-2-4 0,-1 0 0,3-5 0,-2-1 0,3-5 0,0 1 0,0 3 0,0-2 0,0 3 0,0 0 0,3 1 0,2 5 0,2 4 0,1 1 0,-4 5 0,2-1 0,-1-4 0,-1-1 0,3-4 0,-2 0 0,2 4 0,1-3 0,0 3 0,0 0 0,-1 5 0,-3 4 0,2 5 0,-5-3 0,2-1 0,-3 0 0,0 1 0,0-1 0,0 3 0,0-6 0,0 6 0,11 0 0,-2 18 0,8 3 0,-6 12 0,-3-2 0,4 0 0,-4 0 0,4-4 0,-4 3 0,-1-7 0,1 3 0,-1-4 0,0-1 0,1 1 0,-4-4 0,2-1 0,-2 0 0,0-2 0,2 2 0,-5 0 0,5-2 0,-6 2 0,6 0 0,-5-3 0,5 2 0,-2 1 0,2-3 0,-2 7 0,2-7 0,-6 7 0,7-3 0,-7 0 0,7 3 0,-6-3 0,5 0 0,-5 3 0,5-7 0,-6 3 0,6 0 0,-2-3 0,0 3 0,7-4 0,-9 0 0,9 1 0,-7 2 0,2-2 0,-2 3 0,2-1 0,-6-2 0,3 5 0,3-5 0,-5 2 0,11-3 0,-8 1 0,2-1 0,3 1 0,-5-1 0,7-2 0,-4 1 0,2-4 0,0 2 0,-2-3 0,0-12 0,-7 3 0,-4-12 0,-4 3 0,1 2 0,-1-7 0,0 3 0,3 0 0,-2-3 0,3 7 0,-4-3 0,1 5 0,3-1 0,-3 0 0,3 1 0,0-1 0,-2 0 0,5 1 0,-5-1 0,5 0 0,-6 4 0,7-3 0,-3 3 0,3 0 0,-3-3 0,2 7 0,-2-6 0,-1 2 0,3 0 0,-5 1 0,6 0 0,-3 3 0,0-4 0,-1 1 0,0 3 0,-3-7 0,7 6 0,-7-2 0,7 0 0,-6 3 0,5-4 0,-5 2 0,3 2 0,-1-7 0,-2 7 0,5-3 0,-5 0 0,6 3 0,-3-6 0,3 6 0,0-2 0,0 0 0,0-1 0,0 0 0,0 1 0,0-4 0,0 5 0,0-9 0,0 6 0,0 0 0,0-3 0,0 3 0,0-4 0,0 4 0,0-3 0,0 3 0,0 0 0,0 1 0,0 0 0,0 3 0,0-6 0,0 6 0,0-2 0,0-1 0,3 3 0,0-5 0,1 5 0,2-2 0,-3 0 0,1 2 0,2-2 0,-3 2 0,1-3 0,2 2 0,-2-2 0,2 1 0,-2 1 0,2-1 0,-6 0 0,3 2 0,-3-5 0,-5 6 0,3 38 0,-3-10 0,5 31 0,4-19 0,0-4 0,1 0 0,3 4 0,-7-9 0,6 0 0,-6-2 0,2-7 0,1 3 0,-4-5 0,4-3 0,-4 3 0,0-6 0,3 2 0,-3-1 0,3-1 0,1 8 0,-4-8 0,4 5 0,-4-3 0,0-3 0,3 9 0,-2-7 0,2 7 0,-3-8 0,0 6 0,0-7 0,0 7 0,0-7 0,0 3 0,0 0 0,0-3 0,0 6 0,0-2 0,0-1 0,0 4 0,0-6 0,0 2 0,0 0 0,0-3 0,0 7 0,0-7 0,0 3 0,0-1 0,0-2 0,0 6 0,0-6 0,0 5 0,0-3 0,0 1 0,0 0 0,0-1 0,3-2 0,-2 6 0,2-6 0,-3 3 0,5-1 0,-4-2 0,8 2 0,-6-3 0,4 4 0,0-3 0,-4 3 0,5-1 0,-6-2 0,3 2 0,1 1 0,-2-6 0,6 8 0,-4-8 0,1 5 0,-1 1 0,-2-3 0,-1 3 0,0-1 0,-3-2 0,3 5 0,-3-3 0,0 1 0,0 1 0,0-4 0,0 4 0,0-1 0,0 0 0,-11-4 0,6-4 0,-10-5 0,8-4 0,-4-8 0,-1-9 0,-1-2 0,-4-12 0,4 6 0,-5-9 0,4 6 0,-2 0 0,6 5 0,-2 1 0,4 5 0,3 0 0,-2 4 0,7-3 0,-7 7 0,6-3 0,-5 8 0,5-2 0,-2 5 0,3-6 0,-2 7 0,1-3 0,-5 0 0,3 3 0,-4-2 0,4 0 0,-3 2 0,3-2 0,-1-2 0,-2 4 0,2-11 0,0 6 0,-3-11 0,6 3 0,-6-4 0,3 4 0,-1-8 0,-1 11 0,5-16 0,-6 16 0,7-11 0,-4 13 0,1-4 0,2 4 0,-2 0 0,0 4 0,2-2 0,-2 5 0,0-2 0,3 1 0,-6 2 0,3-5 0,-1 5 0,-1-2 0,-1 0 0,1 2 0,-3-2 0,1 2 0,3 1 0,-5-1 0,6 0 0,-4-2 0,3 1 0,-2-1 0,3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24575,'12'0'0,"0"0"0,-2 0 0,6 0 0,-5 0 0,3 0 0,8 0 0,0 0 0,3 0 0,-4 0 0,-11 0 0,-1 0 0,-4 0 0,-1 0 0,-2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1:50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24575,'0'28'0,"0"-1"0,0 2 0,0 11 0,0 19 0,0 14 0,0-12 0,4 37 0,-3-46 0,3 27 0,0-42 0,-3-8 0,2-5 0,-3 11 0,0-13 0,0 23 0,0-23 0,0 26 0,0-20 0,0 22 0,0-27 0,0 18 0,0-27 0,0 19 0,0-20 0,0 27 0,0-21 0,0 21 0,0-23 0,0 9 0,0-14 0,0 4 0,0-9 0,0 2 0,0-3 0,0 0 0,0 1 0,0-1 0,0 0 0,0 1 0,0-1 0,0 1 0,0-1 0,0 1 0,0-1 0,0 1 0,0 0 0,0-1 0,0 1 0,0-1 0,0 1 0,0-1 0,0 1 0,0-1 0,0 1 0,0-1 0,0-3 0,0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1:53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0 24575,'0'13'0,"0"7"0,0-4 0,0 13 0,0-4 0,0 15 0,0-13 0,0 12 0,0 23 0,0 2 0,0 13 0,0-20 0,0 31 0,0-41 0,0 8 0,0-1 0,0-12 0,0 17 0,0 1 0,0-11 0,0 14 0,0-2 0,0-18 0,0 18 0,0-27 0,-3 13 0,2-13 0,-3 21 0,4-33 0,0 8 0,0-19 0,0 2 0,0-7 0,0 1 0,0-1 0,-3 0 0,2 0 0,-2 5 0,1-4 0,1 3 0,-2-3 0,3-1 0,0 1 0,0 0 0,0-1 0,0 1 0,0-1 0,0 0 0,0 0 0,0 1 0,0-1 0,0-3 0,0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21:34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1 315 24575,'0'-17'0,"0"-6"0,0 11 0,0-7 0,0 12 0,2-2 0,-1 3 0,5 2 0,-6-1 0,6-2 0,-5-1 0,6-10 0,-3 6 0,4-6 0,-1 3 0,0 0 0,-3 4 0,3 1 0,-7 3 0,3 1 0,-3-3 0,0 2 0,0-2 0,0 3 0,0 0 0,0-1 0,3 1 0,1 0 0,2-1 0,-2 1 0,1-1 0,-1 1 0,2 3 0,-3 3 0,0 3 0,-3 3 0,0 0 0,0 0 0,0 1 0,0-1 0,0 0 0,0 1 0,0-1 0,0 0 0,0 1 0,0-1 0,0 0 0,0 1 0,0-1 0,0 1 0,0 3 0,0-2 0,3 2 0,1-4 0,-1 1 0,0 0 0,0-1 0,-2 1 0,2-1 0,-3 1 0,2-4 0,-1 3 0,2-3 0,0 4 0,-3-1 0,3 1 0,-3 0 0,3-1 0,-2 1 0,5-3 0,-6 1 0,6-4 0,-3 2 0,4-3 0,-1 3 0,1 0 0,-1 1 0,-2 2 0,2-5 0,-3 4 0,4-4 0,-4 4 0,3-4 0,-5 5 0,4-3 0,-1 4 0,0-1 0,1-2 0,-4 1 0,5-1 0,-2 2 0,2 1 0,1-1 0,-4 1 0,3 0 0,-2 3 0,0-3 0,2 3 0,-5-3 0,5 0 0,-6-1 0,6 1 0,-5-1 0,2 0 0,0 1 0,-3-1 0,3 1 0,0-1 0,-2 1 0,2-1 0,-3 1 0,3-1 0,-3 0 0,6 4 0,-5-2 0,6 10 0,-6-6 0,5 3 0,-5-1 0,5-7 0,-5 3 0,1-3 0,-2 0 0,0-4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20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24575,'12'0'0,"5"7"0,-6-3 0,5 9 0,-6-6 0,3 6 0,6 3 0,-4-2 0,9 8 0,-9-11 0,3 1 0,-5-3 0,12 4 0,-9 1 0,22 15 0,-21-9 0,11 9 0,-13-12 0,-3-4 0,-3-4 0,-3 0 0,-2-3 0,1 0 0,-2-1 0,3-2 0,0 3 0,8 6 0,-5-5 0,5 5 0,-8-6 0,0 0 0,0-3 0,-1 2 0,2 2 0,-2-1 0,5 6 0,-3-2 0,2 0 0,-3 0 0,0-4 0,0 0 0,0-1 0,-2-1 0,-2-2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21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24575,'15'0'0,"-2"0"0,8 0 0,-3 0 0,0 0 0,7 0 0,-10 0 0,7 0 0,-3 0 0,-1 0 0,2 0 0,-7 0 0,-4 0 0,-3 0 0,-1 0 0,4 0 0,1-6 0,0 4 0,3-6 0,-3 4 0,0 0 0,2-2 0,-5 6 0,2-6 0,-3 5 0,-3-1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23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24575,'0'8'0,"0"4"0,0-2 0,0 3 0,0 4 0,0-6 0,0 15 0,0-2 0,0 2 0,0 4 0,0-11 0,0 1 0,0-3 0,0-4 0,0 10 0,0-7 0,0 3 0,-6-7 0,4-5 0,-4 4 0,6-4 0,0-1 0,0-4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25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1 274 24575,'12'0'0,"3"0"0,-8 0 0,2 0 0,0 0 0,-2 0 0,6 0 0,3 0 0,1 0 0,6 0 0,-3 0 0,-7 0 0,-2 0 0,-5 0 0,0 0 0,0 0 0,0 0 0,-1 0 0,1 0 0,0 0 0,-3-5 0,-1 1 0,-2-8 0,0-1 0,0-2 0,0-2 0,0 4 0,0-4 0,3 3 0,-2 0 0,5 2 0,-6 2 0,6 0 0,-5 1 0,4 3 0,-4-3 0,4 2 0,-4-2 0,4 3 0,-4 0 0,1 0 0,1 0 0,-3 0 0,6 3 0,-6-2 0,5 1 0,-4-2 0,2 0 0,-3 0 0,2 0 0,-1 1 0,1 1 0,-2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5:32.902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2660 70 24575,'-30'0'0,"12"0"0,-20 0 0,14 0 0,-23 0 0,4 0 0,-21 0 0,17 0 0,-4 0 0,-1 0 0,-1 0 0,-26 0 0,27 0 0,0 0 0,0 0 0,-8 0 0,17 0 0,-5 0 0,-1 5 0,1 0 0,10 1 0,-7 2 0,17-3 0,-12 4 0,14-4 0,-3 2 0,4-2 0,0-1 0,1 4 0,-1-4 0,1 4 0,-1 1 0,0-1 0,1 0 0,-1 0 0,0 4 0,1-3 0,-1 3 0,0-4 0,5 4 0,-3-3 0,7 1 0,-4-2 0,1 0 0,3 3 0,-3-2 0,4 5 0,0-6 0,0 6 0,0-2 0,-4 3 0,3 1 0,-4-1 0,1 1 0,6-1 0,-5 1 0,10-5 0,-6 3 0,6-6 0,-3 6 0,5-7 0,-5 7 0,3-2 0,-6 3 0,2 0 0,0 0 0,-2-1 0,2 6 0,-3-4 0,-1 7 0,0-2 0,0-1 0,-4 15 0,3-12 0,-3 17 0,3-14 0,4 4 0,-3-6 0,3 6 0,-4-4 0,0 8 0,-1-3 0,1 0 0,-1 3 0,2-8 0,-2 9 0,1-9 0,0 3 0,1-4 0,3-1 0,-2 1 0,6 0 0,-3-1 0,4 1 0,-5 5 0,3 0 0,-3 6 0,1 0 0,2 0 0,-7-1 0,7 7 0,-7-5 0,6 4 0,-1-10 0,-1 4 0,4-10 0,-4 1 0,9-3 0,-3-7 0,6 4 0,-6-1 0,7 1 0,-8 5 0,7-1 0,-2 1 0,-1 5 0,3 0 0,-3 1 0,0 4 0,3-4 0,-3-1 0,0 5 0,3-4 0,-7-1 0,7 5 0,-6 12 0,2-13 0,-4 17 0,1-25 0,-1 3 0,5-8 0,-3 2 0,6-7 0,-6 3 0,6-4 0,-6 5 0,6-4 0,-6 3 0,6 0 0,-5-3 0,5 7 0,-6-2 0,6 3 0,-6 1 0,2 0 0,1-1 0,0 1 0,0-1 0,3 1 0,-6-5 0,7 4 0,-4-8 0,4 8 0,0-8 0,0 3 0,0-4 0,0 0 0,0 4 0,0-3 0,0 8 0,0-8 0,0 3 0,0-4 0,0 0 0,0 0 0,0 0 0,0 0 0,0 4 0,0-3 0,0 3 0,0 0 0,0 2 0,0 3 0,0 1 0,0 5 0,0-5 0,0 10 0,0-9 0,0-1 0,0-1 0,0-8 0,0 3 0,4-4 0,0 0 0,3-4 0,0 3 0,0-2 0,1 2 0,0 6 0,3 2 0,-2 4 0,5-4 0,-5 2 0,2-8 0,0 3 0,-3-4 0,3 0 0,-4 0 0,0-4 0,1 3 0,2-2 0,-2 2 0,3 1 0,-3 0 0,-1 0 0,4 0 0,-3 0 0,3 0 0,-4-3 0,1 2 0,-1-7 0,0 4 0,3-1 0,-2 1 0,6 1 0,-5 2 0,5-2 0,-2 7 0,3-3 0,1 3 0,-5-4 0,0-3 0,-4 2 0,0-7 0,0 4 0,-3-4 0,2-1 0,1 1 0,0-1 0,4 2 0,-4 2 0,0-2 0,0 2 0,-1-3 0,-2 0 0,2-1 0,-5 1 0,5-3 0,-5 2 0,5-2 0,-3 2 0,4 1 0,-3 0 0,2 0 0,-2-1 0,2 1 0,-2 0 0,2 0 0,-5-1 0,2 1 0,0 0 0,-2 0 0,5-1 0,-2 1 0,2 0 0,-2 0 0,2-1 0,-2 1 0,3 4 0,0-4 0,0 7 0,3 1 0,-2-3 0,2 1 0,-3-6 0,0 0 0,0-1 0,-1 1 0,1 0 0,0-3 0,3 2 0,-2-2 0,2 3 0,-3 0 0,0-1 0,0 1 0,-1 0 0,1 0 0,0-1 0,0 1 0,-1 0 0,1 0 0,0 0 0,3 2 0,-3-1 0,3-1 0,-6-1 0,2-3 0,-3 4 0,1 0 0,2-3 0,-2 2 0,0-3 0,2 1 0,-3-1 0,4-3 0,-1 3 0,1-2 0,0 5 0,-1-5 0,1 5 0,3-2 0,2 3 0,3 0 0,0 1 0,4 0 0,-3 2 0,8-1 0,-8 6 0,3-7 0,0 7 0,-3-6 0,3 5 0,-4-5 0,-3 1 0,2-2 0,-3-1 0,0 0 0,3 0 0,-6 0 0,6 0 0,-3 1 0,1-4 0,2 2 0,-3-1 0,4 2 0,0-3 0,-4 3 0,3-7 0,-6 6 0,3-5 0,-5 5 0,1-5 0,0 2 0,0-3 0,-4 3 0,3-2 0,-2 5 0,3-6 0,3 7 0,1-6 0,4 5 0,-3-2 0,2 3 0,-3-3 0,4 3 0,0-6 0,-4 5 0,3-5 0,-6 5 0,6-5 0,-3 5 0,9-5 0,0 2 0,5 1 0,-1-3 0,6 6 0,-4-2 0,3 0 0,-4 2 0,-1-2 0,1-1 0,-5 3 0,4-6 0,-4 6 0,1-6 0,2 3 0,-3-1 0,5-2 0,-5 3 0,4-4 0,-4 3 0,0-2 0,4 3 0,-4-4 0,5 0 0,-1 0 0,1 0 0,21 0 0,-12 4 0,23-3 0,-20 3 0,10 0 0,-10-3 0,0 3 0,-3 0 0,-8 1 0,4 0 0,-10-2 0,-4-3 0,-2 4 0,-7-3 0,4 2 0,-5-3 0,1 0 0,-1 3 0,5-2 0,4 2 0,6-3 0,-1 0 0,3 0 0,-2 0 0,3 0 0,-3 0 0,2 0 0,-7 0 0,4 0 0,-5 0 0,0 0 0,0 0 0,4 0 0,-3 0 0,7 0 0,-2 0 0,3 0 0,1 0 0,-1 0 0,6 0 0,-4 0 0,8 0 0,-8 0 0,4 0 0,-6 0 0,1 0 0,0 0 0,-5 0 0,3 0 0,-6 0 0,6 0 0,-7 0 0,3 0 0,-4 0 0,0 0 0,-3 0 0,2 0 0,-3 0 0,0 0 0,3 0 0,-2 0 0,-1 0 0,3 0 0,-3 0 0,1 0 0,-2 0 0,-3 0 0,0 0 0,-1 0 0,1 0 0,-1 0 0,14 0 0,-2 0 0,16 0 0,-3 0 0,5-4 0,-1 3 0,1-3 0,-5 4 0,3-4 0,-12 3 0,6-3 0,-15 4 0,5 0 0,-10 0 0,2 0 0,-3 0 0,0 0 0,-1 0 0,8 0 0,3 0 0,8 0 0,4 0 0,-3 0 0,9 0 0,-10 0 0,5 0 0,-5 0 0,-5 0 0,-1 0 0,-7 0 0,-2 0 0,-3-3 0,-1 2 0,2-9 0,6 5 0,3-10 0,8 2 0,5-4 0,-4-4 0,9 2 0,-2-7 0,3 6 0,-4-2 0,3 5 0,-8-5 0,3 4 0,-5-3 0,1 0 0,-1 3 0,1-7 0,-5 8 0,0-8 0,-6 5 0,1 0 0,0 0 0,-1 5 0,-4 0 0,4 0 0,-7 1 0,6-1 0,-6 3 0,3-2 0,2 0 0,-4 2 0,4-2 0,-9 8 0,2 2 0,-5-2 0,5 5 0,-6-5 0,3 3 0,0-1 0,2-10 0,2 1 0,4-8 0,1 2 0,0 4 0,3-4 0,3-12 0,0 4 0,4-14 0,-5 16 0,-4-1 0,2 7 0,-7 8 0,2 0 0,-3 5 0,-3-1 0,2 3 0,-6-6 0,7-2 0,-2-9 0,2 1 0,2-3 0,-2 6 0,1-2 0,-1 8 0,0 0 0,0 5 0,-3-1 0,2-12 0,-2 1 0,0-16 0,5-15 0,-4 8 0,5-19 0,0 17 0,-1-5 0,1 0 0,-1 5 0,1 2 0,-5 10 0,2 1 0,-6 1 0,6 3 0,-2-4 0,-1 1 0,4 3 0,-4-4 0,5 6 0,-1-1 0,0 1 0,0 3 0,0 2 0,-4 4 0,-1 4 0,-3 0 0,3 5 0,-2-14 0,5 7 0,-2-21 0,5 8 0,0-10 0,-4 0 0,3 1 0,-4 4 0,1 1 0,-1 10 0,-4 1 0,0 7 0,0 2 0,0 3 0,0-2 0,0-2 0,0-3 0,0-6 0,0 0 0,0-5 0,0 5 0,0 1 0,0 4 0,0 4 0,0 0 0,0 4 0,0 1 0,0-5 0,0 4 0,0-8 0,0 4 0,-4-4 0,4 4 0,-7-3 0,6 2 0,-2-2 0,3 2 0,-3 2 0,2 3 0,-2 0 0,3 1 0,0-1 0,-3 0 0,2-3 0,-2-2 0,0-3 0,2-4 0,-2-1 0,3-5 0,0 0 0,0 1 0,0-1 0,0 5 0,0 1 0,0 4 0,0 3 0,-3-2 0,2 7 0,-3-4 0,1 4 0,3 1 0,-3-5 0,0 4 0,2-4 0,-2 5 0,3-1 0,0 0 0,0 1 0,0-1 0,0-4 0,0-1 0,0-8 0,0-1 0,0-3 0,0-1 0,-4 0 0,3 1 0,-2-1 0,3 0 0,0 1 0,-4 4 0,3 0 0,-2 5 0,3 0 0,-3 0 0,2 0 0,-2 0 0,3 1 0,-4-1 0,3-5 0,-2 4 0,0-3 0,2 4 0,-6 0 0,7 0 0,-7 0 0,6 0 0,-6 0 0,7 0 0,-7 0 0,6 0 0,-6-4 0,6 7 0,-6-7 0,6 8 0,-5-4 0,5 0 0,-6 0 0,6 4 0,-5-3 0,2 2 0,-4 1 0,1-3 0,3 3 0,-2-4 0,2 3 0,-4-2 0,1 3 0,0-4 0,-1 0 0,1 0 0,-1 0 0,1 0 0,3 4 0,-3-3 0,3 6 0,-3-6 0,0 0 0,0 2 0,0-2 0,3 4 0,-2 2 0,2-6 0,-3 3 0,3-1 0,-2 2 0,1 0 0,-1 2 0,-2-6 0,1 3 0,0-1 0,-1-2 0,1 3 0,3-4 0,-2 4 0,2-3 0,-3 2 0,2-3 0,-1 4 0,2-3 0,-3 6 0,3-2 0,-2-1 0,-1 1 0,2-1 0,-4 1 0,5 3 0,1 0 0,-3 1 0,5-1 0,-5 0 0,2 0 0,-3 1 0,1-1 0,2 0 0,-2 0 0,2 1 0,0-1 0,-2 3 0,3-2 0,-4 2 0,0-2 0,0-1 0,1 0 0,-1 0 0,-3-3 0,2 3 0,-1-3 0,2 3 0,0 1 0,0-1 0,1 0 0,-1-3 0,0 2 0,0-2 0,0-1 0,0 4 0,0-4 0,0 1 0,0 2 0,-1-6 0,2 6 0,-5-6 0,3 7 0,-3-7 0,5 6 0,-2-6 0,1 6 0,0-2 0,0-1 0,0 4 0,0-4 0,1 5 0,-2-5 0,2 4 0,-1-4 0,-1 1 0,2 2 0,2-6 0,-3 6 0,3-6 0,-2 7 0,2-4 0,-3 4 0,4 1 0,-4-1 0,0 0 0,3 0 0,-2 1 0,3-1 0,-4 0 0,0 0 0,0 4 0,4-3 0,-3 5 0,2-5 0,-3 5 0,1-2 0,-1 3 0,-3-3 0,3 2 0,-7-6 0,2 3 0,-3 0 0,1-3 0,-6 3 0,4-4 0,-3 4 0,4 1 0,0-1 0,0 3 0,0-5 0,4 5 0,-3-2 0,3-1 0,-1 3 0,2-5 0,0 5 0,2-5 0,-3 6 0,1-3 0,2 3 0,-6-4 0,7 3 0,-7-5 0,6 5 0,-6-6 0,6 6 0,-6-2 0,7 0 0,-8 2 0,8-2 0,-7 0 0,6 2 0,-2-2 0,3 3 0,-3-3 0,2 2 0,-2-3 0,3 4 0,1 0 0,2-2 0,-2 1 0,3-2 0,-7 0 0,-2 2 0,-3-6 0,1 3 0,-6 0 0,4-3 0,-3 3 0,0 0 0,3-3 0,-4 3 0,5 0 0,0-3 0,0 6 0,1-5 0,-1 5 0,0-2 0,0-1 0,3 3 0,-2-5 0,3 5 0,0-5 0,-3 5 0,6-5 0,-6 5 0,3-2 0,-1 0 0,-2 2 0,7-2 0,-4 0 0,4 3 0,-3-3 0,2 3 0,-2-3 0,3 2 0,0-2 0,1 3 0,-1-3 0,-3 2 0,2-2 0,-3 3 0,5 0 0,-1 0 0,0 0 0,1 0 0,2-3 0,-2 3 0,2-3 0,-2 3 0,-5 0 0,0-3 0,-4 2 0,4-3 0,-3 4 0,3 0 0,-4-3 0,3 2 0,-2-2 0,7 0 0,-4 2 0,1-2 0,2 3 0,-2 0 0,-1 0 0,4 0 0,-4 0 0,1 0 0,2 0 0,-2 0 0,-1 0 0,4 0 0,-3 0 0,3 0 0,1 0 0,-1 0 0,1 0 0,-4 0 0,2 0 0,-6 0 0,7 0 0,-7 0 0,6 0 0,-6 0 0,6 0 0,-2 0 0,3 0 0,0 0 0,0 0 0,1 0 0,-1 0 0,-3 0 0,2 0 0,-6 3 0,7-2 0,-7 6 0,6-6 0,-3 2 0,5 0 0,-1-2 0,1 2 0,-1-3 0,1 0 0,-1 0 0,1 0 0,-1 0 0,0 0 0,0 0 0,1 0 0,-1 0 0,0 0 0,1 0 0,-3 0 0,2 0 0,-2 0 0,2 0 0,0 0 0,1 0 0,0 0 0,-1 0 0,1 0 0,-1 0 0,1 0 0,-1 0 0,3 3 0,-1-2 0,4 4 0,-5-4 0,3 2 0,-3 0 0,-1-3 0,1 3 0,-1 0 0,1-2 0,2 4 0,1-1 0,0-1 0,0 0 0,-4-3 0,4 3 0,-3-2 0,2 2 0,-3-3 0,4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34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1 701 24575,'15'-13'0,"-2"1"0,19-12 0,-18 8 0,22-13 0,-7-5 0,2 6 0,14-22 0,8-3 0,-17 17 0,8-5 0,-33 28 0,0 6 0,-4-1 0,2 4 0,3-4 0,-1 0 0,10-6 0,9-12 0,-10 12 0,12-13 0,-22 19 0,2-1 0,-6 4 0,9-4 0,-7 1 0,10-6 0,-9 7 0,13-14 0,-6 11 0,7-10 0,-12 15 0,0-2 0,-6 3 0,1-1 0,0 1 0,-3-1 0,3 2 0,-3 0 0,0-3 0,2 6 0,-4-8 0,4 7 0,-2-6 0,3 6 0,-2-4 0,1 4 0,-4-4 0,4 4 0,-2-4 0,1 2 0,1 0 0,-4-3 0,4 6 0,-13-3 0,3 3 0,-7 0 0,-1 0 0,3 0 0,-3 0 0,0-6 0,-4 5 0,3-5 0,-3 3 0,4 2 0,-1-5 0,1 5 0,0-1 0,0-1 0,3 2 0,1-2 0,3 3 0,0 0 0,5 0 0,6 0 0,2 0 0,5 0 0,-3 0 0,1 0 0,3 0 0,4 0 0,-3 0 0,7 0 0,-7 0 0,3 0 0,-4 0 0,-3 0 0,2 0 0,-5 0 0,2 0 0,-3 0 0,0 0 0,0 0 0,0 0 0,-1 0 0,1 0 0,0 0 0,0 0 0,0 0 0,-3 2 0,0 5 0,-3 6 0,0 1 0,0 7 0,0-3 0,0 4 0,0-4 0,0 2 0,0-5 0,0 2 0,2-7 0,-1-1 0,2 0 0,-1-2 0,-1 2 0,2-3 0,-1 3 0,-1-2 0,5 2 0,-6 0 0,6-2 0,-6 2 0,6-3 0,-6 0 0,6 0 0,-6-1 0,5 1 0,-4 0 0,2 0 0,-1 0 0,-1 0 0,4-3 0,-4 2 0,4-4 0,-4 1 0,1-2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37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24575,'0'21'0,"0"2"0,0-5 0,0 4 0,0-5 0,0 0 0,0-3 0,0-1 0,0 0 0,0-3 0,0 2 0,0-2 0,0-1 0,0 0 0,0-3 0,0 0 0,0 3 0,0-3 0,0 3 0,0-4 0,0 1 0,0 0 0,0-1 0,0 1 0,0 0 0,0 0 0,0 0 0,0 0 0,3-3 0,0 0 0,6-3 0,1 0 0,7 0 0,-3 0 0,7 0 0,1 0 0,1 0 0,3 0 0,-4 0 0,0 0 0,-5 0 0,4 0 0,-7 0 0,3 0 0,-7 0 0,3 0 0,-6 0 0,2 0 0,-3 0 0,0 0 0,0 0 0,0 0 0,-1 0 0,1 0 0,0 0 0,-1 0 0,1 0 0,0 0 0,0 0 0,0 0 0,0 0 0,0 0 0,0 0 0,-3 0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40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24575,'15'0'0,"-2"0"0,8 0 0,-3 0 0,4 0 0,0 4 0,-1-4 0,34 7 0,-20-6 0,35 2 0,-40-3 0,5 0 0,-17 0 0,11 0 0,-16 0 0,8 0 0,-15 0 0,-3 2 0,-3 2 0,-1 1 0,-4 1 0,4 0 0,-4 0 0,2 3 0,-4 1 0,0 7 0,1-3 0,2 7 0,-2-7 0,2 7 0,0-7 0,-2 3 0,5-4 0,-2 1 0,3-1 0,-2-3 0,1-1 0,-2-3 0,3 0 0,0 0 0,0 0 0,0 0 0,-2-1 0,1 1 0,-1 0 0,2 0 0,0 0 0,-3 0 0,3 0 0,-3-1 0,3 1 0,0-1 0,0 1 0,0-1 0,0 1 0,0-1 0,0 1 0,0-1 0,0 1 0,0 0 0,0 3 0,0 4 0,0 1 0,0 7 0,0-7 0,0 0 0,0-1 0,0-7 0,0 3 0,0-3 0,0-5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44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832 0 24575,'-13'8'0,"-7"7"0,4-2 0,-11 10 0,1-2 0,-3 9 0,-6-4 0,-3 12 0,-12 4 0,2-1 0,2 0 0,15-16 0,14-11 0,7-6 0,-2 4 0,5-6 0,-9 9 0,10-10 0,-4 2 0,6-2 0,-5 4 0,3-3 0,-6 1 0,7-3 0,-9 3 0,5-1 0,-6 3 0,4-1 0,-8 7 0,6-2 0,-14 11 0,15-14 0,-5 9 0,11-13 0,-1 3 0,5-4 0,-3 0 0,0-1 0,1-1 0,1 1 0,-1-4 0,2 5 0,-3-3 0,0 3 0,0 0 0,1-1 0,-1 1 0,0-2 0,0 1 0,1-1 0,-1-1 0,2 3 0,-1-3 0,4 3 0,-4-3 0,3 3 0,-3-5 0,4 4 0,-5-3 0,3 1 0,-1 0 0,-1 0 0,4 3 0,-4-3 0,3 2 0,-3-3 0,4 3 0,-4-1 0,1 1 0,-2 1 0,1 0 0,-1-1 0,0 4 0,0-3 0,0 2 0,3-2 0,-1 0 0,1-2 0,2-3 0,-2-7 0,2 1 0,0-6 0,0 4 0,0-2 0,0-1 0,0-3 0,0 3 0,0-5 0,0 1 0,0 1 0,0-3 0,0 6 0,0-3 0,0 6 0,0 1 0,0 2 0,0 1 0,0 3 0,0 9 0,0 1 0,0 6 0,0-1 0,-3-3 0,3 2 0,-3-2 0,3 3 0,-2-3 0,-1 2 0,0 1 0,-1-3 0,1 3 0,-3-4 0,3-2 0,-1 0 0,3-3 0,-1-1 0,2 1 0,2-2 0,1 1 0,1-1 0,4 2 0,-3-1 0,2 1 0,-2 0 0,0 0 0,0-2 0,-1-1 0,1-2 0,0 0 0,-1 0 0,1 0 0,0 0 0,-1 0 0,4 0 0,-3 0 0,3 0 0,-4 0 0,1 0 0,0 0 0,0 0 0,-1 0 0,1 0 0,0 0 0,-1 0 0,4 0 0,-3 0 0,2 0 0,-2 0 0,0 0 0,0 0 0,-1 0 0,1 0 0,0 0 0,-1 0 0,1 0 0,0 0 0,-1 0 0,1 0 0,0 0 0,-1 0 0,1 0 0,-1 0 0,1 0 0,0 0 0,-1 0 0,1 0 0,0 0 0,0 0 0,-1 0 0,1 0 0,-1 0 0,1 0 0,0 0 0,-1 0 0,1 0 0,0 0 0,-3 0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13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0 751 24575,'12'-9'0,"0"-1"0,1-3 0,1-4 0,11-12 0,12-16 0,13-16 0,-6 11 0,18-20 0,-26 31 0,27-22 0,-34 29 0,14-4 0,-30 24 0,9-5 0,-18 9 0,2 2 0,-4 0 0,1 1 0,38-30 0,-17 15 0,37-32 0,-3 7 0,-24 20 0,11-11 0,-40 31 0,1 1 0,-7 2 0,-4 2 0,-7 2 0,-14 6 0,9 2 0,-33 8 0,31-7 0,-32 8 0,34-11 0,-21 11 0,23-14 0,-9 6 0,14-10 0,-1 1 0,5-2 0,-5 0 0,1 0 0,-8 0 0,8 0 0,-8 0 0,11 0 0,-4 0 0,6 0 0,-16 9 0,8-4 0,-21 11 0,22-12 0,-5 4 0,11-7 0,3-1 0,0-3 0,3-2 0,3 2 0,3-3 0,4 6 0,7-7 0,1 7 0,4-7 0,4 6 0,-3-5 0,6 2 0,-6 0 0,3 0 0,-9 1 0,0 3 0,-3-3 0,-1 3 0,0-3 0,-3 2 0,-1-2 0,0 3 0,-2-2 0,2 1 0,0-5 0,-2 3 0,6-4 0,-3 1 0,3 2 0,-3-1 0,-1 2 0,0-1 0,-2-1 0,2 4 0,-3-1 0,-1 2 0,1 2 0,0 4 0,0 4 0,-2 3 0,1-3 0,-4 3 0,4-3 0,-4 0 0,2 2 0,-3-5 0,0 2 0,0-3 0,3 0 0,-3 0 0,3 0 0,-3 3 0,3-2 0,-3 2 0,3 0 0,0-2 0,-3 2 0,3 0 0,0-2 0,-3 2 0,3-3 0,0 0 0,-3 0 0,3 0 0,-3 0 0,2 0 0,-1 0 0,2 0 0,-1 0 0,-1 0 0,4-1 0,-4 1 0,1 0 0,1-3 0,-2 0 0,1-3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15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24575,'0'17'0,"0"-5"0,0 0 0,0-5 0,0 5 0,0-2 0,0 0 0,0 7 0,0-9 0,0 21 0,0-17 0,0 12 0,0-14 0,0-2 0,0-3 0,0 1 0,0-1 0,0 1 0,0 0 0,3 0 0,0 3 0,3-3 0,1 7 0,-4-6 0,3 2 0,-3-3 0,0 0 0,0 0 0,-3 0 0,3-3 0,-3 2 0,5-4 0,-2-2 0,3 1 0,3-6 0,1 5 0,3-5 0,4 3 0,-3-1 0,3 1 0,-3 0 0,-4 2 0,2-2 0,-5 3 0,2 0 0,-3 0 0,0 0 0,0 0 0,-1 0 0,1 0 0,0 0 0,0 0 0,0 0 0,0 0 0,3 0 0,-2 0 0,2 0 0,-3 0 0,0 0 0,0 0 0,0 0 0,-1 0 0,1 0 0,0 0 0,0 0 0,-1 0 0,1 0 0,0 0 0,-1 0 0,-2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18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24575,'20'0'0,"-8"0"0,9 0 0,-15 0 0,7 0 0,-7 0 0,3 0 0,-3 0 0,0 0 0,0 0 0,0 0 0,0 0 0,0 0 0,0 0 0,-1 0 0,1-3 0,0 3 0,0-3 0,0 3 0,0 0 0,0 0 0,0 0 0,0 0 0,-1 0 0,1 0 0,0 0 0,0 0 0,0 0 0,0 0 0,0 0 0,0 2 0,0 5 0,-3 3 0,3 3 0,-2 0 0,2-3 0,1 2 0,-4-5 0,3 6 0,-5-7 0,4 3 0,-4-3 0,4 0 0,-4 0 0,4-2 0,-4 1 0,4-2 0,-2 3 0,1 0 0,1 0 0,-2 0 0,3 0 0,-2 0 0,1 0 0,-2 0 0,0 0 0,3 0 0,-3 0 0,0 0 0,2-3 0,-4 2 0,1-4 0,-2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23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552 1 24575,'0'8'0,"-7"12"0,0-8 0,-13 18 0,5-10 0,-10 12 0,-9 21 0,10-19 0,-18 33 0,29-45 0,-16 27 0,21-35 0,-8 10 0,13-18 0,0 0 0,0 0 0,0 3 0,-3 0 0,-1 1 0,-2 3 0,2-3 0,-3 0 0,7-1 0,-2-3 0,4 0 0,-4 0 0,4 0 0,-4 0 0,2-1 0,0 1 0,-3 0 0,3 0 0,0 0 0,-3 0 0,6 0 0,-6 0 0,3 0 0,-3 0 0,0 3 0,-3 1 0,-2 3 0,1 0 0,-2 0 0,1 0 0,1 1 0,1-1 0,2-3 0,1-1 0,3-3 0,-3-3 0,6 2 0,-5-2 0,1 3 0,-1 0 0,-1 0 0,3 0 0,-3-3 0,6 2 0,-6-4 0,3 4 0,0-2 0,-2 3 0,1 0 0,-1 0 0,1 0 0,-1 0 0,2 0 0,-1 0 0,-1 0 0,2 0 0,-1 0 0,2 0 0,-1-3 0,3-3 0,-3-9 0,3-1 0,0-10 0,0 6 0,0-3 0,0 4 0,0 0 0,0-1 0,0 1 0,0 0 0,0 0 0,0 3 0,0-3 0,0 7 0,0-4 0,0 1 0,0 3 0,0-4 0,0 5 0,0-1 0,0 0 0,0 0 0,0 1 0,0-1 0,0 1 0,0-1 0,-5 3 0,4-2 0,-4 2 0,5 3 0,0 4 0,0 9 0,0 1 0,0 7 0,0-7 0,0 3 0,0-4 0,0-3 0,0 0 0,0-5 0,0 1 0,0 0 0,0 0 0,0 0 0,0 0 0,0-1 0,0 1 0,0 0 0,0-1 0,0 1 0,0 0 0,3 0 0,-3 0 0,6 3 0,-5 1 0,4 0 0,-4 2 0,4-5 0,-4 2 0,2-3 0,-3 0 0,0 0 0,0 0 0,2-2 0,-1 1 0,3-5 0,0 3 0,5-3 0,-3 0 0,7 0 0,-3 0 0,3 0 0,0 0 0,0 0 0,0 0 0,1 0 0,-1 0 0,-3 0 0,2 0 0,-5 0 0,5 0 0,-5 0 0,2 0 0,-3 0 0,0 0 0,0 0 0,0 0 0,-1 0 0,1 0 0,0-3 0,3 2 0,-2-1 0,2 2 0,-3 0 0,0 0 0,0 0 0,0 0 0,-3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26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24575,'11'6'0,"1"3"0,5 2 0,1 3 0,4 0 0,2 3 0,-6-5 0,13 12 0,-9-9 0,-2 4 0,0-2 0,-16-10 0,11 7 0,-11-7 0,9 7 0,-9-7 0,13 9 0,-9-5 0,8 6 0,-11-6 0,6 0 0,-11-5 0,6-3 0,-3 2 0,3-2 0,-3 3 0,4 2 0,-3-1 0,14 10 0,-10-5 0,16 18 0,-16-18 0,12 14 0,-13-19 0,10 10 0,-10-10 0,9 10 0,-8-10 0,0 7 0,-3-10 0,-4 4 0,2-8 0,-3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52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668 0 24575,'-9'3'0,"1"5"0,-5-3 0,6 3 0,-30 25 0,19-2 0,-16 9 0,4 12 0,8-24 0,-30 45 0,27-42 0,-25 32 0,34-45 0,-11 21 0,13-20 0,-16 65 0,15-39 0,-6 16 0,0 1 0,5-11 0,-14 34 0,17-53 0,-5 10 0,10-28 0,-7 10 0,11-13 0,-7 16 0,7-18 0,-5 17 0,5-18 0,-1 6 0,5-13 0,-3-2 0,0-8 0,-10-20 0,3 3 0,-13-32 0,17 31 0,-7-24 0,10 34 0,-1-17 0,1 20 0,3 6 0,0 23 0,0 5 0,0 15 0,0-8 0,0 1 0,0-3 0,0-3 0,0-4 0,0-1 0,0-4 0,0-3 0,0 2 0,0-5 0,0 2 0,0-3 0,0 0 0,0 0 0,0 0 0,0 0 0,0 0 0,0 0 0,2-3 0,1-1 0,3-2 0,0 0 0,0 0 0,3 0 0,5-3 0,0-3 0,6-2 0,-2-2 0,0 0 0,-1 2 0,-7-1 0,3 5 0,-7-1 0,4 4 0,-4-1 0,-1 2 0,1-3 0,3 0 0,1-1 0,3-2 0,4 2 0,1-3 0,0 0 0,-7 4 0,-5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6:00.814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4510 1 24575,'-17'0'0,"-8"0"0,-7 0 0,-6 0 0,-3 0 0,-6 0 0,2 0 0,-9 0 0,5 0 0,1 0 0,5 0 0,-4 0 0,15 0 0,-8 0 0,9 0 0,0 0 0,-3 0 0,8 0 0,-4 0 0,10 0 0,-10 0 0,8 0 0,-9 0 0,10 0 0,-2 0 0,2 0 0,1 0 0,-3 0 0,2 0 0,1 3 0,1-2 0,-1 2 0,4-3 0,-7 0 0,7 0 0,-4 3 0,5-2 0,-4 3 0,3-1 0,-3-2 0,8 2 0,-4 0 0,8-2 0,-7 3 0,-1-1 0,0 1 0,-3-1 0,-2 4 0,4-2 0,-7 3 0,7-1 0,-3 1 0,4 0 0,0-4 0,0 2 0,3-2 0,-2 0 0,7 2 0,-7-5 0,2 5 0,-3-1 0,0 2 0,0 1 0,-4-1 0,-1 1 0,-5 0 0,-15 5 0,11-4 0,-16 3 0,19-4 0,1 1 0,2-1 0,7-4 0,-3 3 0,7-6 0,-2 5 0,3-5 0,0 3 0,-4-1 0,8-2 0,-7 5 0,2-5 0,1 6 0,-3-7 0,3 7 0,-4-7 0,3 7 0,-2-6 0,7 5 0,-4-6 0,-6 7 0,8-7 0,-12 7 0,14-6 0,-4 5 0,1-5 0,2 5 0,-6-2 0,3 0 0,-4 3 0,0-3 0,0 3 0,0 1 0,0-1 0,0 1 0,0-1 0,0 1 0,0-1 0,0 1 0,0-1 0,0 1 0,4-1 0,-3 0 0,-2 4 0,0-2 0,-3 2 0,-7 4 0,4-2 0,-5 3 0,4-1 0,7-6 0,-4 6 0,5-7 0,0 3 0,0-4 0,1 1 0,-1-1 0,0 4 0,0 1 0,0-1 0,0 3 0,0-5 0,0 5 0,0-3 0,-4 5 0,3-1 0,-4 1 0,5-1 0,1 0 0,-7 5 0,5-4 0,-4 1 0,5-3 0,0-2 0,3 3 0,-2-4 0,6 3 0,-6-5 0,6 1 0,-3-3 0,1 4 0,2-4 0,-2 4 0,-1-1 0,4-2 0,-7 6 0,6-6 0,-6 6 0,6-7 0,-6 7 0,7-6 0,-8 6 0,8-6 0,-7 6 0,2-6 0,-2 6 0,-1-6 0,0 3 0,3 0 0,-2-3 0,2 6 0,1-6 0,-3 3 0,6-1 0,-3-2 0,1 6 0,-2-3 0,1 0 0,1 0 0,3-1 0,0 1 0,-5 9 0,4-4 0,-8 7 0,8-7 0,-8 8 0,7-4 0,-6 5 0,2 4 0,0-3 0,-4 4 0,5-6 0,-5 1 0,0 5 0,1-4 0,-1 3 0,0-4 0,1-5 0,4 4 0,-2-8 0,5 3 0,-2-4 0,0 0 0,3 4 0,-3-3 0,0 4 0,2-6 0,-2 6 0,0-4 0,2 7 0,-2-2 0,3-1 0,0-1 0,1 0 0,-1-2 0,0 2 0,0 0 0,1-3 0,-1 3 0,0 1 0,0 0 0,-4 4 0,3 1 0,-2 0 0,3-5 0,-4 4 0,0 3 0,-1-1 0,2 1 0,3-4 0,-4-2 0,3 3 0,-6 1 0,5 5 0,-6-4 0,3 3 0,1-4 0,-5 4 0,8-7 0,-3 6 0,4-12 0,0 8 0,1-8 0,2 8 0,-1-8 0,1 7 0,-3-2 0,0 8 0,-1-3 0,1 4 0,-4 5 0,3-12 0,-2 7 0,3-15 0,4 0 0,-2 0 0,5-3 0,-6 2 0,3-3 0,0 4 0,-6 0 0,8 0 0,-11 0 0,8 4 0,-6-3 0,3 3 0,0-4 0,1 4 0,-1-3 0,-3 3 0,2 1 0,-1-4 0,-2 7 0,3-2 0,-3-1 0,4 3 0,-6 0 0,4 2 0,-4-2 0,6-4 0,1-4 0,3-3 0,-3 2 0,6-7 0,-6 7 0,7-6 0,-4 2 0,4-3 0,-3 0 0,3 5 0,-11 4 0,9 6 0,-8-2 0,6-1 0,-8 5 0,2 3 0,-6 4 0,6 3 0,-2-8 0,4 4 0,-1-1 0,-3-3 0,3 4 0,1-10 0,0 3 0,4-7 0,0 8 0,-3-8 0,6 8 0,-5-8 0,1 7 0,-3 3 0,0-1 0,-1 5 0,1-5 0,0-1 0,0 1 0,0-5 0,0-1 0,4-4 0,-3-4 0,7 0 0,-3-4 0,3 3 0,0-2 0,0 6 0,0-7 0,0 7 0,0-2 0,0 3 0,0 0 0,0 0 0,0 0 0,0 4 0,0-3 0,0 3 0,0 0 0,0 2 0,0 3 0,0 1 0,0 0 0,0 4 0,0-3 0,0 3 0,-4-4 0,3-5 0,-3 0 0,4-5 0,0 0 0,0 0 0,0 4 0,0 8 0,0 4 0,0 2 0,0 7 0,0-8 0,0 15 0,0-4 0,0-1 0,0 0 0,0-1 0,0-9 0,0 3 0,0-10 0,0 0 0,0-1 0,4 1 0,-3 0 0,6-1 0,-6 1 0,7-1 0,-4 12 0,4-9 0,1 9 0,-5-11 0,4 4 0,-4-3 0,5 4 0,0 5 0,-1-3 0,2 9 0,0 14 0,-2-20 0,3 30 0,-2-25 0,1 21 0,0-12 0,0 6 0,4-7 0,-4-5 0,9 4 0,-10-15 0,4 3 0,-1-10 0,-3-5 0,2-4 0,-3-2 0,-1-7 0,0 4 0,-1-7 0,-2 7 0,6 2 0,0 8 0,11 5 0,1 0 0,5 1 0,-6-6 0,4 0 0,-5-5 0,0 0 0,5 5 0,-9-5 0,4 4 0,-4-1 0,0 2 0,-4-1 0,4 3 0,-8-7 0,4 8 0,-1-8 0,-3 3 0,3-4 0,-3 0 0,2 0 0,-1 0 0,2 0 0,-4 0 0,4 0 0,-3 0 0,6 0 0,-5 0 0,5 4 0,-1 1 0,12 22 0,-6-13 0,7 13 0,-9-13 0,-1-7 0,1 6 0,-6-12 0,1 4 0,-5-5 0,0-4 0,0-1 0,0-3 0,0 0 0,0-1 0,-1 1 0,1 0 0,0-1 0,-1 1 0,5 0 0,0 0 0,0 1 0,3-1 0,-2 0 0,7-3 0,-3 3 0,8-3 0,-8 4 0,7 0 0,-2 0 0,3 0 0,1 0 0,-5 0 0,4 4 0,-8-3 0,7 6 0,-7-7 0,4 4 0,-5-5 0,0 4 0,-4-3 0,3 3 0,-3-4 0,8 5 0,-3-1 0,8 2 0,-3 6 0,4-5 0,1 7 0,-6-5 0,-1 0 0,-4-1 0,0-4 0,-3 0 0,-2-4 0,-3 0 0,0-1 0,-1-2 0,1-1 0,0 0 0,0 1 0,-1 0 0,5 2 0,0-2 0,4 4 0,-4-4 0,3 3 0,-6-4 0,6 5 0,-6-4 0,2-1 0,-3-3 0,7 0 0,3 0 0,7 0 0,6 4 0,1 1 0,4 8 0,-4-4 0,4 4 0,-9-5 0,3 1 0,-4 3 0,-5-3 0,-1 2 0,-4-3 0,0-1 0,0 1 0,0-1 0,0 1 0,0 2 0,0-1 0,0 1 0,0-2 0,0-1 0,-4 1 0,3-1 0,-6 0 0,2 0 0,1 0 0,0 0 0,0 0 0,3 1 0,-2-1 0,7 1 0,-3-1 0,14 5 0,-8 0 0,5 0 0,-3 0 0,-8-5 0,3 1 0,0 0 0,-3 0 0,4-1 0,-5 1 0,0-1 0,-1-2 0,1 1 0,0-5 0,5 6 0,0-6 0,10 7 0,-5-4 0,10 1 0,-4 3 0,0-4 0,3 5 0,3 3 0,-5-2 0,-1 1 0,-7-3 0,-8 0 0,7 0 0,-2-4 0,3 0 0,1-1 0,0-2 0,4 3 0,8-4 0,0 4 0,4-3 0,-5 3 0,5-4 0,-4 4 0,5-3 0,-7 3 0,-4-1 0,-1-2 0,-6 3 0,1 0 0,4-3 0,-3 2 0,4-3 0,-1 0 0,-3 0 0,9 0 0,-9 0 0,19 0 0,-16 0 0,11 0 0,-15 0 0,-1 0 0,1 0 0,-5 0 0,4 0 0,1 0 0,1 0 0,9 0 0,-9 0 0,8 0 0,-8 0 0,3 0 0,1-4 0,-9 3 0,8-3 0,-13 1 0,8 2 0,-8-2 0,3 3 0,7-4 0,-4 0 0,9-4 0,-6 4 0,-1-4 0,6 3 0,-4-3 0,8-1 0,-3 1 0,0 3 0,3-3 0,-8 3 0,9 0 0,-9-2 0,3 6 0,1-7 0,-4 4 0,8-5 0,-8 1 0,4 3 0,-1-3 0,-3 3 0,4-3 0,-6 3 0,12-6 0,-9 6 0,4-3 0,-7 0 0,-8 7 0,8-2 0,-8-1 0,3 4 0,0-7 0,-3 6 0,3-6 0,0 6 0,-2-6 0,2 7 0,0-7 0,-3 6 0,3-3 0,-4 1 0,0 2 0,0-2 0,4-1 0,-3 3 0,4-3 0,-9 1 0,2 3 0,-5-3 0,2 3 0,-4 0 0,1 0 0,-3-3 0,4 2 0,0-2 0,10 3 0,8 0 0,5 0 0,-1 0 0,5 0 0,-4 0 0,-1 0 0,5 0 0,-9 0 0,-1 0 0,-1 0 0,-4 0 0,4 0 0,1 0 0,0 0 0,-1 0 0,1 0 0,4 0 0,-3-3 0,9 2 0,-9-7 0,8 3 0,-3-3 0,5-1 0,-5 0 0,3 0 0,-3 1 0,4-1 0,-4 0 0,3 1 0,-3-1 0,0 0 0,4 0 0,-10 1 0,10 3 0,-9-2 0,3 2 0,-4 1 0,-1-3 0,-3 2 0,2-3 0,-3 0 0,5 0 0,0 0 0,-1 0 0,6-1 0,-4-3 0,3 3 0,-4-3 0,-5 1 0,-1 2 0,-4-5 0,-3 6 0,-2-2 0,-3 3 0,0 3 0,-4-2 0,0 2 0,0-2 0,1-1 0,3 0 0,3-3 0,6 2 0,0-7 0,7 3 0,-7 0 0,3-3 0,1 3 0,-8 1 0,6-1 0,-10 5 0,2 0 0,-3 1 0,0-1 0,0 0 0,0-3 0,3-1 0,2-1 0,-1-2 0,3 2 0,-6 1 0,3 1 0,-4 3 0,7-4 0,-5-1 0,10 0 0,-8 1 0,0 4 0,4 0 0,-8 0 0,12-5 0,-7 4 0,7-3 0,-4 3 0,-3 1 0,-2 3 0,-3-2 0,-1 5 0,5-8 0,0 4 0,0-6 0,4 7 0,-8-2 0,4 2 0,-5 1 0,1-3 0,0-2 0,1-7 0,0-16 0,2 14 0,3-11 0,5 23 0,-2-9 0,8-3 0,3-6 0,6-5 0,0 5 0,4-5 0,-10 6 0,4-2 0,-5 3 0,-1 0 0,-4 5 0,3-5 0,-11 6 0,5 2 0,-6-1 0,-1 6 0,0-2 0,-4 3 0,-1 0 0,1 4 0,-3-3 0,2 5 0,-5-8 0,5 4 0,-3-5 0,4-1 0,5-4 0,-1-1 0,2-4 0,1 9 0,-6-3 0,2 6 0,-2-3 0,-2 7 0,-2-2 0,2 6 0,-5-6 0,5-6 0,-5 0 0,6-11 0,-2 2 0,3-3 0,0-1 0,1-5 0,-1 5 0,1-5 0,-1 10 0,0-4 0,-4 8 0,3-3 0,-6 4 0,5 0 0,-5 0 0,6 0 0,-6-4 0,5 3 0,-5-8 0,6 8 0,-6-7 0,6 2 0,-6 1 0,2-4 0,1 8 0,0-7 0,0 7 0,0-8 0,-1 8 0,-2-7 0,2 2 0,1-3 0,-3-1 0,6 1 0,-6-1 0,3 0 0,0-4 0,-3 3 0,6-4 0,-2 6 0,-1-1 0,4 0 0,-4 1 0,5-1 0,-2 5 0,-2 1 0,2-1 0,-3 4 0,1-7 0,1 7 0,-1-8 0,-1 4 0,3-5 0,-2 1 0,-1-1 0,3 5 0,-2-4 0,3 4 0,-4-5 0,4 1 0,-4-8 0,4 10 0,-1-3 0,1 10 0,-4 0 0,2 3 0,-5-9 0,2-7 0,-3-12 0,0-8 0,0-1 0,0 1 0,0 0 0,0 5 0,0-17 0,0 8 0,0-17 0,0 6 0,0 1 0,0 6 0,0 2 0,0 6 0,0 5 0,0-4 0,0 10 0,0 0 0,0 3 0,0 8 0,0-4 0,0 6 0,0-1 0,-4 0 0,3 1 0,-2-1 0,3 1 0,0-1 0,0 0 0,0 1 0,0-1 0,0 1 0,0 3 0,0 2 0,0 4 0,0 0 0,0 0 0,0 4 0,-4-3 0,3 3 0,-5-4 0,5 0 0,-2-5 0,-1 4 0,3-7 0,-2-3 0,3 1 0,0-5 0,0 0 0,0 5 0,0-5 0,0 6 0,0-1 0,0 0 0,0 1 0,0 3 0,0-2 0,0 7 0,0-10 0,0 13 0,0-4 0,0 10 0,0 0 0,0-2 0,0-11 0,0 0 0,-3-10 0,-2 6 0,-3-1 0,-1-5 0,1 0 0,-1-6 0,-4 0 0,3 0 0,1 1 0,1-1 0,7 5 0,-7-3 0,3 8 0,1-4 0,-4 6 0,4-1 0,-1 5 0,-2-4 0,2 4 0,-3 0 0,0-4 0,4 4 0,-3-1 0,3-2 0,-4 7 0,4-8 0,-3 8 0,6-3 0,-6 0 0,3 3 0,-1-4 0,-1 5 0,2 0 0,-1 0 0,2 0 0,0 0 0,2 0 0,-6 1 0,3-1 0,-3 0 0,2 0 0,-1 0 0,2 0 0,-4 3 0,4-2 0,-2 3 0,2 0 0,0-3 0,-2 2 0,2 1 0,-3-3 0,3 3 0,-3-1 0,3-2 0,-3 3 0,-1-8 0,1 3 0,-1-4 0,1 5 0,-1 0 0,1 0 0,2-4 0,-1 3 0,2-3 0,-4 4 0,4 0 0,-3-4 0,3 3 0,-4-3 0,-3-1 0,2 4 0,-6-7 0,6 2 0,-6 1 0,6 1 0,-5 0 0,5 2 0,-6-6 0,7 11 0,-4-7 0,5 8 0,-4-4 0,3 4 0,-3-3 0,1 6 0,2-3 0,-2 4 0,-1 0 0,4 3 0,-4-2 0,8 3 0,0-12 0,-5-1 0,-1-9 0,-8-5 0,1 5 0,-6-6 0,5 10 0,-4-3 0,1 3 0,2-4 0,-2 3 0,4-1 0,0 7 0,1-3 0,3-1 0,-2 4 0,5-3 0,-5 4 0,2 3 0,-3-2 0,0 3 0,4-4 0,-3 0 0,2 3 0,-3-2 0,3 2 0,-2-3 0,6 4 0,-6-3 0,6 3 0,-2-1 0,3 2 0,-4 0 0,3 2 0,-6-6 0,6 3 0,-6-1 0,3-2 0,-4 2 0,-4-3 0,2 3 0,-2-3 0,4 7 0,0-3 0,0 3 0,0-2 0,0 1 0,4-1 0,-3 2 0,3 5 0,-4-4 0,0 3 0,0-4 0,0 1 0,-4-1 0,3 1 0,-4-5 0,-5-3 0,3 2 0,-5-5 0,3 9 0,8-5 0,-3 2 0,4-3 0,0 4 0,0-3 0,0 2 0,0 0 0,0-2 0,0 3 0,0-1 0,4-2 0,-8 5 0,6-5 0,-6 5 0,4-2 0,0 1 0,-4 1 0,3-2 0,-8-1 0,4 4 0,-4-4 0,-1 0 0,-11-1 0,9-3 0,-8 3 0,10 1 0,0 0 0,1 3 0,4-6 0,-4 6 0,4-5 0,-1 5 0,-2-3 0,2 4 0,-3 0 0,3-3 0,-2 2 0,3-2 0,-5 2 0,5 1 0,-4 0 0,4 0 0,-5 0 0,5-3 0,-11-1 0,14 0 0,-13 1 0,13 3 0,-2 0 0,4 4 0,-4-3 0,3 3 0,-7-1 0,7-1 0,-4 5 0,1-6 0,3 6 0,-3-6 0,4 6 0,-4-6 0,3 6 0,-4-6 0,5 6 0,-4-6 0,3 7 0,-7-4 0,7 4 0,-8-4 0,-3 3 0,5-2 0,-4 3 0,11 0 0,-4 0 0,3 0 0,-8 0 0,8 0 0,-7 0 0,3 0 0,-10 0 0,4 0 0,-4 0 0,6 0 0,-1 0 0,5 0 0,-4 0 0,8 0 0,-3 0 0,4 0 0,0 0 0,0 0 0,0 0 0,0 0 0,0 0 0,0 0 0,0 0 0,0 0 0,0 0 0,0 0 0,0 0 0,1 0 0,-1 0 0,3 0 0,-2 0 0,3 0 0,0 0 0,-3 0 0,6 0 0,-6 0 0,6 0 0,-2 0 0,3 0 0,-3 0 0,2 0 0,-3 0 0,1 0 0,2 0 0,-2 0 0,3 0 0,-3 0 0,2 0 0,-2 0 0,3 0 0,0 0 0,1 0 0,-1 0 0,0 0 0,0 0 0,0 0 0,1 0 0,-1 0 0,0 0 0,1 0 0,-1 0 0,1 0 0,-1 0 0,1 0 0,0 0 0,-1 0 0,0 0 0,1 0 0,-1 0 0,0 0 0,-3 0 0,2 0 0,-2 0 0,3 0 0,0 0 0,0 0 0,1 0 0,2 0 0,2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53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24575,'11'0'0,"2"0"0,-1 0 0,1 0 0,4 0 0,13 0 0,-3-3 0,0 3 0,-12-3 0,-9 3 0,-3 2 0,-1 5 0,-2-1 0,0 6 0,0-2 0,0 4 0,0-1 0,0 4 0,0 1 0,0 3 0,0 1 0,0 0 0,0 0 0,0-1 0,0 1 0,0-4 0,0 3 0,0-7 0,0 7 0,0-10 0,0 5 0,3-10 0,-2 4 0,1-4 0,-2 0 0,3 0 0,-2-1 0,4-1 0,-4 1 0,4-5 0,-2 6 0,3-6 0,0 3 0,-3-3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7:53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1 146 24575,'52'0'0,"-12"0"0,21 0 0,-5 0 0,-10 0 0,35 0 0,-19 0 0,13 0 0,-8 0 0,-9 0 0,-13 0 0,-5 0 0,-18 0 0,5 0 0,-11 0 0,7 0 0,-14 0 0,24 0 0,-15 0 0,14 0 0,-19 0 0,1 0 0,-4 0 0,-1 0 0,-3 0 0,0 0 0,-1 0 0,1 0 0,0 0 0,0 0 0,-3-2 0,-3-1 0,-7-3 0,-7-4 0,0 3 0,-3-7 0,0 7 0,3-6 0,-3 6 0,4-6 0,3 6 0,1-2 0,0 3 0,2 0 0,0-1 0,2 4 0,2-2 0,-3 4 0,0-1 0,1 2 0,-4 0 0,2 0 0,-5 0 0,5-3 0,-5 2 0,5-4 0,-2 4 0,3-1 0,3-1 0,-3 3 0,6-3 0,-3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7:55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1 24575,'-6'15'0,"-12"5"0,5-2 0,-15 11 0,9-9 0,-6 7 0,1-6 0,8-5 0,1-1 0,12-9 0,0-3 0,3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7:57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53 170 24575,'0'-15'0,"-3"0"0,5 5 0,1-2 0,7 2 0,3-3 0,4-6 0,-1 2 0,0-2 0,-3 6 0,-2 2 0,-4 4 0,1 1 0,-2 4 0,-3 4 0,0 1 0,-6 3 0,2 0 0,-4 0 0,2 0 0,-3 0 0,-4 3 0,4-2 0,-4 5 0,1-2 0,2 0 0,-2 3 0,-1-6 0,3 5 0,-2-5 0,2 6 0,1-7 0,0 7 0,2-3 0,-2 3 0,3 0 0,-4 0 0,1 0 0,-1 1 0,1-5 0,-1 4 0,1-6 0,3 2 0,-3-3 0,6 0 0,-3 0 0,3-5 0,5-7 0,-1 2 0,4-4 0,-2 8 0,0 0 0,0 0 0,0 0 0,0 0 0,0 0 0,0 3 0,0 0 0,0 3 0,3 0 0,-2 4 0,2-3 0,-2 5 0,-1-5 0,3 5 0,-2-5 0,2 2 0,-3 0 0,0-2 0,1 2 0,-4-3 0,2-2 0,-4-2 0,1-2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57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24575,'0'9'0,"0"2"0,0-4 0,0 6 0,0-3 0,0 3 0,7 37 0,-2-28 0,17 69 0,-11-49 0,6 10 0,3 1 0,1 0 0,15 13 0,-19-29 0,39 29 0,-31-24 0,38 33 0,-42-50 0,21 25 0,-26-27 0,26 20 0,-29-31 0,46 30 0,-19-19 0,31 25 0,-32-24 0,27 15 0,-35-19 0,17 4 0,-33-12 0,0-5 0,-11-2 0,4 1 0,-10-3 0,-5 2 0,-6-1 0,-5 0 0,-4-1 0,0 0 0,1 1 0,-1 0 0,0 0 0,-4-1 0,3-2 0,-3 3 0,8-4 0,-2 0 0,5 0 0,-2 0 0,4 0 0,0 0 0,0 0 0,3 2 0,1-1 0,3 2 0,0-3 0,0 0 0,5 0 0,8 0 0,3 0 0,6-3 0,1 2 0,1-2 0,0 3 0,3 0 0,-3 0 0,3 0 0,1 0 0,-4 0 0,-1 0 0,-4 0 0,-3 0 0,-1 0 0,-3 0 0,0 0 0,0 0 0,0 0 0,4-5 0,0 4 0,5-4 0,-2 2 0,0-1 0,-3 1 0,3-3 0,-6 5 0,2-2 0,-3 3 0,-3-2 0,2 1 0,-2-1 0,3 2 0,0 0 0,0 0 0,0 0 0,0 0 0,-3-5 0,-1-2 0,-2-5 0,0-5 0,0-6 0,0 1 0,0-9 0,0 9 0,-3-9 0,-5 8 0,0-7 0,-3 7 0,4-3 0,-1 4 0,1 1 0,0-1 0,0 0 0,0 4 0,3-3 0,-2 7 0,2-3 0,1 4 0,-3 0 0,5 3 0,-5 1 0,6 3 0,-3 0 0,3 3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58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0 24575,'-7'16'0,"-2"1"0,1 1 0,-3 2 0,1 3 0,-4 5 0,-13 14 0,11-18 0,-11 15 0,16-30 0,-2 9 0,7-12 0,3-6 0,3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59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24575,'12'0'0,"-3"0"0,0 0 0,-3 0 0,3 0 0,-2 3 0,4-3 0,5 12 0,2-10 0,-2 9 0,0-7 0,-6-1 0,3 0 0,-3-3 0,3 0 0,-3 0 0,0 0 0,2 0 0,-8 0 0,2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0:03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1158 24575,'47'-22'0,"-2"7"0,20-28 0,-17 18 0,16-19 0,-17 16 0,0 0 0,9-10 0,-3 6 0,-3 2 0,-10 7 0,8-8 0,-24 18 0,-1-3 0,-13 9 0,-1 4 0,-3 0 0,-3 0 0,2 3 0,-1-6 0,2-4 0,4-1 0,1-10 0,12-7 0,-2 3 0,9-9 0,-6 6 0,-4 4 0,4-4 0,-12 10 0,1 3 0,-6 6 0,-1 3 0,-3 0 0,0 0 0,-3-3 0,0 3 0,0-11 0,0 7 0,0-7 0,3 0 0,1 2 0,3-5 0,-1 6 0,-2-3 0,2 7 0,-2-3 0,-1 3 0,3 0 0,-6-2 0,5 5 0,-1-5 0,2 2 0,-2 0 0,2 1 0,-3 3 0,0 0 0,0 0 0,-3 0 0,2-2 0,5-2 0,3-6 0,3 2 0,1-3 0,-3 0 0,1 3 0,-4-3 0,1 7 0,-3 1 0,-2 3 0,-2-2 0,-2 2 0,0-2 0,3-1 0,-2 2 0,4-2 0,-4 3 0,-1 3 0,-3 0 0,-6 3 0,-1 0 0,-7 0 0,-1 3 0,-13 2 0,7 6 0,-11 1 0,8 3 0,-5 1 0,5-4 0,5-1 0,5-4 0,7-1 0,3 0 0,2-3 0,7 0 0,4-8 0,5 0 0,8-8 0,-5 6 0,7-7 0,-7 4 0,3-1 0,-4-1 0,1 4 0,-4-1 0,-1 6 0,-3-3 0,0 6 0,0-6 0,-3 3 0,-1-2 0,1 2 0,0 0 0,3 3 0,0 0 0,0 0 0,0 0 0,3 0 0,1 0 0,3 0 0,0 0 0,-3 0 0,-1 0 0,-3 0 0,0 0 0,0 0 0,0 0 0,-2 3 0,-2 0 0,-2 2 0,3 1 0,0 0 0,3 0 0,0 0 0,0 0 0,0 0 0,0 0 0,0 3 0,0-2 0,1 5 0,-1-5 0,0 5 0,0-5 0,1 2 0,-4-3 0,0 0 0,-1 0 0,-1 0 0,1 0 0,-2 0 0,0-1 0,0 1 0,0-3 0,0-1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0:10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0 24575,'0'16'0,"0"-3"0,0 1 0,0 2 0,0-5 0,0 19 0,-3-14 0,2 15 0,-1-20 0,2 6 0,-5-8 0,1 0 0,-2 2 0,-1 1 0,5-1 0,-6 2 0,8-6 0,-8 7 0,4-7 0,-5 10 0,11-13 0,-1 4 0,10-8 0,8 0 0,-4 0 0,15 0 0,-18 0 0,9 0 0,-15 0 0,11 0 0,-9 0 0,18 0 0,-17 0 0,14 0 0,-16 0 0,5 0 0,-7 0 0,4 0 0,-3 0 0,8 0 0,-4 0 0,8 5 0,-8-3 0,4 3 0,-7-5 0,-1 3 0,-2-3 0,0 3 0,1-3 0,1 0 0,-3 3 0,2-3 0,-2 3 0,3-3 0,3 0 0,-3 0 0,6 0 0,-2 0 0,-3 0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0:15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24575,'19'0'0,"0"0"0,7 0 0,-3 3 0,3 1 0,-8 6 0,11 7 0,-12-3 0,21 14 0,-25-12 0,25 19 0,-30-18 0,29 31 0,-30-26 0,22 33 0,-21-33 0,17 28 0,-10-26 0,8 15 0,-10-19 0,6 24 0,-9-20 0,19 48 0,-19-43 0,23 37 0,-23-41 0,26 36 0,-21-29 0,29 52 0,-25-44 0,3 6 0,0 0 0,-6-7 0,19 32 0,-26-45 0,7 8 0,-10-23 0,0-2 0,0-4 0,-1-2 0,1 3 0,1 3 0,-1 1 0,0 3 0,1 0 0,0 1 0,-1-1 0,1 4 0,0-3 0,-1 0 0,-2-2 0,1-5 0,-4 2 0,2-3 0,-1 0 0,-1 0 0,2 0 0,-3 0 0,0-1 0,0 1 0,-3-3 0,-4-1 0,1 1 0,-7-3 0,6 3 0,-2-3 0,3 0 0,0 0 0,1 0 0,-1 0 0,-3 0 0,2 0 0,-5 0 0,5 0 0,-5 0 0,2-3 0,0 0 0,-3-4 0,7 4 0,-3-3 0,3 6 0,0-3 0,2 0 0,2 0 0,2-2 0,2 2 0,1 0 0,3 3 0,0 0 0,0 0 0,3 0 0,-2 0 0,6 0 0,-7 0 0,7 0 0,-7 0 0,4 0 0,-4 0 0,3 3 0,-2-2 0,5 5 0,-5-3 0,2 3 0,0-2 0,-2 1 0,2-4 0,-3 4 0,0-4 0,0 4 0,-1-5 0,1 3 0,-1-3 0,-2-6 0,3-1 0,-2-7 0,-1 1 0,3 0 0,-2 0 0,3-4 0,-4 3 0,4-7 0,-3 7 0,2-3 0,1 4 0,-1 3 0,-2 0 0,1 5 0,-4-1 0,2 3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6:20.306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6149 0 24575,'-14'0'0,"-9"0"0,-3 0 0,-5 0 0,-25 0 0,20 0 0,-16 0 0,17 0 0,4 0 0,0 0 0,2 0 0,4 0 0,-4 0 0,3 0 0,-9 0 0,9 0 0,-8 0 0,3 0 0,0 0 0,2 0 0,-1 0 0,4 0 0,-3 0 0,4 0 0,1 0 0,-1 4 0,0-3 0,1 6 0,-1-6 0,-4 6 0,3-6 0,-4 3 0,5 0 0,1-3 0,-1 6 0,5-6 0,-4 3 0,4-1 0,-5-2 0,-11 7 0,9-7 0,-9 3 0,7 0 0,-2-3 0,0 7 0,-3-8 0,8 4 0,-8 0 0,8-3 0,-4 7 0,6-7 0,-1 2 0,1-3 0,-1 4 0,-5-3 0,4 2 0,-3-3 0,-12 4 0,13-3 0,-18 3 0,21 0 0,-5-3 0,6 6 0,-6-6 0,8 6 0,-6-6 0,8 6 0,-1-6 0,-2 3 0,7-1 0,-8-2 0,8 2 0,-7-3 0,7 3 0,-8-2 0,8 2 0,-8 1 0,8-3 0,-7 6 0,3-6 0,-1 6 0,2-6 0,4 6 0,-4-3 0,3 0 0,0 3 0,2-3 0,3 3 0,-4 1 0,0-1 0,-5 1 0,4 0 0,-3 3 0,4-3 0,-4 7 0,3-3 0,-8 0 0,8 2 0,-3-5 0,4 2 0,0 0 0,4-3 0,-3 2 0,2-3 0,-7 1 0,3 0 0,-7 0 0,7 3 0,-18 5 0,11 1 0,-13-1 0,12-1 0,3-6 0,-2 3 0,7-4 0,-3 3 0,4-3 0,0 3 0,0-4 0,0 1 0,0-1 0,0 1 0,4-1 0,0 0 0,4-3 0,1 2 0,-3-6 0,-17 12 0,-1-2 0,-16 14 0,12-6 0,0 4 0,11-6 0,1-4 0,-7 8 0,0-5 0,-7 7 0,3 0 0,5-5 0,-7 10 0,5-5 0,-5 6 0,6-6 0,4 3 0,-2-3 0,2-1 0,-4 5 0,5-9 0,1 3 0,5-5 0,0 0 0,-4 0 0,3 1 0,-8 0 0,8-1 0,-3 1 0,4-5 0,0 3 0,-4-1 0,-1 2 0,-5 2 0,0-1 0,1 1 0,-1-1 0,0 0 0,1 1 0,-2 4 0,6-4 0,-11 10 0,9-9 0,-5 4 0,3-6 0,7 4 0,-2-4 0,-1 4 0,3 0 0,-6-3 0,5 7 0,-1-7 0,3 6 0,-4-6 0,3 2 0,-2 1 0,3-4 0,0 8 0,-3-8 0,-4 14 0,2-11 0,-5 11 0,4-8 0,-5 5 0,6-6 0,-5 5 0,6-9 0,-9 14 0,3-7 0,-2 3 0,6-2 0,-3-3 0,8-2 0,-8 6 0,3 1 0,-1 0 0,-3 4 0,3-5 0,1 0 0,-3 1 0,7-2 0,-2-4 0,3 2 0,6-7 0,-4 4 0,3-5 0,0 4 0,-2-3 0,2 3 0,-4 0 0,5-3 0,-5 8 0,4-4 0,-12 16 0,1-8 0,-2 13 0,4-14 0,-2 9 0,4-5 0,-3 6 0,-1 0 0,4-1 0,-4 1 0,0 0 0,5-6 0,-5 5 0,1-4 0,3 4 0,-3-4 0,5-3 0,4-8 0,2-2 0,4-8 0,3 0 0,1-2 0,-6 17 0,-13 14 0,-5 17 0,-15 2 0,11-4 0,-12 11 0,5-6 0,-8 14 0,9-16 0,1-6 0,12-10 0,-4-4 0,9-2 0,-3-4 0,5-2 0,0-1 0,0-3 0,4 4 0,-3-6 0,7 1 0,-3 0 0,5-5 0,-2 4 0,2-8 0,-1 3 0,0 0 0,4 1 0,-3 1 0,3 2 0,-4-2 0,-1 8 0,5-3 0,-7 10 0,5-10 0,-2 1 0,5-7 0,3-9 0,0 3 0,0-3 0,0 4 0,0 0 0,0 0 0,0 4 0,0 2 0,-4 3 0,-1 1 0,1 0 0,-3-1 0,6 1 0,-6-5 0,6 4 0,-2-8 0,3 3 0,0-4 0,0 0 0,0 0 0,-4 4 0,3 1 0,-3 5 0,4 5 0,-4 1 0,-1 4 0,-4 7 0,4-5 0,-3 4 0,3-5 0,0-5 0,-3 3 0,7 3 0,-7-5 0,7-1 0,-2-7 0,3-8 0,0-1 0,-3-4 0,2-4 0,-2 7 0,3 20 0,0 5 0,0 16 0,0-7 0,0 0 0,0 21 0,0-2 0,0 26 0,0-14 0,0 14-548,0-6 548,0 8 0,0-8 0,0-14-65,0 1 65,0-9 0,0 0 0,0-4 0,0-18 0,0-2 546,0-5-546,0-5 67,0-6-67,0-1 0,4-4 0,0 0 0,0 4 0,3-4 0,-6 1 0,3 2 0,-4-3 0,4 5 0,-3 4 0,2-3 0,-3 9 0,0-5 0,4 12 0,-3 0 0,4 1 0,-5 4 0,0-5 0,0 1 0,0 4 0,3-15 0,-2 8 0,7-9 0,-3 5 0,3-6 0,1 5 0,0 1 0,10 13 0,-4-9 0,16 25 0,-12-25 0,12 28 0,-15-24 0,13 16 0,-13-10 0,13 6 0,6 26 0,-8-27 0,10 21 0,-17-28 0,8 0 0,-8-5 0,3 4 0,-5-10 0,1 4 0,-1-5 0,-1-5 0,-4-6 0,-2-9 0,-4-6 0,-3-1 0,-1 11 0,-3 11 0,4 6 0,1 10 0,4-10 0,10 17 0,-2-4 0,8 12 0,0-5 0,-4 3 0,7-10 0,-2 0 0,3-2 0,-1-9 0,1 8 0,0-7 0,-5 1 0,4-2 0,-9-3 0,8-3 0,-8 2 0,2-8 0,-4 2 0,0-4 0,-1-1 0,5 2 0,1 0 0,10 1 0,-4 0 0,10 2 0,-10-2 0,9 2 0,-9-2 0,4 1 0,0 0 0,-4-1 0,4 0 0,-6-5 0,1 4 0,-2-4 0,6 1 0,-3 3 0,20 4 0,-17-6 0,17 6 0,-12-8 0,2-3 0,8 9 0,-3-4 0,13 12 0,-5-6 0,11 7 0,-12-8 0,10 2 0,-14-2 0,14 2 0,-13 4 0,8-4 0,-9 4 0,-10-12 0,0 0 0,-14-10 0,6-5 0,-12-4 0,10-4 0,19 5 0,-1 0 0,24 11 0,-19-1 0,12 1 0,-11 2 0,25-1 0,-1 10-798,21-2 798,-43-10 0,-1 0 0,46 9 0,-2-5 0,-22-3 0,26-4 0,-41-2 0,3-4 0,1 1 0,9 3-102,-20-4 1,1 0 101,25 5 0,1 1 0,0-1 0,-1 0 0,1 0 0,-19-1 0,15 1 0,-22-1 0,17 0 789,-7 1-789,-6 3 212,5-2-212,-11 2 0,4 0 0,-6-3 0,1 3 0,-7-5 0,5 0 0,-10 0 0,10 1 0,-10-1 0,10 1 0,-4-1 0,5-4 0,17 4 0,-19-4 0,17 0 0,-31-1 0,3 0 0,-10-3 0,-5 2 0,0-3 0,-5 0 0,-4 0 0,24 0 0,9 0 0,27 0 0,14-5 0,-5 4 0,-2-9 0,14 3 0,-24 1 0,-5 0 0,0 0 0,3 5-248,6-5 1,-1-1 247,-11 6 0,3-3 0,-2 2 0,-11 2-28,3 0 1,-1 0 27,-2 0 0,33 0 0,-20 0 0,1-5 0,-1-1 494,-2-4-494,-11 0 56,4-4-56,-5 3 0,-1-7 0,0 7 0,0-7 0,1 3 0,-1 0 0,0-3 0,0 7 0,0-7 0,1 7 0,-7-2 0,16 0 0,-19 3 0,8-3 0,-12 4 0,-5-3 0,6 2 0,5-4 0,-4 5 0,10-4 0,-10 3 0,5-4 0,-7 1 0,-4 3 0,4-2 0,-5 3 0,6-4 0,0 3 0,0-7 0,-1 7 0,1-7 0,-5 4 0,4-4 0,-10 0 0,5 0 0,8-17 0,-12-1 0,6 5 0,-1-4 0,10 11 0,17-15 0,3-5 0,-3 0 0,0 1 0,12-15 0,-14 12 0,-15 13 0,-1-1 0,16-15 0,13-9 0,-10 7 0,-4-4 0,-9 17 0,0-8 0,7-4 0,-10 7 0,16-13 0,-18 10 0,11-4 0,-15 8 0,15-11 0,-16 17 0,10-12 0,-8 13 0,-9 3 0,-3 9 0,-11 2 0,-3 9 0,-2 1 0,-3 3 0,0 0 0,0-3 0,0-2 0,0 1 0,0-3 0,0 6 0,1-6 0,-1 7 0,0-7 0,-4 10 0,0-2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0:1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76 24575,'20'0'0,"-4"0"0,5-6 0,-7 4 0,7-11 0,-10 11 0,20-13 0,-24 7 0,22-8 0,-24 9 0,9 1 0,-13 6 0,1 3 0,-7-3 0,-5 6 0,0-6 0,-3 3 0,-4 1 0,3-4 0,-7 7 0,7-6 0,-3 5 0,4-5 0,0 4 0,0-4 0,3 2 0,-3-3 0,7 3 0,-3-3 0,3 3 0,-4 0 0,4-2 0,-4 2 0,5-1 0,-1-1 0,0 1 0,0-2 0,3 3 0,0 0 0,6 2 0,-2 4 0,4-2 0,-1 5 0,-1-2 0,3 7 0,-2-2 0,0 5 0,2-6 0,-6 3 0,7 0 0,-7-6 0,7 6 0,-7-11 0,3 3 0,-3-3 0,0 0 0,3 0 0,-2 0 0,1 0 0,-2 0 0,0 0 0,0 0 0,0-1 0,0 1 0,3-3 0,-3 3 0,3-6 0,-3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24 24575,'0'16'0,"0"4"0,0-6 0,0 7 0,0-3 0,0 9 0,0-1 0,0 2 0,0 7 0,0-17 0,0 21 0,0-30 0,0 12 0,0-20 0,0-17 0,0 3 0,0-16 0,0 11 0,0 0 0,0-3 0,0 3 0,0 0 0,0 1 0,0 4 0,0 3 0,0-2 0,0 5 0,0-2 0,0 3 0,0 0 0,0-3 0,0 3 0,0-3 0,0 3 0,0-1 0,0 0 0,0-1 0,-3 2 0,3 1 0,-3-1 0,3 0 0,0 1 0,5 2 0,2 0 0,5 3 0,5 0 0,-3 0 0,7 0 0,-7 0 0,3 0 0,-4 0 0,-3 3 0,-1-2 0,1 4 0,-4-4 0,3 2 0,-3-3 0,0 0 0,0 2 0,4-1 0,0 2 0,0-3 0,2 0 0,-5 2 0,2-1 0,-3 2 0,2-1 0,-1-1 0,-1 4 0,-4-4 0,-2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1 361 24575,'11'0'0,"2"0"0,-3 0 0,2 0 0,-2 0 0,9 0 0,-8 0 0,24 0 0,-21 0 0,19 0 0,-15 0 0,0 0 0,-1 0 0,0 0 0,-3 0 0,0 0 0,-3 0 0,-4 0 0,2 0 0,-4 0 0,1 0 0,0 0 0,-1 0 0,1 0 0,0 0 0,0 0 0,-1 0 0,1 0 0,0 0 0,3 0 0,-2 0 0,2 0 0,-3 0 0,0 0 0,0 0 0,0 0 0,0 0 0,-2-3 0,-5-3 0,0-8 0,-5-4 0,2-8 0,-3 3 0,2-3 0,2 5 0,3-1 0,0 4 0,0 1 0,0 4 0,0 3 0,0 1 0,0 3 0,0 0 0,0-2 0,0 1 0,0-1 0,0 2 0,0-4 0,0 4 0,0-4 0,0 1 0,0 3 0,0-7 0,0 6 0,3-2 0,-2 3 0,1 0 0,-2 1 0,0 1 0,0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24575,'16'0'0,"1"0"0,9 0 0,-3 3 0,7 2 0,12 13 0,-2 2 0,3 5 0,-1 3 0,-21-15 0,39 20 0,-35-22 0,25 18 0,-27-18 0,-9 2 0,1-4 0,-6-3 0,-3 0 0,3 2 0,-3-1 0,6 13 0,-5-11 0,5 12 0,-3-12 0,-2 1 0,-1-1 0,-1-4 0,-5 4 0,9 11 0,-5-5 0,9 17 0,-9-20 0,4 11 0,-4-16 0,2 9 0,-1-8 0,4 8 0,-5-9 0,4 2 0,-8-6 0,3-3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24575,'0'22'0,"0"-5"0,0 2 0,0-5 0,0 3 0,0-1 0,0 1 0,0-3 0,0-4 0,0 3 0,0-6 0,0 2 0,0-7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24575,'15'0'0,"-3"0"0,4 0 0,-3 0 0,4 0 0,13-3 0,-12 0 0,19-4 0,-22 0 0,8 3 0,-10-4 0,-5 6 0,-2-4 0,-3 6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1 24575,'0'12'0,"0"4"0,0-2 0,0 11 0,0-6 0,0 9 0,0 20 0,3-22 0,4 29 0,0-38 0,13 35 0,-14-36 0,9 24 0,-15-33 0,6 2 0,-8-7 0,-2-2 0,-6 0 0,-22 0 0,10-3 0,-35-7 0,31 1 0,-27-8 0,32 10 0,-27-6 0,26 8 0,-23-1 0,28 6 0,-9 0 0,18 0 0,-6 0 0,8 0 0,-5 0 0,4 0 0,1 2 0,4 1 0,2 0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49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1 24575,'0'18'0,"0"-3"0,0 15 0,0-3 0,0 10 0,0 10 0,0 50 0,0-40 0,0 0 0,0-4 0,0-28 0,0 20 0,0-29 0,0 2 0,0-7 0,0-1 0,0-4 0,0 4 0,-4 1 0,-3 22 0,-2-14 0,2 18 0,0-21 0,3 6 0,-3-6 0,0 12 0,0-8 0,3 6 0,-3-8 0,4-1 0,-2-5 0,2 0 0,3-5 0,0-1 0,0 1 0,-3 2 0,3-1 0,-9-2 0,1-6 0,-6-4 0,-5-8 0,3 4 0,-3-4 0,4 1 0,0 3 0,0-3 0,0 4 0,0 3 0,4-3 0,0 7 0,5-3 0,-1 3 0,6 0 0,9 0 0,4 0 0,6 0 0,-7 0 0,3 0 0,-3 0 0,1 0 0,2 0 0,-7 3 0,4 0 0,-5 4 0,-2 0 0,2-4 0,-5 3 0,4-5 0,-1 5 0,2-2 0,1 3 0,0-1 0,-3 1 0,1 0 0,-4 0 0,5-1 0,-3-2 0,4-1 0,-1-3 0,1 0 0,-1 0 0,5 0 0,-4 0 0,7-4 0,-2 0 0,-1-3 0,3-1 0,-3 1 0,1 0 0,2 0 0,-7 0 0,8 3 0,-8-2 0,4 2 0,-1-3 0,-2 3 0,2-2 0,-3 5 0,0-5 0,-1 5 0,-2-2 0,-1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51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0 218 24575,'10'0'0,"-1"0"0,-2-7 0,0 3 0,0-7 0,0 1 0,-3-2 0,2-2 0,-2 3 0,3 1 0,-1 1 0,1 2 0,-1-3 0,-2 3 0,2 1 0,-2 2 0,0-2 0,1 5 0,-4-5 0,2 3 0,0-1 0,1 2 0,-1-1 0,3-1 0,-2 1 0,0-3 0,2 2 0,-3 0 0,1-1 0,1 4 0,-2-2 0,1 0 0,2 2 0,-6-5 0,6 3 0,-2-4 0,2 4 0,0 0 0,-2-4 0,2 6 0,-3-6 0,3 7 0,5 3 0,0 2 0,4 2 0,-4 0 0,3 1 0,-6-1 0,6 0 0,-6 0 0,2 3 0,-3-2 0,0 3 0,0-5 0,0 1 0,0 0 0,-1 0 0,1-1 0,0 1 0,-1-3 0,1 2 0,0-2 0,0-1 0,0 3 0,-1-5 0,-2 5 0,1-5 0,-4 2 0,2-3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2:13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24575,'0'15'0,"0"1"0,0 6 0,0-8 0,0 18 0,0 2 0,0-7 0,0 8 0,0-24 0,0-1 0,0-4 0,0 1 0,0-1 0,0 1 0,0 0 0,0-1 0,0 0 0,3-2 0,0-1 0,3-3 0,1 0 0,-1 0 0,1 0 0,-1 0 0,1 0 0,0 0 0,0 0 0,-1 0 0,5 0 0,0 0 0,4 0 0,0 0 0,0 0 0,0-3 0,0-1 0,4-4 0,-3 4 0,3-3 0,-4 2 0,-4 1 0,3-2 0,-6 5 0,2-2 0,-3 3 0,0 0 0,-3-3 0,2 2 0,-6-2 0,3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6:34.248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0 0 24575,'24'0'0,"11"0"0,9 0 0,6 0 0,5 0 0,6 0 0,-20 0 0,31 0 0,-24 0 0,15 0 0,-9 0 0,1 0 0,-11 0 0,9 0 0,-16 0 0,5 0 0,-7 0 0,1 4 0,0 1 0,0 4 0,-5 0 0,-2-1 0,-4 1 0,-5-2 0,4-2 0,-8 2 0,7-3 0,-7 4 0,8-4 0,-8-1 0,7 1 0,-7 0 0,8 1 0,-4 2 0,5-6 0,-5 6 0,0-7 0,-6 7 0,1-6 0,0 6 0,-3-7 0,2 4 0,-7-1 0,8 1 0,-4 0 0,4 2 0,0-5 0,0 6 0,-4-3 0,3 0 0,-6 2 0,6-6 0,-7 6 0,4-5 0,-4 5 0,-1-5 0,1 5 0,0-5 0,0 2 0,-1 0 0,1-3 0,0 6 0,0-2 0,-1 0 0,5 2 0,-4-2 0,4 3 0,2 0 0,-1 0 0,3 0 0,-1-3 0,-7 2 0,7-2 0,-6 3 0,6 0 0,-3 0 0,4 1 0,0-1 0,0 1 0,0-1 0,0 1 0,0-1 0,0 1 0,11 3 0,-4-2 0,5 2 0,-3-7 0,-4 3 0,5-2 0,-1 3 0,-3-3 0,2 2 0,-3-2 0,1 2 0,2 2 0,-2-2 0,-1 1 0,4-3 0,-8 2 0,3-3 0,-8 0 0,3 2 0,-6-5 0,5 6 0,-5-7 0,1 3 0,-2-3 0,-1 0 0,1 3 0,0-2 0,-1 5 0,1-5 0,0 5 0,3-5 0,-2 5 0,2-6 0,-3 6 0,0-5 0,3 5 0,-2-5 0,2 6 0,1-7 0,0 3 0,4 1 0,0 0 0,4 0 0,-3 3 0,4-6 0,-5 5 0,0-5 0,-4 5 0,-1-5 0,-3 2 0,0-3 0,0 0 0,-1 0 0,1 3 0,-1-2 0,1 1 0,-4 1 0,3-2 0,-2 2 0,3-3 0,-1 0 0,15-13 0,-11 10 0,19-10 0,-13 13 0,9 0 0,0 4 0,-1 4 0,-3 1 0,2 3 0,-7-1 0,3-3 0,-4 3 0,0 0 0,0-3 0,0 6 0,0-5 0,0 5 0,0-3 0,0 1 0,-3 2 0,2-6 0,-3 7 0,1-8 0,2 8 0,-3-7 0,4 2 0,0 1 0,0 1 0,-4-1 0,3 3 0,-2-3 0,3 4 0,0 0 0,0 0 0,-1 0 0,2 4 0,-1-3 0,1 4 0,-1-1 0,1-3 0,0 8 0,0-4 0,0 5 0,4-4 0,-3 2 0,3-2 0,-3 4 0,3-4 0,-3 3 0,3-8 0,-4 8 0,-1-8 0,1 3 0,3-3 0,-3-1 0,9 6 0,-5-4 0,6 4 0,-6-6 0,5 6 0,-5-4 0,2 8 0,2-8 0,-7 7 0,2-7 0,-2 6 0,-2-7 0,8 14 0,-7-12 0,12 13 0,-11-10 0,3 0 0,-3 3 0,3-3 0,-2 4 0,2-4 0,1 4 0,-4-5 0,8 7 0,-7-2 0,8 1 0,3 11 0,-4-4 0,8 6 0,-15-9 0,3-4 0,-4 3 0,-4-3 0,3 4 0,-2-1 0,-1-3 0,3 4 0,-7-6 0,6 1 0,-6-1 0,8 6 0,-4-4 0,8 4 0,-3-5 0,8 7 0,-8-6 0,9 6 0,0-1 0,2 2 0,4 1 0,-5 2 0,4-2 0,-2 4 0,3 1 0,-8 3 0,3-2 0,-9 1 0,0-3 0,-2-3 0,-7 1 0,3 0 0,-4-1 0,0 1 0,-1-5 0,4-2 0,-3-4 0,7 0 0,-7 4 0,7-3 0,-6 9 0,6-5 0,-6 11 0,4 2 0,-1 5 0,-2 7 0,3-6 0,-4 6 0,0-1 0,0-10 0,4 9 0,-4-10 0,4-1 0,-5 0 0,0-11 0,-1-6 0,0-6 0,-4-8 0,-1 10 0,-3 2 0,0 5 0,0 7 0,4-9 0,1 3 0,3-4 0,1 10 0,0 3 0,0 5 0,0-2 0,4-5 0,-3-1 0,3 1 0,-4 5 0,0-3 0,0-2 0,0-1 0,-4-10 0,3 10 0,-4-9 0,5 3 0,-1-4 0,0-5 0,0 0 0,-4-1 0,3-3 0,-3 3 0,0 0 0,2-3 0,-5 8 0,6-8 0,-6 3 0,2-4 0,0 0 0,-2 0 0,3 0 0,-4 0 0,0 0 0,0 4 0,0-3 0,0 8 0,0-8 0,0 7 0,0-2 0,0-1 0,3 3 0,-2-2 0,3-1 0,-1 4 0,-2-4 0,3 0 0,-4 4 0,0-4 0,0 0 0,0 4 0,0-4 0,0 4 0,0 1 0,0 0 0,0-5 0,0 3 0,0-2 0,-3-1 0,-2 4 0,1-8 0,0 3 0,4 0 0,0 8 0,0-5 0,0 8 0,0-9 0,0-1 0,0-1 0,0-4 0,0-3 0,0-2 0,-3-6 0,-4-5 0,3 12 0,-3 9 0,3 13 0,3 14 0,-7-15 0,7 8 0,-6-10 0,6 11 0,-7-3 0,7 3 0,-3-5 0,4-1 0,0-4 0,0-1 0,0-6 0,0 1 0,-4 0 0,3-1 0,-2 1 0,-1 0 0,3-1 0,-3 1 0,4-1 0,0 1 0,0 0 0,0-1 0,0 1 0,0 4 0,0-3 0,0 9 0,0-9 0,0 3 0,0-4 0,0 0 0,0-1 0,0-4 0,0 4 0,-3-8 0,3 3 0,-7-5 0,6 1 0,-5 0 0,1 0 0,-2 4 0,-1-3 0,4 8 0,-3-4 0,2 10 0,-3-4 0,-1 3 0,1-4 0,0-1 0,-1 1 0,5-5 0,-3-1 0,3-4 0,0 0 0,-3 0 0,3 7 0,0-6 0,-3 6 0,6-7 0,-5 0 0,5-4 0,-3 3 0,4-3 0,-3 1 0,3-2 0,-3 1 0,0-4 0,-1 4 0,-7-4 0,7 5 0,-3 4 0,7 11 0,-8 4 0,6 4 0,-6 1 0,4 0 0,-1 5 0,-4-4 0,-1 10 0,1-10 0,4 5 0,-3-7 0,4-4 0,-5-1 0,4-6 0,-2 1 0,6-5 0,-2 0 0,-1-5 0,3-1 0,-5 1 0,5-3 0,-6 2 0,6-3 0,-5 0 0,5 4 0,-5-8 0,6 7 0,-7-2 0,7 3 0,-4-4 0,1 3 0,2-3 0,-5 1 0,5-2 0,-2-3 0,0-1 0,2 1 0,-2 0 0,3 0 0,-3-4 0,-1 3 0,-3 2 0,0 7 0,-1 6 0,-4 3 0,3-3 0,-2 2 0,3-7 0,0 8 0,1-12 0,2 3 0,-1-8 0,5-1 0,-2 1 0,0 0 0,3 0 0,-6-1 0,2 5 0,-3-3 0,-1 6 0,2-7 0,1 4 0,-1-5 0,6 1 0,-6 0 0,5 0 0,-5-1 0,2 1 0,1 0 0,-3-1 0,2 1 0,0 0 0,-2 0 0,5-1 0,-2 1 0,0 0 0,3-1 0,-6 1 0,2 3 0,-3-3 0,0 7 0,0-6 0,3 2 0,-2-3 0,5 0 0,-2 0 0,0-1 0,0 1 0,-1 0 0,-2-1 0,2 1 0,-3 3 0,4-2 0,-4 2 0,6-3 0,-5 0 0,6 0 0,-6-1 0,2 1 0,-3 0 0,3 0 0,-2-1 0,6 1 0,-6 0 0,5 0 0,-5-1 0,2 1 0,-3 0 0,1-1 0,-1 1 0,3 0 0,-2 0 0,5-1 0,-5 1 0,6 0 0,-6-3 0,5 1 0,-5-1 0,3 3 0,-1-1 0,-2 1 0,2 0 0,0 0 0,-2-1 0,6 1 0,-6 0 0,5 0 0,-5-1 0,2 1 0,-2-1 0,-1 1 0,0 4 0,-3-3 0,1 6 0,-1-6 0,2 6 0,2-7 0,2 4 0,-2-4 0,5-1 0,-5-2 0,2 1 0,-2-1 0,-1 3 0,0 0 0,4-1 0,-3-2 0,5 2 0,-5-5 0,2 2 0,1 0 0,-3 0 0,2 4 0,-2 0 0,-1-1 0,0 1 0,1-1 0,0 1 0,-1-1 0,1 1 0,-1 0 0,3-1 0,-2-2 0,2 2 0,-2-2 0,-1-1 0,1 3 0,2-2 0,-2 3 0,3-1 0,-4-2 0,3 2 0,1-2 0,1-1 0,1 0 0,-2-3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2:15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0 324 24575,'18'0'0,"-3"0"0,4 0 0,-4 0 0,0 0 0,0 0 0,12 0 0,-12 0 0,15 0 0,-19 0 0,3 3 0,-4-2 0,-1 2 0,-1-3 0,1 0 0,-2 0 0,-1 0 0,1 0 0,-4-3 0,4-4 0,-3-4 0,0 0 0,3-3 0,-7 6 0,7-2 0,-7-1 0,3 0 0,-3-8 0,3 6 0,-2-5 0,2 10 0,-3-6 0,0 7 0,0-4 0,0 5 0,0-1 0,4-3 0,-4 3 0,7-4 0,-4 5 0,1-1 0,2 3 0,-5-2 0,5 5 0,-5-5 0,5 6 0,-3-6 0,4 2 0,0-3 0,0 0 0,-1 4 0,1-3 0,0 2 0,0-3 0,-1 0 0,1 1 0,0 2 0,0-2 0,-1 2 0,-2-2 0,2 2 0,-5 1 0,2 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2:18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24575,'11'0'0,"-2"0"0,4 0 0,-1 0 0,3 0 0,-1 0 0,0 0 0,9 0 0,-3 0 0,-2 0 0,-4 0 0,-2 0 0,3 0 0,1 0 0,-4 0 0,-2 0 0,-3 0 0,0-3 0,-1 2 0,1-2 0,0 3 0,-1 0 0,1 0 0,-1 0 0,1 0 0,-1 0 0,1 0 0,-1 0 0,1 0 0,-1 0 0,5 0 0,-4 0 0,4 0 0,-4-3 0,-1 2 0,1-2 0,-3 6 0,-1 4 0,-3 5 0,0 2 0,0 6 0,0-4 0,0 7 0,0-7 0,0 8 0,0-12 0,0 7 0,0-12 0,0 4 0,0-5 0,0 1 0,0 0 0,0-4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1:50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24575,'13'0'0,"6"0"0,-10 0 0,10 0 0,-8 0 0,4 0 0,-4 0 0,3 0 0,-2 0 0,-1 0 0,-4 3 0,-1 1 0,2-1 0,-1 3 0,4-5 0,-4 5 0,2-2 0,-4 3 0,4-4 0,-6 0 0,1 0 0,2-2 0,-2 5 0,2-5 0,1 5 0,0-3 0,0 1 0,0 2 0,-1-2 0,1 0 0,0 2 0,0-6 0,-1 3 0,-2 0 0,2-2 0,-3 2 0,4 0 0,0 1 0,0 0 0,-1 2 0,1-6 0,0 6 0,0-5 0,0 5 0,-1-5 0,1 2 0,0 0 0,-1-2 0,1 2 0,-1-3 0,1 0 0,-1 0 0,1 0 0,-1 0 0,0 0 0,1 0 0,0 3 0,-1 1 0,1-1 0,0 3 0,0-5 0,-4 5 0,3-5 0,-2 2 0,3-3 0,-1 0 0,0 0 0,-2 3 0,-1 0 0,-3 4 0,2-4 0,-1 3 0,2-18 0,-3 9 0,0-17 0,0 9 0,0 0 0,0-4 0,0 8 0,0-4 0,0 5 0,0-1 0,0 0 0,0 0 0,0 1 0,0-1 0,-3 1 0,2-1 0,-4 4 0,4-3 0,-2 2 0,0 0 0,2-1 0,-5 1 0,6-2 0,-6-1 0,5 1 0,-2 0 0,3-1 0,0 1 0,0 3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1:52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0 24575,'-14'0'0,"0"0"0,2 7 0,-2-2 0,2 6 0,-3-7 0,4 6 0,0-6 0,1 7 0,-2-4 0,-3 1 0,0-1 0,0 1 0,4-1 0,1 0 0,3 0 0,0-3 0,1-1 0,2-1 0,1-1 0,3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2:21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1 138 24575,'0'10'0,"0"0"0,0-4 0,0 1 0,0-1 0,0 0 0,0 1 0,0 3 0,0 1 0,3 4 0,1 0 0,4 0 0,-1 0 0,-2-4 0,1 0 0,-5-4 0,2-1 0,-3 1 0,0-6 0,0-16 0,0 1 0,0-16 0,0 9 0,0 1 0,0 1 0,0 4 0,0 0 0,0 4 0,0 0 0,0 5 0,0 0 0,0-1 0,-4-3 0,4 2 0,-7-2 0,6 0 0,-4 2 0,4-2 0,-2 3 0,6 4 0,4 0 0,4 3 0,8-4 0,2 0 0,-1-4 0,4 0 0,-8 0 0,3 0 0,-4 4 0,-4-2 0,0 5 0,-5-2 0,1 3 0,-3 0 0,-1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7:38.63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11976 775 24575,'-28'0'0,"-4"0"0,-10-4 0,-50-23-1742,45 6 0,-4-4 1742,-22-12 0,-11-8 0,21 8 0,-8-6 0,-4-4 0,2 2 0,7 5 0,-6 0 0,6 5 0,-10-4 0,7 5 0,-10-5 0,-6-2 0,1 2 0,6 6 0,13 8 0,-17 3 0,3 9 0,5 1 0,-10 0 0,2 1 0,14 5 0,11 4 0,4 4 71,-47 8 1,7 5-72,33 4 390,12 7 1,4 3-391,12 1 0,-14 20 0,31-22 1751,-16 34-1751,16-26 809,-13 34-809,18-36 0,-4 10 0,14-27 0,-3 5 0,6-16 0,0 6 0,1-9 0,2 1 0,-3-1 0,4-3 0,0 0 0,-1 0 0,1 0 0,0 0 0,0 0 0,-1 0 0,1 0 0,-6 0 0,-10-4 0,-12 3 0,-10-7 0,-5 3 0,-18-4 0,2 3 0,-24-4 0,13 5 0,-20-6 0,12 0 0,-22-6-693,-2 4 693,-2-10 0,40 16 0,3 1 0,-23-11-187,-13 6 187,25 5 0,-12 1 0,6 5 0,2 0 0,19 0 0,-3 0 0,16 4 0,-6 10 686,17 0-686,-4 8 194,14-7-194,0 0 0,2-3 0,6 2 0,0 2 0,1 0 0,7 3 0,-7-4 0,3 4 0,-4-3 0,0 8 0,4-9 0,-3 1 0,6-6 0,-5-3 0,5 0 0,-5-3 0,3-1 0,-4-3 0,-3 0 0,-1 0 0,-9-4 0,-6-10 0,-1-5 0,-10-9 0,3 0 0,-3 4 0,-6-4 0,1 4 0,-1 0 0,-10 0 0,-5 4 0,-6 3 0,-5 2 0,0 4 0,-2 0 0,6 5 0,-25-5 0,40 10 0,-39-4 0,37 5 0,-10 0 0,8 0 0,5 0 0,1 0 0,5 0 0,-3 4 0,13 9 0,-6 2 0,6 11 0,-5-2 0,4 9 0,2-4 0,3 9 0,1-5 0,-1 6 0,0-1 0,-6 11 0,9-9 0,-4 8 0,13-17 0,0-2 0,4-4 0,2-5 0,3-4 0,4-6 0,1-3 0,-13-6 0,-25-20 0,-30-17 0,30 10 0,-2-2-691,-4 1 1,-2-2 690,-11-9 0,-3-3-1066,-4 1 1,-3-2 1065,-8-6 0,-1-1 0,-4 2 0,2 3 0,15 9 0,1 2-487,-3 4 1,1 3 486,-23-5-323,-2 3 323,21 16 0,0 1 1133,8 6-1133,3 5 2111,10 0-2111,1 0 1150,8 0-1150,5 4 414,0 5-414,-1 10 0,1 0 0,-2 13 0,6-8 0,-6 13 0,5-3 0,-1 4 0,-4 1 0,8 0 0,-3 4 0,-3 7 0,11-11 0,-7 11 0,23-31 0,-1 4 0,13-19 0,-17-1 0,-9-16 0,-25 0 0,-8-16 0,-13 2 0,-2-1 0,-7-4 0,0 9 0,2-4 0,-2 5 0,-6 10 0,23-2 0,-18 13 0,27-3 0,-14 4 0,3 0 0,8 0 0,1 0 0,5 4 0,5 10 0,7 6 0,-1 8 0,10-1 0,0 5 0,6 5 0,3 6 0,-1 11 0,0 2 0,4 6 0,1 8 0,9-18 0,-4 42 0,9-37 0,-4 27 0,5-29 0,0-12 0,0-2 0,0-5 0,0-10 0,0 5 0,0-18 0,0 7 0,0-24 0,-3-3 0,-17-33 0,-46-19 0,17 12 0,-7 21 0,-2 6 0,4 11 0,-8 20 0,-2 7 0,0 8 0,-1 19 0,2 7 0,8 4 0,4 6 0,3 2 0,5 9 0,11 2 0,4 2 0,8-1 0,9-9 0,1 11 0,3-9 0,4 18 0,0-22 0,-1 10 0,1-11 0,3 9 0,0-6 0,0-4 0,0-18 0,15 45 0,-5-64 0,35 15 0,-34-32 0,-17 2 0,-35 10 0,-27 16 0,-9 8 0,23-7 0,-4 6 0,-6 4 0,-13 9 0,-1 1 0,11-7 0,-7 4 0,2 2 0,4-2 0,-10 8 0,3-1 0,12-10 0,9-6 0,6-4 0,-18 18 0,9-3 0,21-13 0,18 9 0,14-23 0,8 29 0,5 4 0,9-3 0,8 21 0,5 1 0,11-14 0,1-3 0,2-4 0,2-12 0,7-10 0,3-7 0,2-14 0,-7-9 0,0-2 0,6-7 0,30-7 0,-49 6 0,17-9 0,-47 15 0,-4 15 0,-16 25 0,-12 20 0,-9 17 0,3-5 0,6-7 0,-1 3 0,-2 3 0,-6 15 0,1-2 0,8-14 0,6-11 0,3-3 0,-6 41 0,3-8 0,11-32 0,13 35 0,23-74 0,37 0 0,11-6 0,-26-11 0,5-4 0,28 1 0,13 1 0,-13-1 0,-26-3 0,-1 0 0,12 0 0,6 0 0,-14 0 0,-7 0 0,26 0 0,-73 0 0,5 0 0,-7 0 0,2 46 0,-4 1 0,-1 19 0,-2 7 0,-1-22 0,0 4 0,0 22 0,0 11 0,0-9 0,0-22 0,0 0 0,0 14 0,0 8 0,4-16 0,14-3 0,8-11 0,5-6 0,14-15 0,3-7 0,0-4 0,-6-11 0,4-24 0,-1-11 0,3-21 0,7-22 0,2-4 0,-24 36 0,1 2 0,36-23 0,1 9 0,-14 26 0,34 33 0,-67 17 0,1 24 0,1 7 0,16 15 0,-1-7 0,2 1 0,14 9 0,1-3 0,-2-3 0,-15-13 0,4 4 0,-4-4 0,-25-29 0,17 10 0,-22-25 0,21 7 0,6 3 0,12 5 0,5 2 0,27 11 0,-14-8 0,12 5 0,-6-4 0,-11-6 0,2-3 0,20 1 0,10 1 0,-11-5 0,-22-6 0,-3-7 0,39-22 0,-7-9 0,-16-4 0,-15-20 0,-7-3 0,-13 10 0,7-25 0,-44 65 0,-26 38 0,1 9 0,-2-1 0,2 1 0,5 2 0,-5 43 0,17-47 0,25 10 0,10-1 0,7-5 0,35 10 0,10-2 0,-1-8 0,-7-19 0,16 1 0,-9-6 0,-22-8 0,2-4 0,33 1 0,15-2 0,-16-3 0,-35-3 0,-3-1 0,20 1 0,8 0 0,-16-6 0,-3-16 0,2-26 0,-8-7 0,-28 11 0,9-14 0,3 8 0,-9 35 0,34-1 0,7-2 0,7-3 0,-14 10 0,11 1 0,-11 2 0,15 3 0,-3 15 0,-7 5 0,-34 0 0,20 21 0,-45-32 0,14-11 0,-22-3 0,8-14 0,-10 15 0,25 42 0,2 11 0,22 31 0,4 4 0,-2-3 0,-2-24 0,11 4 0,-9-12 0,9-9 0,28-5 0,3-7 0,-22-17 0,9-28 0,-3-10 0,-24-2 0,8-21 0,-3-5 0,-16 8 0,3-1 0,-2 1 0,-20 14 0,19-18 0,-26 43 0,21 21 0,-7 15 0,3 16 0,1 7 0,8 18 0,2-3 0,2 0 0,2-5 0,16-14 0,2-7 0,-14-11 0,14-13 0,-2-4 0,-21-7 0,29-28 0,-36 18 0,57-13 0,-1 26 0,-5-1 0,16 1 0,-5-1 0,-7-1 0,5-1 0,-22-1 0,13-1 0,2 0 0,-4-1 0,-13-1 0,9-4 0,-4-4 0,13-2 0,8-3 0,-21-3 0,-14-9 0,-12 2 0,-8 0 0,-24 9 0,7-7 0,-22 14 0,4-6 0,-6 9 0,11-2 0,-6 13 0,36 48 0,-20-18 0,15 14 0,5-1 0,8-9 0,11-11 0,4-6 0,7-8 0,2-21 0,-3-8 0,-11-6 0,-1-14 0,-2-2 0,-19 6 0,10-17 0,-3 0 0,-17 15 0,0-13 0,-3-4 0,-12 1 0,-2-19 0,-9 19 0,-4 18 0,0 20 0,7 34 0,-1 4 0,15 28 0,-7-23 0,20 20 0,-15-31 0,43 28 0,-35-34 0,44 16 0,-46-28 0,17 0 0,-27-28 0,-2-7 0,5 4 0,20 4 0,27 22 0,30 0-401,-42 0 1,-1 0 400,0 0 0,1 0-817,21 0 1,3 0 816,-6 0 0,1 0 0,21 3 0,2 1-975,-6-4 0,-1 1 975,-5 3 0,0-1 0,-3-3 0,-5 0-286,-21 0 1,-3 0 285,8 0 0,-3 0 565,13 0-565,24 0 0,-22-10 0,-8 0 1456,-14-10-1456,-11-2 2125,-12 0-2125,-5-9 725,-8 5-725,0-8 84,-4-2-84,-4-7 0,-1 0 0,-4 2 0,0 5 0,0 10 0,0-3 0,0 13 0,3 4 0,1 5 0,2 7 0,5 7 0,-2 10 0,6 10 0,0 14 0,3-4 0,1 10 0,0-4 0,4 5 0,-2 0 0,6 1 0,-2-5 0,10 4 0,-5-7 0,9 3 0,-5-9 0,5-2 0,-2-9 0,0-5 0,-1-6 0,0-4 0,0-4 0,-1-1 0,14-20 0,-6-17 0,17-29 0,-21 1 0,-5 13 0,0 1 0,0 1 0,-1 5 0,-1 4 0,-2 15 0,21-7 0,-23 20 0,24 5 0,-25 0 0,23 1 0,-30 2 0,13-2 0,-25 3 0,8 0 0,-6 0 0,3 0 0,-2 0 0,-2 0 0,1 0 0,-3 0 0,6 0 0,23 27 0,-3-2 0,5 10 0,-12-10 0,-2-7 0,-3-8 0,14 2 0,-19-12 0,7 0 0,-15 0 0,8 0 0,-9 0 0,9-9 0,-7 3 0,13-20 0,-9 12 0,11-13 0,-12 18 0,3-9 0,-7 16 0,5-13 0,-6 11 0,5-3 0,-7 1 0,3 5 0,-4-2 0,6 3 0,1 0 0,0 0 0,3 0 0,-2 0 0,-1 0 0,-1 0 0,-3 0 0,0 0 0,0 0 0,-1 0 0,1 0 0,-1 0 0,0 0 0,1 0 0,0 0 0,-1 0 0,1 0 0,-4 0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7:28.85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4001 8157 24575,'46'0'0,"-11"-8"0,17 6 0,26-25 0,-13 7 0,6-8 0,4-4 0,-28 10 0,2-1 0,11-9 0,7-5 0,-8 3 0,-13 9 0,-3-4 0,8-20 0,2-11 0,-10 9 0,-5-7 0,-5-32 0,-7-2 0,-14 34 0,3-19 0,1 1 0,-4 27 0,7-31 0,-52 66 0,-1 1 0,-44 13 0,21 6 0,0 2 0,-12 3 0,6 4 0,7 1 0,28-1 0,-17 4 0,55-19 0,32-24 0,7-4 0,22-36 0,-1-9 0,-9-7 0,-15 13 0,4-12 0,-11 11 0,-10-14 0,-1 4 0,5-16 0,-7 13 0,-6-12 0,-1 2 0,3-19 0,-6 17 0,-10 40 0,-4 2 0,-4-27 0,-2-12 0,-2 15 0,-8-5 0,-7 12 0,-3 7 0,-1 25 0,-30-8 0,23 33 0,-9-2 0,27 16 0,7 0 0,7 4 0,9-4 0,-4 0 0,30-59 0,-17-1 0,1 4 0,-2-3 0,-6-35 0,-2 11 0,-9 25 0,-10 10 0,5 27 0,-15-6 0,12 20 0,-12-27 0,10 3 0,0-48 0,4-18 0,4 17 0,4-3 0,4 6 0,3-4 0,2 2 0,11-22 0,5 8 0,3 25 0,0 6 0,-6 7 0,-2 0 0,-2-3 0,-5 3 0,-3-6 0,-4-9 0,-3-2 0,0 8 0,-7-3 0,-4 3 0,-3 16 0,-38-25 0,15 51 0,-63-5 0,55 19 0,-41 1 0,57 4 0,-12 0 0,25 0 0,-5 0 0,11-9 0,4-20 0,21-16 0,17-18 0,6-5 0,-11 23 0,0-1 0,22-34 0,-1-4 0,-19 27 0,-5 0 0,-5-8 0,-2 1 0,-3 15 0,-3 0 0,-9-10 0,-3 4 0,0 4 0,-22-45 0,1 54 0,-16-14 0,-5 0 0,-5 5 0,-14 8 0,-18-4 0,11 10 0,-10 2 0,-4 8 0,-17-1 0,17 8 0,2 10 0,-19-2 0,1 1 0,26 10 0,-4-2 0,2 1 0,18 2 0,-39 8 0,65-7 0,-6 7 0,34-11 0,-4-1 0,8-27 0,-6-13 0,5-27 0,-4 0 0,4-5 0,-5 12 0,0-5 0,0-16-723,-6-6 723,1 36 0,-2-2 0,-2 0 0,-2 0 0,-3 4 0,-1 2 0,-9-32 0,-4 1 0,-3 22 0,3-9 0,-13 15 0,6 5 0,-10 9 0,6 10 0,-9 1 723,5 10-723,-5 4 0,0 1 0,5 9 0,-4 1 0,10 4 0,-10 0 0,5 0 0,-1 0 0,2 0 0,6 0 0,4 3 0,1 2 0,6 3 0,3 0 0,2 0 0,4-1 0,4 4 0,0-3 0,4 3 0,0-1 0,0-2 0,3 2 0,-2-3 0,5 0 0,-5-1 0,3 1 0,-7-4 0,-2 3 0,-7-5 0,-6 3 0,-11-4 0,-13 0 0,-1-5 0,-11-10 0,5-6 0,4-9 0,-8-1 0,-13-8 0,5 11 0,-22 4 0,19 15 0,-14 9-516,-3 0 516,-7 0 0,1 5 0,20 9 0,-8 9 0,24 7 0,-5 2 0,9-2 0,10-1 0,7-6 0,5 4 0,11-6 516,-4 1-516,7 6 0,-7-4 0,3 6 0,-6 2 0,5-4 0,1 2 0,7-9 0,2-2 0,-1-7 0,9-2 0,-4-3 0,8 0 0,-5-1 0,3-2 0,-4 2 0,-3-2 0,-1 3 0,-9 1 0,4 3 0,-3-3 0,0 4 0,3-5 0,-3-2 0,7-2 0,-2-3 0,6 0 0,1-21 0,4 4 0,3-28 0,0 12 0,-4-8 0,3 15 0,-10 1 0,3 14 0,-11 3 0,-1 5 0,-5 3 0,-5 0 0,0 0 0,-6 4 0,5 0 0,2 5 0,4-4 0,0 2 0,1-6 0,3 6 0,-2-3 0,-2 4 0,-12 1 0,-1 9 0,1-3 0,-21 25 0,16-13 0,-19 15 0,23-15 0,1 2 0,10-7 0,-3 0 0,9-6 0,-3 4 0,8-3 0,-4-1 0,5-2 0,4-6 0,0 3 0,5-5 0,-1-2 0,3-1 0,1-3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9:47.015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2274 633 16383,'67'-16'0,"-12"-2"0,-36 9 0,-4-1 0,14 2 0,-4 4 0,6 5 0,-3 6 0,-12 5 0,9 2 0,0 4 0,-8-6 0,13 5 0,-6-9 0,5 3 0,-2-7 0,-4 4 0,0-1 0,5 5 0,-5 0 0,1 2 0,-1-3 0,1 1 0,14 3 0,-10-6 0,8-1 0,-11-1 0,-1-6 0,3 6 0,-3-6 0,7 2 0,-1-3 0,1 0 0,-4-6 0,-3 0 0,-1-8 0,1 6 0,0-3 0,-2-9 0,-7 6 0,13-22 0,-13 18 0,12-13 0,-11 15 0,-1 0 0,6-4 0,-3 8 0,5-8 0,0 4 0,-6 2 0,9-6 0,-11 6 0,10 0 0,-4 2 0,8 1 0,-7 0 0,2-3 0,-5 3 0,5 0 0,5-3 0,-6 10 0,9-10 0,-13 10 0,6-7 0,6 1 0,-10 6 0,10-6 0,-8 6 0,1-4 0,-50-31 0,26 24 0,-44-21 0,30 24 0,4 3 0,-24-22 0,26 16 0,-14-8 0,21-4 0,7 9 0,8-14 0,17 22 0,-8 4 0,7 9 0,-5 8 0,-2 1 0,2 5 0,-4-6 0,1 3 0,0-6 0,10 6 0,-11-6 0,6 2 0,-5 0 0,0 1 0,3 4 0,0-1 0,-5-3 0,12 1 0,-10-5 0,5 1 0,8 4 0,-16-3 0,11 2 0,-4 3 0,-8-4 0,12 8 0,-10-5 0,5 3 0,-5 0 0,4-4 0,-4 3 0,5 3 0,0-1 0,1 4 0,-6-5 0,5 5 0,-9-5 0,5 9 0,-2-9 0,-2 4 0,3 0 0,-1-4 0,-2 4 0,7-4 0,-4 0 0,5 0 0,-1 1 0,1-1 0,-1 0 0,-3-3 0,9 5 0,-12-9 0,8 6 0,-2-1 0,-6-9 0,13 12 0,-8-12 0,0 2 0,9-3 0,-13-4 0,10 0 0,0 0 0,-4 0 0,11-4 0,-10 3 0,3-7 0,1 3 0,-4-7 0,3 3 0,-8-3 0,1 1 0,-1-3 0,-1-1 0,3-3 0,-7 0 0,4 3 0,0-2 0,5 3 0,6 2 0,-7 1 0,0 0 0,-1 2 0,-3-2 0,9-11 0,-10 11 0,2-12 0,1 13 0,-1 1 0,12-2 0,-7 3 0,11 3 0,-12-2 0,5 2 0,-1-3 0,-7 3 0,7-3 0,-7 4 0,4-3 0,7 3 0,-10-3 0,14 3 0,-19-3 0,11-1 0,-6 1 0,3-3 0,-1 2 0,3-3 0,-9 1 0,7 1 0,-1-1 0,-2 6 0,6 0 0,-3 1 0,0 2 0,2-2 0,0 6 0,-6 1 0,7 9 0,-7 2 0,-1-1 0,11 4 0,-14-10 0,8 3 0,-2 6 0,-7-8 0,13 14 0,-14-14 0,12 8 0,-7-9 0,6 3 0,0 1 0,-2-3 0,-2 1 0,3 2 0,1 0 0,-2-1 0,1 0 0,4 1 0,-7-3 0,8 2 0,-9-3 0,0-4 0,6-1 0,-3-10 0,2 0 0,-3-15 0,-12 6 0,5-10 0,-13 3 0,3 0 0,9-1 0,-2 6 0,14 2 0,-9 5 0,7-7 0,-5 6 0,1-3 0,3 2 0,0-2 0,-5 3 0,9-6 0,-10 10 0,13-2 0,3 6 0,3 1 0,15 3 0,-3 0 0,7 4 0,-3 2 0,-6 3 0,-5 1 0,-1-1 0,-12 0 0,5-1 0,-9-3 0,3-1 0,1 0 0,-4-3 0,8 3 0,-3-4 0,0 0 0,3 4 0,-8-3 0,4 3 0,-1-4 0,-7 0 0,17 0 0,-20 3 0,16-2 0,-8 2 0,-5-3 0,14 0 0,-18 0 0,12 0 0,-3 0 0,-1 0 0,6 0 0,-1 0 0,-5-3 0,6 2 0,-1-6 0,-5 6 0,1-6 0,-2 4 0,1-5 0,4 1 0,-5 3 0,8-6 0,-13 5 0,6-6 0,-3-2 0,-7 1 0,11-12 0,-10 8 0,4-6 0,1 1 0,-9 4 0,7-7 0,-12 0 0,-1 2 0,-4-9 0,-3 5 0,3 3 0,13-6 0,4 16 0,9-3 0,1 9 0,-9 6 0,11-2 0,-10 3 0,5 0 0,12 0 0,-14 0 0,15 0 0,-15 0 0,-1 0 0,12 0 0,-9 0 0,9 4 0,-6 1 0,-5 3 0,10 1 0,-4-1 0,5 5 0,-1-3 0,1 7 0,-5-4 0,-2 1 0,-8 1 0,2-6 0,-3 11 0,0-6 0,-2 8 0,0-1 0,-2-4 0,3 5 0,-1 3 0,-2-7 0,-1 8 0,3-4 0,-9-6 0,8 13 0,-5-6 0,0 0 0,1 2 0,-1-3 0,-1-2 0,7 12 0,0-9 0,2 5 0,4-8 0,3 2 0,-1-4 0,11 9 0,-6-8 0,2 3 0,1-8 0,-3-2 0,5 1 0,-1-3 0,1 3 0,5-4 0,-4 0 0,10 0 0,-5 1 0,7-1 0,-1 1 0,0 4 0,7 2 0,-5 3 0,4 1 0,-11-1 0,-1-5 0,-7 3 0,7-4 0,-14 1 0,-1-6 0,-8-45 0,-13 5 0,10-34 0,-11 23 0,14 0 0,-3-5 0,12 3 0,-2-10 0,-3 17 0,-1 3 0,-6 15 0,-4 1 0,13 5 0,-5 2 0,9 3 0,-2 2 0,-2 3 0,2-2 0,2 5 0,-5-6 0,4 3 0,-4 0 0,0-2 0,2-1 0,-4-1 0,4-1 0,-2 4 0,4 2 0,-3 3 0,3 3 0,-6 7 0,-1 8 0,0 8 0,-6-4 0,3 0 0,1-7 0,4 7 0,2-4 0,-6 0 0,3-3 0,4-8 0,-5 0 0,12-7 0,-12-13 0,6-11 0,0-4 0,2-9 0,-6 5 0,0-6 0,-6 8 0,-3 0 0,-3 10 0,0-3 0,5 6 0,17 5 0,-4-1 0,8 12 0,-12-2 0,4-1 0,2 3 0,0-3 0,3 4 0,-12-4 0,9 4 0,-9-4 0,3-1 0,5 3 0,-2-12 0,3 5 0,-2-8 0,-4 4 0,-5 2 0,8 3 0,-5 4 0,12 1 0,-11 3 0,2 0 0,-1 0 0,-3 0 0,15 0 0,-10 0 0,5 0 0,-8 0 0,1 0 0,6 0 0,-5 0 0,1 0 0,-1 0 0,-5 0 0,9 0 0,-3 0 0,-4 0 0,6 0 0,-10-13 0,9-8 0,-9 0 0,-3-4 0,4 11 0,-1 2 0,18 2 0,-8 7 0,12 3 0,5 0 0,-11 0 0,10 0 0,-20 0 0,2 3 0,-1-2 0,0 2 0,6-3 0,-7 0 0,11 0 0,-10 0 0,-1 0 0,10 0 0,-16 0 0,13-3 0,-6-1 0,-7 0 0,16 1 0,-11 0 0,2 2 0,1-6 0,-4 6 0,2-2 0,5 3 0,-7 0 0,10 3 0,-10 5 0,2 0 0,3 9 0,-8-5 0,5 5 0,-8 0 0,-3 5 0,1 1 0,-3 3 0,2 0 0,-6-5 0,3 5 0,4 1 0,-2-1 0,3 11 0,-4-12 0,-3 10 0,0-9 0,-1 8 0,1-3 0,-4 5 0,3-5 0,-7-2 0,2 1 0,1-4 0,-3-1 0,2 9 0,-3-15 0,0 22 0,0-23 0,0 12 0,0-3 0,0-5 0,4 15 0,1-15 0,3 9 0,-4-6 0,3 6 0,-2 1 0,-1 0 0,0-2 0,-4-6 0,0 3 0,0 0 0,3-2 0,8 2 0,-3-6 0,9 8 0,-9-10 0,10 6 0,-6-2 0,7-3 0,-4 8 0,-4-12 0,3 13 0,-2-6 0,-1-3 0,13 0 0,-1-16 0,25 2 0,-4-6 0,10 4 0,-16 0 0,-7 1 0,-12 2 0,5 0 0,7 1 0,-3 2 0,2-5 0,-10 2 0,4-3 0,3 3 0,5 0 0,-10-3 0,4 3 0,-3-3 0,2 4 0,4 0 0,-8-1 0,12 4 0,-16-5 0,16 7 0,-12-11 0,6 8 0,4-6 0,-5 1 0,6-2 0,-5 0 0,-3 2 0,3-1 0,2-1 0,-8-3 0,9 0 0,-9 0 0,7 0 0,-2 0 0,2 0 0,-4-3 0,5 2 0,-90 38 0,34-17 0,-58 26 0,55-28 0,19-11 0,-13 7 0,0 4 0,-1-1 0,2 3 0,15 0 0,1 6 0,4 6 0,3 0 0,0 19 0,4-22 0,-3 38 0,2-38 0,1 23 0,-3-30 0,3 1 0,-2 5 0,-1-6 0,2 12 0,0-9 0,-3-4 0,3 8 0,-3 8 0,0-3 0,-10 13 0,7-19 0,-15 18 0,16-23 0,-6 18 0,8-23 0,0 12 0,0 2 0,0-5 0,4 9 0,1-7 0,7 8 0,-3-5 0,3 4 0,-7-19 0,2 10 0,17-17 0,7 6 0,4-10 0,6 2 0,-23 1 0,7 4 0,-2-2 0,-17 18 0,7-2 0,-20 10 0,-2 14 0,0-16 0,0 12 0,1-17 0,4-5 0,-1-2 0,-2 5 0,7 4 0,-3-6 0,3 12 0,0-20 0,0 11 0,0-4 0,0 6 0,3-4 0,1 2 0,0-3 0,0-1 0,-4 8 0,0-12 0,0 6 0,-7-4 0,-1 6 0,-1 26 0,3-15 0,5 12 0,2 2 0,-1-6 0,0 9 0,0 2 0,0-3 0,0 43 0,0-45 0,0 20 0,0-45 0,0 17 0,0-13 0,0-3 0,0 11 0,0-12 0,0 10 0,3-10 0,11 3 0,-1-18 0,12 10 0,-6-12 0,0 3 0,-8 13 0,-5-2 0,-6 7 0,0 4 0,0-15 0,0 5 0,0 5 0,-4-13 0,4 20 0,-4-21 0,4 18 0,0-11 0,0-1 0,-3 5 0,-4-10 0,3 13 0,-5-3 0,4-6 0,1 5 0,-9-2 0,8-2 0,-16 8 0,12-16 0,-15 13 0,5-7 0,-4 1 0,-4 3 0,14-9 0,-8 1 0,6 3 0,-3-5 0,-1 7 0,0-1 0,-13 11 0,6 1 0,-31 24 0,24-21 0,-12 8 0,17-17 0,10-6 0,-3-4 0,10 1 0,0 7 0,4 4 0,0 2 0,3-10 0,-3 1 0,-1 7 0,1 4 0,2 1 0,1 7 0,4 7 0,0 7 0,0-6 0,4 6 0,0-25 0,4 5 0,-4-15 0,23-11 0,-7-3 0,17-4 0,-12-3 0,-4-3 0,10-4 0,-4-5 0,6 1 0,-7 0 0,-7 3 0,-58 57 0,29-36 0,-41 43 0,45-52 0,47 14 0,-20-11 0,37 8 0,-35-12 0,-2-3 0,-97 51 0,29-18 0,-15 6 0,-1 2 0,5-2 0,2 3 0,25-16 0,8-6 0,3 0 0,8-5 0,-9 4 0,-1 5 0,0-8 0,-1 2 0,-2-4 0,8-6 0,-16 3 0,0-3 0,-6 0 0,-18-3 0,17 3 0,-23-4 0,25 1 0,-11 2 0,22-2 0,-9-1 0,18-1 0,-19-3 0,8 0 0,-4 0 0,-5 0 0,16 0 0,-14 0 0,18 0 0,-19 0 0,15 0 0,-20 0 0,19 0 0,-18 0 0,23 0 0,-11 0 0,0-3 0,4 2 0,-20-9 0,2 4 0,-12-10 0,4 3 0,13 4 0,9-1 0,14 6 0,-13-7 0,5 3 0,-6-2 0,4 6 0,-1 1 0,0 3 0,-2 0 0,-1 0 0,5 6 0,2 7 0,15 17 0,9-2 0,23 18 0,9-15 0,1 13 0,-4-22 0,-13 6 0,-6-19 0,-2 19 0,-51-15 0,27 6 0,-35-13 0,30-3 0,8 3 0,-29-20 0,3-14 0,-15-20 0,9-11 0,14 24 0,14 3 0,6 22 0,-19 3 0,-4 5 0,-27 2 0,4 0 0,3 0 0,18 0 0,6 0 0,10 0 0,-11 0 0,3 0 0,-2 0 0,1 0 0,-7 0 0,-14-4 0,-7-5 0,-1-1 0,11 2 0,14 4 0,13 4 0,-7 10 0,8 5 0,-7 4 0,5 4 0,4-9 0,-5 3 0,-6-6 0,-4 0 0,1-4 0,-9-2 0,1-2 0,-4-3 0,-3 0 0,5-3 0,-1-2 0,5-2 0,1 2 0,4 2 0,-5 3 0,4 0 0,-3 0 0,4 0 0,0 0 0,-4 0 0,-1 0 0,-9 0 0,5 0 0,-14 8 0,4-3 0,-12 11 0,21-10 0,-2 2 0,29-8 0,-30 0 0,-11 0 0,-29 0 0,-3 0 0,33-6 0,-1-3 0,-29-7 0,-9-5 0,41 4 0,13 10 0,26 3 0,-20 1 0,2-4 0,-19 5 0,-6-6 0,0 8 0,-5-3 0,8 2 0,8-3 0,10 4 0,7 14 0,0 7 0,4 14 0,4 1 0,1-10 0,7-2 0,-5-7 0,-2 7 0,0-6 0,-6 6 0,2-3 0,-4 2 0,0-1 0,7-7 0,0 1 0,-2-7 0,-6 4 0,-5-6 0,2 1 0,4-1 0,2-3 0,-1 3 0,0-6 0,-8 2 0,2-3 0,-3-7 0,8-4 0,3-12 0,5-7 0,10 1 0,-3-5 0,7 7 0,-6 0 0,2 2 0,-15 10 0,0 5 0,-9 7 0,-1 6 0,3 8 0,-8 9 0,2 7 0,3-2 0,-2-1 0,-13 7 0,-4-3 0,-20 19 0,22-19 0,-4 1 0,19-12 0,1-2 0,11-7 0,-13-2 0,-3-6 0,-24 4 0,-15 1 0,19-2 0,-2-1 0,9 1 0,-2-2 0,-17 0 0,-1-2 0,18 2 0,2-2 0,-2-1 0,2 0 0,-38 1 0,18-3 0,12 4 0,15 0 0,2 0 0,4 0 0,-2 3 0,8-2 0,-4 2 0,13-3 0,-6 0 0,4-10 0,7-5 0,2-11 0,2-4 0,-1 2 0,1-5 0,-2-5 0,-2-6 0,-2-6 0,-3 6 0,0 4 0,1 9 0,8 13 0,-5 1 0,1 6 0,-3-3 0,-7-1 0,-2 3 0,1-2 0,-13 5 0,3 2 0,-19-1 0,2 7 0,-8-6 0,20 6 0,-2-7 0,22 4 0,-4 0 0,1 1 0,5 3 0,-8 13 0,-2 11 0,5 4 0,-11 14 0,12-10 0,-3 1 0,9-8 0,3-8 0,-2-6 0,-3-1 0,-11-2 0,-1-4 0,-9-1 0,3-3 0,5 0 0,2-22 0,9-5 0,4-32 0,1-3 0,10-9 0,-10 9 0,7 7 0,-13 16 0,6 5 0,-2 11 0,10 2 0,-29 24 0,-21 6 0,-24 5 0,34-6 0,-2-4 0,2-4 0,1-4 0,1-2 0,0-2 0,0-3 0,2-2 0,-25-15 0,8 3 0,26 6 0,-5 10 0,13 3 0,-4 6 0,-9 0 0,4 0 0,-4 0 0,-16 3 0,-10 14 0,-10 6 0,33-3 0,1 3 0,-33 21 0,5-1 0,9-2 0,5-9 0,12-3 0,-10-4 0,17-6 0,2-3 0,5-1 0,7-3 0,2-2 0,4 0 0,-4-2 0,1-1 0,-4-4 0,3-13 0,-4-9 0,-2-14 0,-2-10 0,-6 5 0,2-1 0,-6 11 0,-13 0 0,4 11 0,-8 5 0,6 9 0,4 3 0,0 0 0,11 0 0,8-4 0,9 1 0,8-28 0,12-37 0,16-10 0,-3 22 0,4 1 0,17-24 0,-5 11 0,-10 19 0,-9 25 0,-39 11 0,-2 10 0,-30 3 0,16 0 0,-7 0 0,12 0 0,-7 0 0,21 0 0,5 0 0,-32 0 0,6 0 0,-39-4 0,-5-5 0,21 2 0,-6 0 0,30 3 0,8 3 0,1-3 0,-12 4 0,0 0 0,-6 0 0,-2-3 0,9-2 0,0-10 0,10-5 0,12-16 0,1-26 0,5-3 0,-13-18 0,-7 14 0,-8 5 0,-6 1 0,7 9 0,4 4 0,18 17 0,2 15 0,-18 11 0,-6 7 0,-5-8 0,-5-5 0,1-1 0,-3-3 0,-8-6 0,1-1 0,15 6 0,4 2 0,-21-14 0,39 18 0,6-9 0,-7-4 0,0 0 0,-6-1 0,8 11 0,8 4 0,-1 7 0,-6 1 0,3 3 0,-6 0 0,8 3 0,-5 7 0,-4 10 0,3-1 0,1 6 0,17-14 0,-3 16 0,7-8 0,-2 7 0,-3 2 0,6-12 0,-10 17 0,9-14 0,-5 5 0,-6-76 0,8-23 0,0 13 0,1-3 0,4 13 0,0 3 0,-6-17 0,-3 32 0,2 14 0,2 3 0,5-10 0,3 3 0,3-10 0,0 13 0,-10-6 0,1 1 0,-5-18 0,7 2 0,3-20 0,-3 15 0,-1 1 0,-11 12 0,-10-2 0,-3 3 0,-6-3 0,-5 8 0,-8 4 0,-6 11 0,-4 6 0,-5 7 0,23 0 0,1 0 0,21 0 0,2 0 0,-12 0 0,5 0 0,-12 3 0,20 1 0,-8 6 0,2 1 0,0-4 0,45-65 0,24-4 0,12-10 0,-17 15 0,0-3 0,2 1 0,4-1 0,2 0 0,-6 3 0,1-7 0,-11 7 0,-8 3 0,-14 17 0,-20 13 0,5 1 0,-10-11 0,8-12 0,-1-1 0,-17-11 0,-3 12 0,-27-9 0,4 0 0,-6-2 0,6 15 0,-10 16 0,15 19 0,-26 25 0,12 13 0,2 4 0,10 4 0,22-24 0,9-5 0,-13-7 0,-6-16 0,-20-11 0,-9-12 0,15 5 0,1 5 0,26 18 0,0 2 0,-3 6 0,3 0 0,-10-6 0,21-19 0,31-13 0,21-8 0,36 3 0,18 12 0,-1 7 0,-1 3 0,-14-2 0,-13-6 0,-1-11 0,-9-3 0,-4-7 0,-8-10 0,-12 13 0,4-4 0,7-8 0,2-2 0,0-1 0,1 0 0,4 1 0,-2 3 0,6-9 0,-8-1 0,-22 35 0,-1-7 0,-11 25 0,5-8 0,-2 2 0,1-5 0,7-12 0,-2-4 0,-4 5 0,2-14 0,-6 14 0,8-20 0,-4 14 0,0-10 0,-8 17 0,-5-1 0,-3 11 0,0 2 0,0-1 0,10-8 0,13-8 0,5-1 0,-2 11 0,-13 9 0,-1 9 0,9-7 0,26 0 0,8 6 0,33 6 0,-7 8 0,9 0 0,-28 4 0,4 1 0,7 1 0,2 0 0,12 2 0,4 1 0,-19-1 0,3 1 0,-5 0 0,6 0 0,-1 4 0,22 10 0,-4 3 0,-37-7 0,-1 1 0,17 6 0,3-5 0,-6-11 0,3-13 0,-5-17 0,4-10 0,0-2 0,0 1 0,0-1 0,3-7 0,-5-4 0,2-7 0,1 0 0,-4 5 0,3 3 0,-3 4 0,2 1 0,5-3 0,1 0 0,-5 8 0,3 8 0,-2 7 0,3 2 0,-2 6 0,-17 8 0,1 6 0,15 18 0,1 8 0,-7-3 0,2 6 0,0 3 0,5 5 0,-2-2 0,-10-7 0,-2-1 0,2 1 0,15 5 0,4 2 0,-3 0 0,-8-1 0,-2 1 0,-2-1 0,16 10 0,-4-1 0,1 1 0,-8-5 0,-8-3 0,-12-31 0,-12-35 0,8-12 0,22 2 0,14-3 0,-1 2 0,-5 2 0,0 2 0,5 2 0,-6 4 0,5 1 0,0 3 0,-6 6 0,-3 7 0,-4 5 0,2 1 0,18 0 0,3 2 0,1 0 0,-3 1 0,1 0 0,3 0 0,-9 0 0,3 0 0,1 0 0,-3 0 0,16 1 0,-2-1 0,-1-1 0,-3-1 0,-1-1 0,3-2 0,-11-1 0,1-1 0,3-2 0,2-3 0,-9 0 0,2-2 0,2-1 0,1 0 0,1-1 0,-6 3 0,1-1 0,2 0 0,0-1 0,0 1 0,0-1 0,0-1 0,0 0 0,1-1 0,-1 0 0,-3 2 0,-2 1 0,18-2 0,-4 3 0,-3 0 0,-4 2 0,7-2 0,-5 2 0,-11 3 0,-14 4 0,-13 3 0,-8 1 0,-109 10 0,-55 4 0,41-7 0,-8 0 0,-6 0 0,-5 0 0,12-1 0,-6 0 0,-4 0 0,-1 0 0,1 0 0,3 0 0,8-2 0,1 1 0,1-1 0,0 0 0,1-1 0,-1 0 0,-14 0 0,0 1 0,0-2 0,1-1 0,2-5 0,7-3 0,2-4 0,0-2 0,1 0 0,-1 2 0,0 0 0,0 2 0,0 0 0,-1-2 0,-1-1 0,-6-3 0,-2-3 0,0 0 0,2 1 0,5 1 0,0 2 0,5 2 0,2 0 0,0 3 0,-20 0 0,2 2 0,4 3 0,20 0 0,4 2 0,-4 2 0,-17 2 0,-4 2 0,4 1 0,12 0 0,2 1 0,1 0 0,2 0 0,1 0 0,7 1 0,3 3 0,10-1 0,-5-1 0,42-1 0,15 15 0,0 9 0,-15 13 0,1-6 0,-1-18 0,67-53 0,39-25 0,-12 16 0,10-2 0,11-3 0,-17 11 0,10-3 0,5-1 0,3 0 0,-2 2 0,-5 3 0,0 3 0,-2 2 0,-1 2 0,0 2 0,3 1 0,8-1 0,5 1 0,-1 2 0,-6 4 0,-12 7 0,-9 6 0,-8 5 0,-4 4 0,17 5 0,-3 5 0,5 9 0,0 5 0,-4-2 0,3 1 0,-10-5 0,5 0 0,-3-1 0,17 5 0,-5 0 0,-7-6 0,-4 2 0,-9 1 0,-2 2 0,-8-3 0,4 2 0,26 6 0,14 4 0,-21-5 0,7 2 0,7 3 0,4-1 0,-15-7 0,5 1 0,2 0 0,3 1 0,2 0 0,0 0 0,-3-1 0,2 1 0,1 1 0,1-1 0,1 1 0,0-1 0,-1-1 0,-10-3 0,1 1 0,1 0 0,0-1 0,-1 0 0,-1-2 0,-1 0 0,-3-3 0,12 2 0,0-2 0,-3-1 0,-1-2 0,-4 0 0,-4 0 0,11 4 0,-3-1 0,-7-2 0,-6-7 0,18-5 0,-6-17 0,-13-22 0,2-15 0,3-2 0,-7 10 0,3 0 0,3-2 0,3 0 0,-3 1 0,3-1 0,1-1 0,1 2 0,-1 4 0,-5 5 0,1 2 0,-1 2 0,-4 2 0,-6 5 0,5-2 0,-6 5 0,-10 5 0,29 0 0,-68 14 0,-15 4 0,-72 27 0,-9-14 0,-17-2 0,26 0 0,-5 2 0,-5 0 0,-2-3 0,2-4 0,-4-2 0,-2-1 0,0-1 0,4 1 0,-10 2 0,3 0 0,1-1 0,1-2 0,1-2 0,0-1 0,4-2 0,10 1 0,-7-1 0,10 0 0,12-2 0,11 4 0,20 7 0,113 9 0,-22-12 0,19-2 0,11-2 0,3 2 0,-4 1 0,0 2 0,0 2 0,1 1 0,3 0 0,4 1 0,-12-3 0,4-1 0,4 1 0,0 0 0,-2 1 0,-4 1 0,-7 1 0,3 1 0,-3 2 0,-5 0 0,-6 2 0,-5 3 0,8 8 0,-8 4 0,-12 1 0,-9 2 0,-17 5 0,-28 35 0,-46 5 0,-21-1 0,-1-15 0,18-14 0,24-9 0,14 27 0,56 18 0,4-32 0,15-5 0,-4-16 0,8-5 0,2-2 0,7 0 0,2-4 0,-2-2 0,16 2 0,-6-3 0,-23-6 0,-12-1 0,-16-3 0,-127 0 0,11 12 0,-8 6 0,17-11 0,-3 0 0,1 2 0,2 4 0,1 3 0,9-2 0,4 3 0,10-5 0,7-8 0,89-88 0,-15 24 0,7-8 0,-4-3 0,1 1 0,-3-2 0,-21-1 0,-27-4 0,-20-1 0,-21 13 0,-7 28 0,-16 9 0,-13 8 0,-7 5 0,0 2 0,5-1 0,-2 2 0,1 2 0,-2 2 0,-1 3 0,-3 1 0,-3 1 0,6 1 0,-4 1 0,-4 1 0,-2 2 0,1 0 0,3 1 0,3 1 0,7 1 0,0 1 0,6 1 0,2 1 0,3 1 0,-1 1 0,-2 1 0,-4 2 0,-1 2 0,0 0 0,0 1 0,3-1 0,3-2 0,-16 3 0,4-1 0,2-2 0,-1 0 0,-1-1 0,-1-1 0,1-2 0,2-4 0,10-5 0,2-3 0,1-3 0,4-5 0,-9-6 0,3-5 0,7 0 0,-1 0 0,-2 1 0,-11-1 0,-10 0 0,-10 2 0,30 8 0,-5 1 0,-5 2 0,-3 0 0,-3-1 0,-2 0 0,7-2 0,-4 1 0,-2-1 0,-2 0 0,-2-1 0,-1-1 0,-1 0 0,-1-2 0,10 0 0,-3-1 0,-2-1 0,-1-1 0,-1 0 0,1-1 0,0 1 0,1-1 0,2 1 0,3 0 0,-10-1 0,1 0 0,1 0 0,2 0 0,1 0 0,2 0 0,1 0 0,1-1 0,0-1 0,2-1 0,1-1 0,2 1 0,2 0 0,1 2 0,3 1 0,-15 1 0,3 0 0,3 3 0,4 1 0,5 3 0,-13 2 0,8 2 0,1 4 0,0 2 0,2 2 0,3 2 0,-18 8 0,-2 4 0,6-1 0,-6 2 0,0-1 0,4-4 0,-1-1 0,-2-2 0,17-1 0,-2-1 0,0-1 0,3-4 0,-13-4 0,3-5 0,2-3 0,10-2 0,2-3 0,4-1 0,-17-8 0,10-2 0,25 3 0,9 2 0,3 1 0,1 11 0,-27 3 0,-14 0 0,23 0 0,-3 0 0,-3 1 0,-1 3 0,-12 6 0,-3 4 0,15-2 0,-2 3 0,-1 1 0,-3 4 0,0 3 0,-1 0 0,-2 0 0,-2 2 0,2-2 0,3 0 0,0-2 0,1 1 0,-2-2 0,0-1 0,3-1 0,-16 6 0,1-3 0,-6-2 0,3-3 0,24-5 0,4-3 0,8-2 0,2-3 0,-27-3 0,16 0 0,2 0 0,16 0 0,0 3 0,0 11 0,9 1 0,1 4 0,16-6 0,7 10 0,2 27 0,-17 38 0,2-2 0,5-35 0,0-5 0,1-1 0,29-12 0,53-22 0,29-18 0,-19-6 0,7-8 0,9-7 0,8-6 0,-25 7 0,6-6 0,5-4 0,3-3 0,4-2 0,1-1 0,1 0 0,1 2 0,-2 1 0,-12 7 0,2 0 0,1 1 0,0-1 0,1 1 0,1-1 0,0 1 0,0-1 0,1 0 0,-1 1 0,0-2 0,4-1 0,1-1 0,0-2 0,1 1 0,1-1 0,-1 1 0,-1 0 0,-1 2 0,-1 2 0,-3 2 0,-2 2 0,10-1 0,-1 0 0,-1 2 0,-3 2 0,-1 2 0,-4 5 0,-3 4 0,-4 5 0,31 5 0,-6 9 0,-9 7 0,-13 4 0,2 3 0,-26 15 0,-37 20 0,-30 9 0,-29-18 0,-26 0 0,-16 0 0,-7-1 0,5-1 0,10-3 0,-2-2 0,-2 0 0,-3 0 0,-4-1 0,-6 1 0,14-8 0,-5 2 0,-5 0 0,-2-1 0,-2 1 0,-2-1 0,2-1 0,0-1 0,4-2 0,3-1 0,-14 2 0,3-2 0,1-2 0,2-1 0,0-1 0,1-1 0,-1 0 0,1-1 0,-2-1 0,-1 0 0,2-2 0,3 0 0,5-2 0,6-1 0,-12 0 0,7-2 0,5 0 0,3 0 0,-8 5 0,5 1 0,8 1 0,6 2 0,8 2 0,-21 12 0,34-1 0,14-5 0,-22 19 0,16-15 0,3 9 0,9 11 0,7-7 0,-2 5 0,-8 10 0,-3 1 0,1 1 0,-5 1 0,-18 7 0,-4-2 0,13-17 0,-2-1 0,-19 15 0,-1-1 0,16-16 0,3-3 0,7-5 0,4-5 0,-8 1 0,73-57 0,28-19 0,4 0 0,12-5 0,14-5 0,-24 16 0,8-3 0,6-3 0,6-1 0,2 0 0,0 1 0,0 1 0,-3 3 0,6 0 0,1 1 0,-1 1 0,1 2 0,1 1 0,1-1 0,1 1 0,-5 1 0,3 0 0,2-1 0,0 0 0,-1 3 0,-3 1 0,-4 4 0,-5 3 0,9 1 0,-4 3 0,-4 4 0,-6 4 0,-7 3 0,37 3 0,-33 18 0,-57 25 0,-79 6 0,-42 3 0,28-13 0,-10 1 0,-6 1 0,-2-1 0,16-7 0,-3 0 0,-3 0 0,-2-1 0,1 1 0,1 0 0,2-1 0,-1 0 0,0 0 0,1 0 0,1-1 0,3-1 0,-7 2 0,1 0 0,2-1 0,4-1 0,5 0 0,-11 5 0,7-1 0,8-2 0,1 4 0,13-3 0,13 4 0,27-9 0,-9 6 0,4 2 0,-5-4 0,17 6 0,9 11 0,11 15 0,2-8 0,6 5 0,11 2 0,9-1 0,15 15 0,9-5 0,11-12 0,12-10 0,-6-17 0,7-7 0,0-2 0,-9-3 0,-1-3 0,2-2 0,15-1 0,2-3 0,-10-2 0,-19 5 0,-4-18 0,-7-33 0,3-25 0,-1-12 0,-4-2 0,-13 7 0,-4-6 0,-1-3 0,2-3 0,8 0 0,2 7 0,6-3 0,4-3 0,3 1 0,-1 0 0,0 3 0,-3 4 0,-4 3 0,-2 1 0,0 1 0,0 4 0,3 4 0,2 4 0,12-2 0,6 2 0,0 6 0,-4 9 0,-8 10 0,25 2 0,-33 29 0,-80 58 0,-47 24 0,16-38 0,-15 0 0,-11 2 0,-6 1 0,-2 2 0,1 2 0,18-8 0,-2 2 0,-1 2 0,-2 1 0,-2 1 0,0 0 0,-1 0 0,-1 0 0,1-1 0,2-2 0,-1 1 0,-3-1 0,0 1 0,0 0 0,1-1 0,0 0 0,3-1 0,1 0 0,4-2 0,-11 7 0,1 0 0,3-1 0,2-1 0,3-1 0,3-1 0,5-1 0,-16 12 0,5-1 0,6-3 0,8-3 0,-21 20 0,20-11 0,25-14 0,78-27 0,30-9 0,0-12 0,14-9 0,8-2 0,2 2 0,-13 5 0,4 2 0,3 0 0,2 0 0,1 1 0,1-1 0,-7 0 0,3 0 0,0 0 0,1 0 0,1 1 0,-2 1 0,0 3 0,11 2 0,0 2 0,0 2 0,-2 1 0,-1 0 0,-2 0 0,7 1 0,-2 1 0,-2 1 0,-3 0 0,-1 0 0,8 2 0,-2 0 0,-4 1 0,-7-2 0,-7-2 0,-6-1 0,-9 0 0,34 6 0,-138 21 0,-58 17 0,-8 2 0,29-14 0,-6 2 0,-4 2 0,-4 0 0,1-1 0,6-4 0,-3 1 0,-2 0 0,0-1 0,2 0 0,2 0 0,-15 9 0,-10 8 0,7-5 0,23-16 0,39-26 0,38-26 0,40 2 0,41 1 0,24 2 0,5-2 0,-12-1 0,-15-2 0,-3-3 0,1 0 0,5 1 0,8 3 0,-13 5 0,8 1 0,5 1 0,3 0 0,2 2 0,-1 0 0,-4 1 0,-4 1 0,-7 0 0,14 0 0,-7 2 0,-4 1 0,0 0 0,4-1 0,-3 1 0,4 0 0,1-1 0,-1 1 0,-6 0 0,-7 0 0,23 0 0,-10 0 0,-14 0 0,23-3 0,-76 30 0,-25 20 0,2 25 0,-2 1 0,-51 1 0,-4-51 0,-18-10 0,-8-1 0,6-1 0,-8-2 0,-6 0 0,0-1 0,2-1 0,2-2 0,0 0 0,0-1 0,1-1 0,1 0 0,-19 0 0,-2-1 0,8 0 0,19-1 0,5 1 0,38 0 0,78 0 0,54 0 0,11 0 0,-24 0 0,9 0 0,7-1 0,6 1 0,3 0 0,2 1 0,-23 1 0,3-1 0,3 1 0,2 1 0,2-1 0,1 1 0,1 0 0,-1 0 0,0 0 0,-1 0 0,-1 0 0,2 0 0,0 0 0,0 0 0,0 0 0,-1 0 0,1 1 0,-1 1 0,-1 1 0,-1 1 0,7 1 0,0 2 0,0 1 0,0 0 0,-2 1 0,-1 0 0,-3 1 0,-2 0 0,-5 0 0,14 2 0,-4 2 0,-3 0 0,-4 0 0,-3 0 0,-4 0 0,13 2 0,-5-1 0,-6 0 0,-7 1 0,30 15 0,-26-12 0,-48-28 0,-62 15 0,-45 12 0,-28 6 0,-9 1 0,9-2 0,22-6 0,-3 0 0,-3 0 0,-2 0 0,-2 0 0,-1 1 0,-1 0 0,-3 1 0,-3 0 0,-3 1 0,-1 0 0,1 0 0,1-1 0,3 0 0,5 0 0,-7 1 0,1 2 0,3-2 0,4 0 0,5-3 0,7-2 0,-32 9 0,10-5 0,44-23 0,54-30 0,46 5 0,40-2 0,25 1 0,9 2 0,-7 3 0,-32 9 0,3 1 0,1 3 0,4 0 0,1 1 0,3 1 0,2 0 0,2-1 0,-7 0 0,4 0 0,2-1 0,3 1 0,2-1 0,0 2 0,1 0 0,-1 1 0,0 2 0,-3 1 0,-1 2 0,0 2 0,1 2 0,-1 1 0,0 2 0,-1 1 0,-2 1 0,0 0 0,-1 0 0,-2 0 0,-2-1 0,8 2 0,-1 1 0,-2 0 0,-1 1 0,-2-1 0,-2-1 0,-4-2 0,-4-3 0,13 0 0,-5-3 0,-4-3 0,-4-1 0,-3-3 0,25-6 0,-7-5 0,-11-7 0,-4-15 0,-15-3 0,-4-7 0,-12-7 0,13-1 0,16 19 0,15 8 0,8-1 0,-22 5 0,5-3 0,3 2 0,1 3 0,-1 6 0,15 6 0,0 8 0,-1 4 0,-5 3 0,-12 0 0,-1 2 0,-7 4 0,-14 5 0,-7 14 0,-15 4 0,-9 7 0,-85-34 0,5-5 0,63 5 0,31-6 0,31-8 0,18-5 0,7 1 0,-7 2 0,-11 5 0,1 1 0,1 1 0,3-1 0,2 1 0,4-2 0,-5-1 0,6-1 0,3 0 0,1-1 0,0 1 0,-2 0 0,-5 1 0,-6 1 0,13 1 0,-3 2 0,-5 1 0,-8-1 0,-10 0 0,21-5 0,-20-1 0,-14 0 0,-15 1 0,-1 3 0,-6-1 0,-20-7 0,-21-31 0,3-14 0,6 4 0,8-7 0,17-18 0,7-2 0,-3 10 0,2 1 0,7-6 0,-4 0 0,-19 17 0,-4 1 0,-2 4 0,-1-2 0,-2-16 0,0-2 0,-1 11 0,-1 0 0,-1-4 0,1 3 0,9-33 0,2 13 0,36 12 0,10 20 0,12 6 0,-18 12 0,-4-5 0,-36 18 0,-5-3 0,-57 41 0,-29 22 0,4 1 0,-6 7 0,-4 3 0,10-7 0,-2 1 0,-2 3 0,-2 4 0,2 1 0,-3 4 0,-2 3 0,2 1 0,3-1 0,6-2 0,2 1 0,1 1 0,1-1 0,1 0 0,-13 12 0,0-1 0,3-1 0,5-3 0,-4 7 0,6-3 0,19-17 0,21-18 0,51-50 0,35-31 0,23-20 0,5-7 0,-7 3 0,-17 10 0,3-5 0,1-3 0,1-2 0,1-1 0,0 0 0,0 2 0,-7 8 0,1 1 0,2-1 0,0 1 0,-1 0 0,-2-1 0,-1 2 0,-3 0 0,10-13 0,2-1 0,-3 0 0,-6 3 0,-7 4 0,-11 8 0,12-28 0,-26 12 0,-41-11 0,-19 2 0,12 13 0,2-6 0,-1-5 0,1-2 0,-4-4 0,1 2 0,3 8 0,-1 6 0,-10-11 0,3 17 0,-16 41 0,-21 25 0,-15 23 0,9 18 0,-4 17 0,-4 12 0,-4 3 0,14-12 0,-4 6 0,-2 4 0,-2 3 0,-1 0 0,2-1 0,1-2 0,4-7 0,1 0 0,-1-1 0,1 0 0,1 0 0,2 0 0,1 0 0,-6 10 0,1 3 0,2 1 0,2-5 0,4-7 0,5-12 0,-28 18 0,22-29 0,41-35 0,47-25 0,33-20 0,0-2 0,15-13 0,9-6 0,2-3 0,-6 4 0,-10 5 0,-2 0 0,0-1 0,1-1 0,3-2 0,-8 7 0,4-3 0,3-2 0,-1 0 0,-3 1 0,-6 4 0,-9 3 0,27-24 0,-11 6 0,-47 24 0,-72 35 0,-30 25 0,21 12 0,-7 15 0,-4 10 0,-3 5 0,0-2 0,8-9 0,-3 2 0,-2 1 0,0 3 0,-1 1 0,2 1 0,1 2 0,-1 6 0,-1 2 0,0 3 0,2 1 0,2 0 0,2-2 0,3-2 0,-7 12 0,3-1 0,4-1 0,4-3 0,4-5 0,-6 15 0,7-5 0,10-10 0,11-12 0,9-12 0,9-19 0,34-65 0,22-38 0,-8 17 0,7-9 0,6-8 0,1-6 0,0-4 0,-10 12 0,0-6 0,0-5 0,1-2 0,2-2 0,0-2 0,2 1 0,2 1 0,-3 11 0,3-1 0,2-1 0,1 0 0,1-1 0,-1 0 0,-1 0 0,-2 1 0,-3 1 0,-5 1 0,3-8 0,3-3 0,-2-2 0,-2 2 0,-6 4 0,-10 5 0,-10 8 0,-15 9 0,-26-21 0,-23 13 0,-12 33 0,-9 44 0,-12 32 0,-8 19 0,-5 4 0,29-20 0,-5 7 0,-4 3 0,-1 5 0,-2 3 0,0 2 0,2 2 0,3 0 0,5 0 0,-4 7 0,2 4 0,3 1 0,1 3 0,3 0 0,1 0 0,1 1 0,3-1 0,3-3 0,2 0 0,2 0 0,0 1 0,3-1 0,1 1 0,2-1 0,2-1 0,-8 16 0,2 0 0,3 0 0,3-1 0,4-5 0,6-4 0,4 4 0,6-5 0,5-5 0,3-5 0,1 25 0,7-19 0,4-28 0,73-111 0,-28 21 0,12-12 0,7-8 0,3-6 0,0-2 0,-4 1 0,-7 4 0,-1-2 0,0-2 0,0-3 0,0-1 0,1-2 0,2-3 0,-3 4 0,3-3 0,2-3 0,1-2 0,-1 0 0,-1 0 0,-1 0 0,-4 2 0,-3 2 0,1-5 0,-3-1 0,-2 2 0,-2 1 0,-3 1 0,-3 3 0,-2 2 0,2-7 0,-4 1 0,-3 3 0,-3 6 0,-2 7 0,19-42 0,-26 47 0,-45 81 0,-24 40 0,-14 21 0,0 3 0,20-26 0,-4 7 0,-3 5 0,-3 6 0,-1 2 0,-2 4 0,1 1 0,0 0 0,2 0 0,3-2 0,3-4 0,2 2 0,1 0 0,0 1 0,0 1 0,1 0 0,0 1 0,0 0 0,-1 1 0,0-1 0,0 1 0,-4 4 0,-4 2 0,-1 2 0,0 2 0,-1-1 0,2-1 0,1-1 0,4-3 0,4-4 0,5-4 0,6-6 0,-8 33 0,2 3 0,10-10 0,13-25 0,19-42 0,26-51 0,22-44 0,14-28 0,6-13 0,-4 2 0,-26 37 0,2-5 0,1-5 0,2-5 0,0-3 0,2-2 0,-1-2 0,2-2 0,-1 0 0,0 0 0,0 2 0,-1 0 0,0 3 0,0-1 0,1-1 0,0-1 0,1 0 0,0-1 0,-1 0 0,0 0 0,-1 1 0,-1 0 0,-1 1 0,-1 1 0,-2 1 0,4-6 0,4-2 0,3-2 0,-1 0 0,-1 0 0,-3 3 0,-6 4 0,-7 4 0,-8 6 0,-11 7 0,-13 8 0,-29-46 0,-29 18 0,-16 44 0,10 54 0,-11 29 0,-8 22 0,-5 13 0,-1 3 0,2-6 0,17-16 0,-2 2 0,-2 3 0,-1 1 0,0 3 0,1 2 0,2 1 0,2 1 0,3 2 0,1 2 0,1 4 0,2 2 0,1 2 0,2 0 0,2 1 0,3-1 0,2-1 0,3-3 0,-1 6 0,3-1 0,3-1 0,3 0 0,2-1 0,2-1 0,2-1 0,-7 18 0,4 0 0,3-2 0,4-3 0,3-2 0,5-1 0,5-2 0,2-4 0,-1-2 0,-3 9 0,0-4 0,-2-3 0,-2-1 0,0-2 0,4-28 0,8-36 0,19-33 0,18-36 0,14-24 0,8-18 0,3-6 0,-1 1 0,-8 10 0,-7 12 0,-1-2 0,0 0 0,-1-3 0,1 0 0,1-3 0,2 0 0,2-3 0,-4 11 0,3-3 0,2-2 0,2-1 0,0-2 0,0 0 0,0 0 0,-2 2 0,0 2 0,-3 2 0,-2 3 0,2-7 0,-2 1 0,-1 1 0,-1 2 0,-2 3 0,-2 2 0,-1 4 0,-1 3 0,13-29 0,0 6 0,-9 8 0,-16 9 0,-17-15 0,-29 28 0,-26 52 0,-21 24 0,-4 13 0,14 4 0,-4 9 0,-2 8 0,-2 8 0,0 7 0,16-9 0,-2 7 0,-1 6 0,-1 3 0,0 4 0,0 1 0,1 2 0,1 0 0,2-1 0,-2 4 0,2 0 0,0 2 0,2 1 0,0 2 0,0 0 0,2 1 0,0 1 0,1 1 0,4-5 0,-1 3 0,2 1 0,-1 1 0,2 0 0,0 0 0,2-1 0,1-2 0,2-3 0,2-2 0,-4 7 0,1-1 0,3-2 0,1-3 0,3-2 0,1-3 0,3-4 0,-9 19 0,3-3 0,4-10 0,8-13 0,-8 21 0,60-99 0,28-34 0,16-21 0,7-7 0,-5 6 0,-9 11 0,4-4 0,2-3 0,2-1 0,0-2 0,0 0 0,-1 1 0,-8 5 0,1 0 0,-1 0 0,1-2 0,-1 1 0,0-1 0,-1 0 0,-1 0 0,9-10 0,2-3 0,0-1 0,-2 2 0,-5 2 0,-7 6 0,-9 8 0,4-15 0,-11 8 0,-15 17 0,-16 12 0,-33 71 0,-25 50 0,-11 24 0,2-1 0,16-25 0,-1 7 0,-1 5 0,-2 4 0,0 0 0,-1-1 0,1-4 0,-1-5 0,0 0 0,-2-1 0,1 0 0,0-2 0,1 0 0,2 0 0,-3 9 0,0 6 0,0-1 0,3-7 0,5-12 0,6-17 0,-2-3 0,10-32 0,21-84 0,12-39 0,-3 31 0,0-4 0,-7 1 0,-7-9 0,-7 1 0,-19 21 0,-26 28 0,-18 22 0,-3 18 0,17 16 0,-3 17 0,0 10 0,-1 4 0,1-3 0,-3 1 0,0 3 0,1 1 0,1 3 0,2 1 0,0 4 0,1 5 0,2 0 0,5-3 0,6-6 0,3 0 0,7-6 0,4-5 0,0 2 0,-1-16 0,-42-39 0,19-32 0,-3-17 0,0-15 0,-9 0 0,1 22 0,-9 5 0,-3 17 0,-6 22 0,-4 18 0,3 5 0,7-3 0,3 5 0,3 7 0,3 13 0,3 6 0,10-7 0,-21 3 0,74-53 0,2-14 0,61 2 0,-1-13 0,16-17 0,12-12 0,6-6 0,3-3 0,-25 20 0,4-3 0,4-4 0,4-3 0,1-2 0,2-2 0,2-1 0,-1-1 0,1 0 0,-2 0 0,-1 0 0,-3 1 0,1 0 0,0-2 0,-1 1 0,1-2 0,0 0 0,1-1 0,-1-1 0,1 0 0,0-1 0,1 0 0,-1-1 0,-4 4 0,2-2 0,1-2 0,1-1 0,1 0 0,-1-1 0,1 0 0,-2 0 0,-1 2 0,-1 0 0,-3 2 0,-3 2 0,-2 3 0,-4 3 0,10-13 0,-5 4 0,-3 3 0,-3 2 0,-1 1 0,-1 0 0,0 0 0,2 0 0,9-10 0,3-3 0,0 1 0,-2 1 0,-3 4 0,-5 6 0,-7 7 0,7-5 0,-10 9 0,4-4 0,3-6 0,6-5 0,-3 0 0,-9 8 0,12-10 0,-29 18 0,-47 31 0,-9 28 0,-15 17 0,-12 15 0,-11 13 0,-9 10 0,-7 10 0,-6 6 0,-3 4 0,-3 4 0,0-1 0,2 0 0,3-5 0,5-4 0,6-9 0,-2 3 0,2-2 0,0 0 0,2-1 0,0 0 0,0 1 0,-1-1 0,-1 2 0,-1 1 0,-2 1 0,-2 2 0,-3 2 0,15-14 0,-3 2 0,-2 2 0,-1 2 0,-2 0 0,-1 2 0,-1 1 0,-1 0 0,0 1 0,-1 0 0,1-1 0,0 0 0,1-1 0,0-1 0,2-2 0,1 0 0,1-3 0,3-2 0,2-2 0,-15 13 0,2-1 0,0-1 0,1-1 0,2-1 0,1-2 0,2-2 0,1-3 0,1-2 0,3-3 0,1-2 0,3-5 0,-21 15 0,4-7 0,3-5 0,3-4 0,1-1 0,1-1 0,-10 9 0,-4 6 0,5-7 0,14-18 0,24-31 0,23-56 0,35-35 0,6 42 0,12-7 0,10-7 0,9-6 0,9-5 0,5-4 0,7-4 0,3-2 0,3-2 0,2 0 0,0 0 0,-1 1 0,-3 2 0,-3 3 0,-5 4 0,-3 2 0,0 2 0,0 0 0,-1 1 0,1 0 0,1 0 0,-1 1 0,1-1 0,1 0 0,-1 0 0,2-1 0,0-1 0,1-1 0,1 0 0,0-2 0,-5 5 0,2-2 0,2-2 0,1-1 0,1-2 0,1 0 0,0-1 0,1-1 0,0 1 0,0 0 0,-1 1 0,-1 1 0,-1 1 0,-1 2 0,-2 2 0,-1 2 0,-3 3 0,-2 4 0,-3 2 0,23-20 0,1 2 0,-2 2 0,-2 4 0,-5 4 0,-4 4 0,-6 5 0,-9 7 0,-8 7 0,30-29 0,-42 33 0,-58 48 0,-33 24 0,-24 17 0,-12 11 0,-3 3 0,9-2 0,22-14 0,-3 4 0,-1 3 0,-1 3 0,-2 2 0,-1 1 0,-1 1 0,0 0 0,-1 0 0,0-1 0,6-5 0,-2-1 0,-1 1 0,0 0 0,-2 1 0,1 0 0,0 1 0,-1-1 0,2 1 0,0 0 0,2 1 0,1-1 0,-3 5 0,0 1 0,0 1 0,1 1 0,0 1 0,1-2 0,2 0 0,2-2 0,1-1 0,3-4 0,2-2 0,-20 19 0,4-3 0,3-3 0,3-3 0,5-6 0,3-4 0,-14 14 0,7-9 0,5-7 0,2-5 0,4-10 0,10-17 0,2-6 0,-20 2 0,8-2 0,-6 8 0,9 6 0,-2 5 0,-4 5 0,-4 3 0,-4 4 0,0 1 0,5-3 0,-6 10 0,5-2 0,23-38 0,31-61 0,26-43 0,20-15 0,-10 50 0,9-7 0,7-7 0,6-5 0,7-4 0,4-5 0,5-2 0,2-3 0,3-2 0,1-1 0,1 1 0,0-1 0,-2 2 0,-2 3 0,-3 1 0,-4 5 0,-1 1 0,-1 0 0,0 1 0,-1 1 0,0 1 0,1-1 0,-1 1 0,0 0 0,1 0 0,0 0 0,0-1 0,1-1 0,0 0 0,1 0 0,1-2 0,0 1 0,1-3 0,1-2 0,2-1 0,1-2 0,0 0 0,1-1 0,-1 1 0,0 1 0,0 1 0,-2 1 0,-1 3 0,-1 3 0,-2 2 0,-3 5 0,-2 4 0,-4 4 0,26-25 0,-1 3 0,-1 4 0,-6 7 0,-7 10 0,-10 9 0,-12 14 0,11-8 0,-86 55 0,-31 24 0,13 2 0,-10 14 0,-8 11 0,-7 6 0,-2 5 0,-2 0 0,2-3 0,12-11 0,-1 0 0,-2 2 0,-1 1 0,-1 2 0,-1 0 0,-1 2 0,0 1 0,-1 0 0,0 2 0,9-7 0,-1 1 0,-2 3 0,0 0 0,-1 1 0,0 1 0,-1 0 0,1 1 0,1-1 0,0-1 0,1 0 0,2-2 0,1-1 0,-9 9 0,-1 0 0,1 0 0,1-1 0,1 0 0,1-2 0,3-1 0,1-2 0,3-1 0,2-3 0,-13 14 0,4-3 0,3-2 0,3-2 0,2-2 0,2 0 0,-1 2 0,3-1 0,2-1 0,3-2 0,3-2 0,1 0 0,4-2 0,2 0 0,-2 2 0,-7 12 0,-2 4 0,3-2 0,6-8 0,-6 13 0,9-12 0,-11 15 0,65-106 0,18-36 0,14-24 0,9-13 0,4-4 0,-1 9 0,-9 19 0,6-4 0,4-2 0,3-2 0,2-2 0,1-1 0,-1 0 0,0 1 0,-3 0 0,-3 3 0,-2-2 0,-1 0 0,-2 1 0,-1 0 0,-1 0 0,1 0 0,1 1 0,1 0 0,2 1 0,7-9 0,7-11 0,4-5 0,1 0 0,-2 6 0,-6 12 0,-9 17 0,-11 22 0,-16 29 0,-7 40 0,-39 19 0,-32 24 0,-18 15 0,-6 5 0,7-3 0,18-14 0,-1 3 0,-1 1 0,-1 3 0,-2 1 0,-2 1 0,-3 0 0,3-6 0,-4 3 0,-3 1 0,-1 1 0,-1 1 0,1-2 0,0 0 0,3-3 0,2-2 0,-3 4 0,1 0 0,1-1 0,2-3 0,1-2 0,2-2 0,2-5 0,-5 5 0,1-2 0,3-4 0,3-6 0,7-9 0,-17 17 0,19-35 0,30-100 0,25 29 0,11-12 0,10-12 0,7-10 0,8-7 0,5-5 0,3-4 0,4-2 0,1 0 0,-1 2 0,-1 4 0,-3 6 0,-4 9 0,1 1 0,2 0 0,2 0 0,1 0 0,1 1 0,1-1 0,0 0 0,0 0 0,1-1 0,-1-1 0,0 0 0,0-1 0,-2-2 0,-3 3 0,1-4 0,1-2 0,0-2 0,1-2 0,-1 0 0,1 0 0,-1 0 0,-1 1 0,0 2 0,-1 3 0,-2 3 0,-1 3 0,-1 5 0,-3 4 0,-1 7 0,30-33 0,6 1 0,-3 6 0,-11 16 0,-20 22 0,-27 31 0,-30 31 0,-22 27 0,-18 21 0,-15 17 0,-9 10 0,-5 7 0,-1 2 0,2-4 0,8-9 0,15-19 0,-2 0 0,-2 2 0,-1 1 0,0 1 0,-1 1 0,-1 1 0,0 1 0,1 0 0,0 1 0,0 0 0,2 1 0,1 0 0,2-1 0,-1 2 0,0 2 0,0 1 0,-1 2 0,2-1 0,0 1 0,0-1 0,3-1 0,1-1 0,2-2 0,2-1 0,2-4 0,4-2 0,-10 18 0,2-3 0,2-3 0,4-2 0,3-1 0,5-3 0,5-2 0,5-1 0,4 17 0,7-2 0,6-4 0,6-4 0,5-8 0,5 8 0,8-8 0,8-11 0,15 3 0,13-21 0,26-33 0,6-22 0,-6-15 0,-8-9 0,-15 6 0,-26-1 0,-89-17 0,-51 7 0,27 27 0,-11 10 0,-6 3 0,-1-3 0,10-4 0,-4-1 0,0-1 0,0 1 0,5 3 0,-9 6 0,1 3 0,6-1 0,12-7 0,-18-6 0,37-24 0,64-18 0,29-21 0,21-14 0,8-4 0,-2 3 0,-10 17 0,6-1 0,3-2 0,5-1 0,1-2 0,1-2 0,0-2 0,-1-2 0,-9 7 0,0-2 0,1-3 0,0-2 0,1-1 0,0-2 0,0 1 0,1 0 0,0 2 0,0 1 0,0 2 0,5-3 0,2 0 0,2 0 0,-1 1 0,1 1 0,-1 1 0,-2 2 0,-3 1 0,-3 3 0,-3 2 0,16-24 0,5-7 0,-4 2 0,-12 14 0,-21 23 0,-29 34 0,-33 40 0,-28 30 0,-18 21 0,-11 12 0,-1 4 0,5-6 0,14-13 0,-2 4 0,-2 3 0,-2 2 0,-1 3 0,-1 2 0,-1 0 0,-1 2 0,0 1 0,9-8 0,-3 2 0,-1 2 0,-1 2 0,0 1 0,-1 1 0,0-1 0,1 1 0,1-2 0,1-2 0,2-2 0,1-2 0,-6 7 0,-2 0 0,0 0 0,1-1 0,3-3 0,3-3 0,4-3 0,7-6 0,7-6 0,-17 23 0,13-10 0,11-12 0,2 10 0,32-62 0,13-37 0,20-45 0,15-16 0,-14 45 0,7-8 0,7-7 0,6-5 0,4-5 0,5-4 0,2-3 0,3-2 0,1-2 0,1 1 0,-1-1 0,-1 2 0,-2 3 0,-3 2 0,-4 4 0,3-5 0,-1 1 0,-1 1 0,0 1 0,-2 1 0,1 0 0,0 0 0,0-1 0,1 0 0,1-1 0,2-2 0,1-2 0,-4 7 0,6-6 0,4-3 0,4-4 0,1-1 0,1-2 0,1 0 0,-2 2 0,-3 2 0,-3 3 0,-4 4 0,-6 7 0,-8 6 0,-7 7 0,-9 10 0,-11 9 0,-1-25 0,-25 32 0,-24 48 0,-22 36 0,-17 26 0,-10 15 0,-3 2 0,4-7 0,21-26 0,-5 4 0,-2 2 0,-3 3 0,-1 2 0,-1 0 0,0 1 0,1-1 0,3-1 0,1-3 0,4-2 0,-6 8 0,2-1 0,2-1 0,1-1 0,2-2 0,1 0 0,2-3 0,1 0 0,-8 7 0,1 0 0,2-2 0,3-4 0,5-4 0,7-8 0,-19 29 0,13-18 0,-7-9 0,45-74 0,-30 34 0,-29 32 0,-14 15 0,1 0 0,20-15 0,-5 5 0,-3 4 0,-2 3 0,0 0 0,0-1 0,4-1 0,-7 4 0,1 0 0,1 0 0,0 0 0,1 0 0,-1 1 0,-3 3 0,-5 5 0,-1 0 0,7-3 0,10-9 0,16-11 0,-1 0 0,32-19 0,68-38 0,48-27 0,2 0 0,-4 8 0,4 0 0,0-1 0,-17 4 0,2-1 0,-2 0 0,-4 2 0,19 0 0,-4 1 0,-50 6 0,-74 8 0,-43 5 0,-12 2 0,9 2 0,-12 1 0,-9 3 0,-5 1 0,0 3 0,2 3 0,10 2 0,-1 4 0,-1 3 0,0 1 0,-1 0 0,1-1 0,0-3 0,-4-2 0,-8-2 0,-2-1 0,5 0 0,10 0 0,17 0 0,24 1 0,1 19 0,76-52 0,39-26 0,24-18 0,10-6 0,-5 4 0,-22 18 0,5-3 0,4-2 0,4-1 0,1-2 0,2-2 0,-2 0 0,-1-1 0,-3 0 0,0-2 0,-1-3 0,-1 0 0,0-2 0,0 0 0,-1 0 0,-1 1 0,-1 0 0,-1 1 0,3-3 0,-1 0 0,0 0 0,-1 1 0,-1 0 0,-3 3 0,-2 2 0,-3 4 0,13-11 0,-4 3 0,-3 4 0,-3 4 0,-4 3 0,13-10 0,-6 6 0,-9 12 0,20-5 0,-96 59 0,-25 14 0,-21 12 0,-17 10 0,-13 9 0,-9 5 0,-5 3 0,-2 2 0,4-1 0,5-2 0,12-6 0,4-1 0,1 1 0,0 2 0,1 0 0,-1 1 0,1 0 0,-2 1 0,0 0 0,-1 0 0,-3 0 0,-1 0 0,8-7 0,-3 1 0,-3 0 0,-1 1 0,-1 0 0,-1 0 0,0 0 0,0 0 0,1-1 0,2 0 0,1 0 0,3-1 0,3-2 0,4 0 0,-21 16 0,-7 6 0,-3 4 0,3-2 0,7-3 0,13-10 0,16-11 0,23-17 0,28-20 0,41-30 0,44-32 0,27-18 0,11-8 0,-5 5 0,-35 24 0,4-2 0,4-2 0,3-2 0,2-1 0,2-2 0,2 0 0,0-1 0,1 0 0,0 0 0,-11 7 0,2-1 0,2-1 0,1-1 0,1 0 0,0-1 0,1 1 0,0-1 0,0 1 0,-1 0 0,0 0 0,-2 1 0,0 2 0,0-2 0,2 0 0,0 0 0,0 0 0,0 0 0,-1 0 0,-1 2 0,-2 1 0,-2 2 0,-3 2 0,-3 2 0,-3 3 0,21-12 0,-2 3 0,-4 2 0,-6 5 0,-7 4 0,-9 4 0,34-15 0,-47 18 0,-103 36 0,-60 21 0,4 1 0,36-7 0,3 2 0,-10 0 0,8-4 0,-8-1 0,-6 1 0,-2 1 0,1 2 0,6 3 0,-6 7 0,1 5 0,2 2 0,4-3 0,5-4 0,-30 12 0,7-4 0,40-35 0,68-82 0,34 35 0,25-3 0,17-2 0,5-3 0,-5 1 0,-8 3 0,2-3 0,2 0 0,0 0 0,0 1 0,-3 3 0,10-5 0,1 0 0,-2 3 0,-6 6 0,-10 9 0,15 2 0,-16 15 0,-11 15 0,-16 12 0,-10 6 0,4-3 0,21-4 0,25-7 0,-26-3 0,2 0 0,36 2 0,-41 5 0,-4 0 0,3 2 0,44 5 0,3-11 0,-36-3 0,4 0 0,-63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4:21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1269 22 24575,'-17'0'0,"-15"0"0,4 0 0,-14 0 0,7 0 0,-7 0 0,5 0 0,-26 0 0,17 0 0,-13 0 0,18 0 0,-1 0 0,-6 0 0,9 0 0,-6 0 0,1 0 0,10 0 0,-4 4 0,15 0 0,-6 17 0,6-7 0,-5 11 0,8-9 0,-4 14 0,2-6 0,-9 28 0,12-24 0,-24 55 0,22-47 0,-2 14 0,2-1 0,2-17 0,-13 57 0,17-53 0,-2 13 0,1 1 0,5-6 0,-7 16 0,1 1 0,9-7 0,-8 13 0,1 0 0,12-8 0,-6 7 0,1 2 0,7 13 0,-3 16 0,4-27 0,30 23 0,-10-33 0,24 13 0,7-2 0,0-13 0,13 1 0,1-3 0,-4-14 0,5-5 0,-1-1 0,-12-8 0,9-1 0,-2-2 0,-15-4 0,20 0 0,2-3 0,-11-1 0,5-5 0,1-2 0,-8-5 0,15-1 0,-20-4 0,-1 0 0,-5 0 0,4-8 0,-5-3 0,7-8 0,-1-1 0,6-4 0,-9 4 0,8-9 0,-11 5 0,7-5 0,-1 4 0,2-8 0,-7 12 0,7-18 0,-16 14 0,9-13 0,-9 4 0,0-4 0,-1-5 0,1 3 0,-4-7 0,3 3 0,-4-5 0,0 1 0,0 4 0,-5 2 0,4 4 0,-10 7 0,5-5 0,-7 10 0,1-3 0,-4 4 0,3 1 0,-7-1 0,3-5 0,-4 4 0,1-8 0,0-13 0,-4 8 0,-1-19 0,-4 21 0,0-4 0,0 5 0,0 0 0,0 1 0,0-1 0,0 0 0,0 0 0,0 1 0,-4 4 0,3-4 0,-6 9 0,-2-8 0,0 8 0,0-3 0,2 8 0,2-2 0,-3 2 0,1 1 0,-5-10 0,3 8 0,-2-5 0,0 8 0,2-1 0,-1 4 0,2-3 0,-3 4 0,3 4 0,-6-3 0,6 6 0,-6-3 0,6 4 0,-6 3 0,7-2 0,-7 2 0,2-3 0,1 0 0,-3 0 0,3-1 0,-4 1 0,0-4 0,0 3 0,0-3 0,-3 0 0,2 3 0,-2-2 0,3-1 0,0 3 0,0-3 0,0 7 0,0-3 0,0 3 0,1-4 0,-1 4 0,-5 1 0,4 0 0,-3 2 0,4-3 0,-4 4 0,6 0 0,-5-3 0,7 2 0,-1-2 0,-2 3 0,3-3 0,0 2 0,-3-3 0,-1 1 0,3 3 0,-5-3 0,6 3 0,-4 0 0,0-4 0,4 4 0,-3-4 0,-1 4 0,0 0 0,-10 0 0,8 0 0,-22 0 0,20 0 0,-27 0 0,28 0 0,-20 0 0,24 0 0,-19 0 0,23 0 0,-15 0 0,13 0 0,-8 0 0,8 0 0,-6 0 0,12 0 0,-3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4:34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1242 1 24575,'-50'0'0,"-1"0"0,-4 0 0,3 0 0,-7 0 0,-14 0 0,22 0 0,-2 0 0,16 0 0,-17 4 0,5 5 0,-17 2 0,24-2 0,-18 6 0,40-9 0,-37 27 0,26-12 0,-42 39 0,28-25 0,-20 33 0,31-36 0,-4 21 0,19-25 0,-12 35 0,16-27 0,-10 53 0,11-45 0,1 45 0,8-42 0,2 3 0,2 1 0,1-4 0,0 6 0,0-2 0,0-19 0,11 57 0,-4-57 0,8 20 0,2 0 0,-1-10 0,6 11 0,1-1 0,-1-9 0,2 4 0,1 0 0,-4-8 0,2 10 0,-1 0 0,-2-15 0,5 27 0,-2-25 0,-8-9 0,8 4 0,4 0 0,-4-8 0,23 20 0,-17-19 0,31 20 0,-25-27 0,50 21 0,-35-25 0,25 12 0,-27-14 0,22 7 0,-22-8 0,2-1 0,0 0 0,-5 1 0,10-5 0,1-1 0,-6 0 0,11-3 0,1-2 0,-3 1 0,11-1 0,1-2 0,0-6 0,-20 2 0,-2-1 0,4-6 0,15-11 0,-26 13 0,47-20 0,-51 17 0,11-3 0,1-2 0,-10 0 0,18-7 0,1 0 0,-17 4 0,3-2 0,-1 0 0,-14 2 0,42-37 0,-43 27 0,4-10 0,-3-2 0,-14 8 0,17-58 0,-26 46 0,-1-4 0,-1 0 0,-5-3 0,-1-3 0,-2 0 0,-7 1 0,-1 0 0,-5-1 0,-13-8 0,-3-6 0,6 22 0,-3 12 0,9 11 0,-31-20 0,31 30 0,-40-31 0,34 24 0,-29-37 0,31 35 0,-21-40 0,26 46 0,-26-42 0,26 38 0,-36-38 0,33 33 0,-32-24 0,35 31 0,-23-23 0,19 26 0,-38-21 0,25 22 0,-17-1 0,19 7 0,-21 1 0,19 6 0,-31-5 0,43 11 0,-30-4 0,29 4 0,-22 0 0,29 0 0,-5 0 0,16 0 0,0 0 0,4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9:39.366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7373 0 24575,'-16'0'0,"-1"0"0,-2 0 0,-1 0 0,-5 0 0,1 0 0,-1 0 0,-6 0 0,5 0 0,-11 0 0,16 0 0,-8 0 0,9 0 0,-5 0 0,1 0 0,-1 0 0,1 0 0,3 0 0,2 0 0,4 0 0,0 0 0,0 0 0,0 0 0,-3 3 0,2-2 0,2 2 0,0-3 0,3 0 0,-4 0 0,3 0 0,-6 0 0,6 0 0,-8 0 0,6 0 0,-1 0 0,0 0 0,3 0 0,-2 0 0,3 0 0,0 0 0,-3 0 0,2 0 0,-3 0 0,0 0 0,0 0 0,-3 0 0,3 0 0,-3 0 0,3 0 0,4 0 0,-3 0 0,2 0 0,-3 0 0,4 0 0,-3 0 0,6 0 0,-6 0 0,3 0 0,0 0 0,-3 0 0,2 0 0,-2 0 0,-1 0 0,0 0 0,0 0 0,0 0 0,0 0 0,0 0 0,4 0 0,-3 0 0,2 0 0,-9 0 0,4 0 0,-9 0 0,10 0 0,-7 0 0,7 0 0,-8 0 0,4 0 0,-4 0 0,3 0 0,-2 0 0,2 0 0,1 3 0,-3-2 0,7 2 0,-8-3 0,8 0 0,-7 4 0,2-3 0,1 2 0,-4-3 0,4 0 0,0 0 0,-4 0 0,2 4 0,-3 0 0,2 4 0,4-4 0,4 3 0,0-3 0,0 4 0,3-1 0,2 0 0,0 0 0,2 0 0,-2 0 0,3-1 0,-3 1 0,2 0 0,-6 0 0,6 4 0,-6-3 0,2 6 0,-3-5 0,4 1 0,-3-2 0,6-2 0,-2 1 0,3 0 0,1-3 0,-6-1 0,0-3 0,-13 0 0,3 0 0,-12 4 0,8 1 0,-9 0 0,4 2 0,-10-2 0,9 0 0,-8 4 0,14-5 0,1 1 0,6 2 0,4-6 0,4 5 0,-8-5 0,7 5 0,-12-1 0,8 2 0,-7 2 0,2-2 0,-3 2 0,-1-1 0,1 0 0,-1 0 0,5 0 0,1 0 0,4-1 0,3 0 0,-2 1 0,3-1 0,0 0 0,-3 1 0,2-1 0,-3 4 0,-4-3 0,3 3 0,-7 1 0,6-4 0,-6 4 0,7-1 0,-8-2 0,8 2 0,-3-3 0,0 3 0,3-2 0,-8 6 0,4-6 0,0 2 0,-4 1 0,4-3 0,-5 3 0,1 0 0,-6-3 0,4 7 0,-3-7 0,4 3 0,-4 0 0,3-3 0,-3 4 0,4-1 0,1-3 0,3 2 0,-2 1 0,2-3 0,-3 6 0,-1-6 0,-15 15 0,6-9 0,-13 7 0,17-6 0,0-3 0,6 0 0,-1 2 0,5-6 0,0 2 0,9-4 0,1 0 0,3 0 0,-3 0 0,-1 0 0,-3 0 0,-1 1 0,0-1 0,0 4 0,0-3 0,0 6 0,0-5 0,0 5 0,0-2 0,0 2 0,0 1 0,-1 5 0,-4 1 0,3 4 0,-9 1 0,4 0 0,0 0 0,1-5 0,9-1 0,-2-9 0,9 0 0,-5-4 0,7-3 0,-17 6 0,-4 10 0,-8 4 0,0 8 0,0-4 0,4-1 0,1-5 0,-4 9 0,3-7 0,-5 8 0,-3-8 0,13 1 0,-6-7 0,8 2 0,-16 7 0,10-7 0,-17 13 0,12-10 0,-7 6 0,6-1 0,2-5 0,4 3 0,7-12 0,3 1 0,7-8 0,6 0 0,-2 0 0,5 0 0,-2-1 0,0 1 0,0-1 0,-4 1 0,0 0 0,0 3 0,0 1 0,-1 4 0,1 0 0,-5 4 0,4-2 0,-4 2 0,5-4 0,-4 0 0,3 0 0,-3 0 0,4 0 0,-1-4 0,1 3 0,0 2 0,-1 0 0,0 7 0,-4-3 0,-1 10 0,-4-4 0,0 3 0,0 1 0,1-4 0,-1-1 0,-3-1 0,7-7 0,-7 7 0,8-11 0,-4 5 0,1-6 0,0 3 0,0 0 0,-5 5 0,4-4 0,-4 5 0,5-7 0,0 1 0,3-3 0,2-2 0,3-3 0,0 0 0,4-1 0,-3 1 0,2 0 0,-3 3 0,-4 2 0,0 3 0,-4 0 0,-1 4 0,1-3 0,-1 7 0,4-7 0,-3 0 0,7-5 0,1 0 0,1-4 0,5 4 0,-5-8 0,5 3 0,-5-2 0,2 3 0,-2 0 0,-5 3 0,3 1 0,-6 4 0,6 0 0,-3-3 0,4-2 0,-2 0 0,4-3 0,-1 3 0,3-6 0,3 4 0,-10 4 0,-5 14 0,-9 11 0,-5 7 0,0 4 0,0-4 0,0 3 0,1-7 0,-1 3 0,0-5 0,5-6 0,3-5 0,9-8 0,-2-4 0,6-3 0,0-2 0,2 0 0,-2 2 0,0 3 0,-3 0 0,0 4 0,-2 1 0,1 5 0,-3-5 0,6 3 0,-2-6 0,3 2 0,1-4 0,-1 0 0,4-1 0,-2 1 0,-2 0 0,-1 5 0,-5 0 0,-3 20 0,-5-10 0,0 11 0,1-11 0,-1-3 0,4 3 0,-3-5 0,0 1 0,4-1 0,-5 1 0,6-2 0,0-3 0,1-2 0,3-8 0,-2 3 0,7-6 0,-4 2 0,4 1 0,0 0 0,0 4 0,-1 0 0,-3 0 0,3 0 0,-7 4 0,3-3 0,-4 8 0,-6 3 0,4-5 0,-1 4 0,5-7 0,1 1 0,0 5 0,-2-1 0,6 1 0,-7 5 0,2 0 0,0 1 0,-2 4 0,2-5 0,-4 6 0,1-5 0,3 3 0,-1-8 0,5 4 0,-1-6 0,6 1 0,-2-1 0,2 6 0,-3-5 0,-1 10 0,0-9 0,1 8 0,-1-3 0,0 5 0,0 15 0,1-16 0,3 15 0,1-28 0,4 2 0,0-9 0,0-4 0,0-1 0,-4 10 0,-5 8 0,-5 9 0,-5 4 0,5-5 0,-2-5 0,6 15 0,-3-7 0,3 16 0,0-1 0,4-4 0,-3 11 0,8-5 0,-8 13 0,3-5 0,-4-7 0,-1 10 0,2-21 0,3 21 0,-3-17 0,8 5 0,-3-12 0,4-2 0,0-10 0,0-2 0,-4 1 0,3-4 0,-7 3 0,7-4 0,-6 0 0,2-1 0,-3 1 0,3 4 0,-2-3 0,-1 20 0,-2-18 0,2 18 0,1-20 0,2 3 0,0-4 0,-2-1 0,6 1 0,-2 0 0,-1-1 0,3 1 0,-6 0 0,6-1 0,-6 1 0,6-1 0,-7 1 0,7 0 0,-6-1 0,6 1 0,-2-5 0,3 4 0,0-4 0,0 5 0,-4-5 0,3 8 0,-6-6 0,-1 23 0,-1-16 0,0 16 0,2-19 0,2 4 0,1-10 0,0 4 0,4-4 0,0 0 0,0 4 0,0-8 0,0 3 0,0 1 0,0-4 0,0 3 0,0-4 0,0-1 0,0 1 0,0 0 0,0-3 0,0 8 0,3-10 0,1 7 0,3-11 0,-4 6 0,0 15 0,-3 14 0,-5 22 0,4 8 0,-9 7 0,4 7 0,-5-5-673,4-21 0,1 2 673,2-7 0,1 2 0,0 15 0,0 1 0,3-8 0,0-4-827,0 40 827,0-36 0,0-2 0,0 4-117,0-11 0,0-1 117,0 11 0,0 6 0,4-8 1271,2-9-1271,3-6 874,1 1-874,-5-1 262,4-5-262,-8 4 0,3-4 0,-4 11 0,4-4 0,-3-1 0,8-2 0,-4-10 0,4 4 0,0-5 0,0 0 0,-1-5 0,1-2 0,0 1 0,-1-4 0,0 3 0,4-4 0,-3 0 0,3-1 0,-4 1 0,1 0 0,-1-5 0,-4-1 0,3-4 0,-7-4 0,4 0 0,-1-7 0,-2 7 0,2 2 0,4 13 0,3 5 0,8 5 0,13 21 0,-10-16 0,16 27 0,-12-23 0,10 11 0,9 8 0,-8-24 0,12 21 0,-20-30 0,12 19 0,-9-10 0,2 0 0,-4-3 0,-6-10 0,-1 9 0,-5-10 0,0 3 0,-1-4 0,-3 0 0,3-1 0,-4-4 0,4 4 0,0-4 0,0 5 0,1 5 0,0-5 0,0 5 0,-1-5 0,0-5 0,-3 4 0,-3-8 0,2 7 0,-3-7 0,2 3 0,0-4 0,-3 0 0,7 5 0,1-4 0,2 8 0,5-7 0,4 9 0,5-8 0,6 10 0,-1-4 0,2 10 0,-2-9 0,-4 6 0,-2-8 0,-4 3 0,-5-4 0,-2-2 0,-9-8 0,0-2 0,-5-3 0,1-3 0,0-1 0,0-3 0,4 0 0,5 0 0,11 3 0,4 6 0,0 5 0,3 3 0,3 1 0,5 5 0,7-2 0,-1 7 0,0-4 0,7 2 0,-5 2 0,5-7 0,-12 7 0,5-4 0,-9 5 0,3-5 0,-9 3 0,-3-9 0,-9 2 0,3 1 0,-7-4 0,3 3 0,-8-5 0,2 4 0,-2-3 0,0 3 0,-1-4 0,-3 0 0,2 0 0,-2-3 0,3 2 0,0-3 0,-3 0 0,12 7 0,-2-6 0,4 7 0,2-7 0,-8 3 0,7-6 0,-7 5 0,4-6 0,-5 3 0,-4 0 0,3-3 0,-6 3 0,6 0 0,-2 0 0,-1 0 0,3 3 0,-3-2 0,4 2 0,0 1 0,0 0 0,5 1 0,-4-1 0,7 1 0,-2 0 0,3 1 0,6 0 0,16 8 0,-6-5 0,17 2 0,-14-5 0,5-6 0,21 14 0,-9-7 0,16 9 0,1-5 0,-4 0 0,20 2 0,-14-2 0,-12-1 0,6 1 0,-21 2 0,17-2 0,-13 3 0,-1-5 0,-12-1 0,-2-5 0,-5 3 0,-5-7 0,5 6 0,-10-11 0,-2 2 0,-2-7 0,-13 0 0,7-16 0,1 12 0,12-11 0,11 15 0,9 0 0,-1 0 0,-5 0 0,4 0 0,9 4 0,1 7 0,20 1 0,-6 8 0,6-2 0,1 4 0,-19-6 0,14 5 0,-21-10 0,11 9 0,-8-5 0,-12 0 0,-2 2 0,-10-7 0,-6 2 0,-6-4 0,-4-1 0,0 1 0,0-4 0,4 3 0,-3-6 0,7 2 0,3 1 0,0-3 0,3 7 0,-4-7 0,-1 6 0,6-6 0,-4 3 0,-1-1 0,-2-2 0,-2 2 0,3 1 0,-3-3 0,2 2 0,-2 1 0,3-3 0,-3 6 0,2-6 0,-2 6 0,-1-6 0,3 6 0,-2-3 0,3 1 0,17 3 0,-12-7 0,16 7 0,-14-7 0,10 2 0,2 2 0,5-4 0,14 8 0,-21-4 0,38 1 0,-41 1 0,35-6 0,-22 8 0,11-3 0,-6 4 0,-2-5 0,-6 4 0,-5-4 0,4 0 0,-4 4 0,11-4 0,-10 1 0,9 2 0,-10-6 0,32 2 0,-13-4 0,15 0 0,-22 0 0,-7 0 0,0 0 0,1 0 0,-1 0 0,-5 0 0,10 0 0,-9 0 0,11 0 0,-7 0 0,7 0 0,-6-5 0,6 4 0,-7-3 0,1 4 0,-1-4 0,0 3 0,-5-4 0,4 1 0,-10 3 0,4-7 0,1 7 0,-5-7 0,4 3 0,1-4 0,-5 0 0,10-5 0,-10 4 0,10-4 0,2-1 0,1 5 0,4-9 0,1 8 0,-6-8 0,12 8 0,-11-3 0,5 0 0,-1-2 0,-4 1 0,10-5 0,-10 5 0,5-5 0,-7 1 0,7-1 0,-5 0 0,4 0 0,-6 1 0,-5 4 0,4-3 0,-4 3 0,0 1 0,-2 0 0,0 1 0,-4 3 0,5-4 0,-11 5 0,3 1 0,-3-5 0,0 3 0,-2-2 0,-4 4 0,-1-1 0,-3 2 0,-2 2 0,-4-2 0,0 7 0,0-7 0,0 6 0,0-2 0,4-1 0,-3 3 0,10-6 0,-9 3 0,4-3 0,-6 3 0,-3-6 0,-1-3 0,-3-18 0,3 15 0,1-6 0,2 22 0,0 0 0,1 0 0,-3 0 0,2 0 0,-3 0 0,0 0 0,0 0 0,-1-3 0,-2 2 0,6-2 0,-3 3 0,4-4 0,0 0 0,0 0 0,0-3 0,0 3 0,0-3 0,0-1 0,0 1 0,4-1 0,-3 1 0,3-1 0,0-3 0,1-2 0,5 0 0,0-2 0,-1 2 0,-4-3 0,11-6 0,-14 8 0,9-7 0,-11 12 0,-4-1 0,3-1 0,-2 0 0,3-1 0,-4-2 0,8 2 0,-6-8 0,7 4 0,1-9 0,-5 9 0,9-10 0,-4 9 0,1-7 0,-3 7 0,-3 1 0,-1 2 0,-4 6 0,3-3 0,-3 1 0,0 2 0,3-2 0,-2-1 0,8-6 0,0 0 0,11-4 0,-4-1 0,8 4 0,-2-9 0,-2 8 0,1-7 0,-12 9 0,5-4 0,-9 6 0,3-1 0,-8 5 0,3-3 0,-6 3 0,6-4 0,-2 0 0,3 0 0,1-5 0,-1 4 0,1-7 0,12-9 0,-8-1 0,8-5 0,-11 13 0,-1 1 0,0 4 0,-1 0 0,-2 0 0,1 6 0,-2-6 0,3 4 0,1-3 0,-1 0 0,6-3 0,1-3 0,5-2 0,1-5 0,4 3 0,-3-4 0,4 0 0,-6 5 0,1-4 0,-6 6 0,-1 5 0,7-15 0,-10 17 0,10-16 0,-12 15 0,4-1 0,-3-3 0,3 3 0,0 0 0,-3-3 0,3 8 0,-4-8 0,-1 8 0,1-3 0,-1 4 0,0 0 0,0 0 0,0 0 0,0 0 0,0 0 0,-4 4 0,3 0 0,-6 4 0,2 0 0,-3 0 0,-1 1 0,-2-1 0,2 1 0,-2-5 0,6 0 0,3-8 0,2-1 0,2-5 0,-1 1 0,5-2 0,-3 1 0,3-1 0,-9 6 0,0 1 0,-5 8 0,0 0 0,0 4 0,0 1 0,0-9 0,0 3 0,4-8 0,2 1 0,2 0 0,1-6 0,0 1 0,0 4 0,-1 1 0,-3-1 0,-1 4 0,0-3 0,-2 4 0,1 0 0,1 0 0,-2-9 0,6 2 0,-1-12 0,4-2 0,-4-1 0,4-10 0,-4 10 0,5-10 0,-5 10 0,4-5 0,-9 11 0,8 2 0,-5-2 0,1 5 0,1-1 0,-5 8 0,6-1 0,-7 0 0,8-5 0,-3-4 0,4 3 0,1-14 0,0 21 0,9-16 0,-1 12 0,6-6 0,-4-3 0,11-8 0,-9 10 0,17-21 0,-18 12 0,6-7 0,-7 4 0,-3-1 0,-2 5 0,-9-4 0,-1 11 0,-4 2 0,-1 4 0,0 1 0,-4 4 0,0 0 0,-4 5 0,0-4 0,0 7 0,0-11 0,0 11 0,0-12 0,0 4 0,0-5 0,0 1 0,0-6 0,4-1 0,-3 0 0,7-3 0,-3 3 0,4 1 0,-5 0 0,4 5 0,-7 1 0,2 3 0,-3-2 0,0 3 0,0-10 0,0 4 0,0-8 0,0 3 0,0 0 0,0-3 0,0 8 0,0-8 0,0 12 0,0-6 0,0 8 0,0-5 0,0 1 0,4-1 0,-3 0 0,2 1 0,1-1 0,-3-15 0,3 11 0,-4-11 0,0 15 0,0 6 0,0-14 0,4-4 0,6-13 0,1-9 0,8 3 0,-1-29 0,4 3-598,-11 23 1,-2-2 597,0 7 0,0 1 0,-2-7 0,-1-2 0,0 1 0,0 0 0,-2 4 0,-1 0 0,1-5 0,-2 2-399,-2-31 399,0-8 0,6 18 0,-5 1 0,4 3 0,-5 15 0,0 11 0,0 4 0,0 11 1170,0 5-1170,0-3 424,-3 8-424,-2-9 0,-4 5 0,0-6 0,4 0 0,-3 0 0,7 1 0,-3-1 0,4-16 0,0 17 0,0-15 0,0 24 0,0-4 0,0 6 0,0-1 0,0 9 0,0-7 0,0 2 0,0-10 0,0-23 0,0 14 0,0-40 0,-4 37 0,-6-31 0,-1 24 0,-8-6 0,3-5 0,1 11 0,0-5 0,1 7 0,8 0 0,-7 5 0,8 2 0,-4 5 0,1 5 0,3-3 0,-2 8 0,2-4 0,1 6 0,-4-1 0,4 5 0,0-4 0,-3 4 0,6-1 0,-7-2 0,7 3 0,-2-1 0,-1-2 0,3 7 0,-2-8 0,3 8 0,-4-7 0,3 7 0,-3-8 0,4 8 0,0-8 0,-4-1 0,3-1 0,-2-8 0,-1 3 0,3 0 0,-7-3 0,3 8 0,-4-4 0,5 6 0,-3-1 0,6 5 0,-7-4 0,4 8 0,0-7 0,-3 7 0,6-8 0,-5 8 0,1-14 0,-2 12 0,-2-12 0,5 14 0,-2 1 0,1 0 0,2 4 0,-4 0 0,4 1 0,-1 3 0,-2 3 0,5-2 0,-2 0 0,3-14 0,-4-11 0,-6-18 0,-7-14 0,-5-16 0,0 0 0,1 13 0,0 0 0,7 10 0,-5-2 0,3-3 0,1 18 0,-2 2 0,3 5 0,0 5 0,-2-3 0,3 8 0,-4-4 0,4 6 0,-3-1 0,7 0 0,-6 1 0,6-1 0,-3 1 0,7 3 0,-2-2 0,2 2 0,-3 1 0,0-3 0,1 7 0,-1-8 0,0 8 0,0-7 0,-3 7 0,2-8 0,-6 4 0,-2-6 0,0 5 0,-9-4 0,5 3 0,-5 0 0,5 2 0,-4-1 0,9 5 0,-8-5 0,8 9 0,-3-2 0,7 2 0,-6-4 0,5 1 0,-12-6 0,9 5 0,-9-9 0,4 8 0,-4-4 0,-1 0 0,6 4 0,-8-7 0,11 12 0,-2 1 0,12 4 0,4 3 0,3-2 0,0-14 0,-8 3 0,-6-23 0,-16-6 0,-9-19 0,6 10 0,-8-9 0,15 26 0,-8-7 0,5 6 0,1 6 0,4 2 0,0 9 0,7 2 0,-2 5 0,4 0 0,0 3 0,0-2 0,0 6 0,4-3 0,0 4 0,1 0 0,2 3 0,-2-2 0,3 5 0,1-2 0,2 0 0,-2 3 0,3-3 0,-3 3 0,-1-3 0,-3 2 0,-1-6 0,-4 3 0,0-3 0,0-1 0,0-2 0,-5 1 0,4-2 0,-3 0 0,0 2 0,3-5 0,-3 5 0,-1-5 0,4 2 0,-3-4 0,0 1 0,-2-1 0,1 0 0,-4-5 0,3 4 0,0-3 0,-3 4 0,8 0 0,-3 1 0,0-1 0,3 1 0,-4 3 0,5-2 0,0 5 0,0-1 0,0-1 0,0 2 0,1-1 0,-1-1 0,-4-4 0,3 2 0,2 0 0,0 5 0,6 1 0,-2 0 0,3-3 0,0 2 0,0-2 0,-4 3 0,4 0 0,-7-1 0,2 1 0,1 0 0,-3 0 0,6 0 0,-6 0 0,3-1 0,-1 1 0,-2-4 0,3 3 0,-4-2 0,0 2 0,4-3 0,-10 0 0,8-4 0,-13 3 0,10 1 0,-3 0 0,-1 2 0,4-2 0,-7 0 0,3-2 0,-5 1 0,0-4 0,1 7 0,-6-7 0,4 7 0,-3-8 0,-1 8 0,4-3 0,-8-1 0,8 4 0,-8-4 0,8 5 0,-8-1 0,8-3 0,-3 3 0,4-6 0,-4 5 0,3-5 0,-4 5 0,6-5 0,-1 2 0,1 0 0,-1-2 0,1 6 0,-1-7 0,1 7 0,-6-3 0,4 4 0,-3-1 0,-1 1 0,5 0 0,-10-1 0,9 0 0,-8-3 0,3 2 0,0-3 0,-3 5 0,8-4 0,-4 2 0,6-2 0,0 1 0,-1 2 0,0-7 0,1 7 0,-12-10 0,9 5 0,-4-2 0,7 1 0,4 6 0,-1-6 0,-2 6 0,3-6 0,-1 6 0,-2-6 0,2 6 0,1-2 0,-3 3 0,6 0 0,-2 0 0,0 0 0,3 1 0,-3-1 0,4 1 0,0 2 0,0-1 0,0 2 0,0-1 0,0-1 0,0 2 0,0-1 0,0-1 0,0 5 0,0-6 0,0 7 0,4-7 0,-3 6 0,3-5 0,-4 5 0,3-2 0,-2 0 0,3 2 0,-4-2 0,0-1 0,0 3 0,0-2 0,0 0 0,4 2 0,-3-2 0,3-1 0,-4 3 0,0-2 0,0 0 0,0 2 0,-7-6 0,5 6 0,-4-5 0,6 5 0,0-6 0,0 3 0,0 0 0,0-3 0,0 6 0,0-5 0,0 5 0,0-6 0,-4 7 0,3-4 0,-3 4 0,4 0 0,0 0 0,-5 0 0,4 0 0,-3 0 0,4 0 0,0 0 0,-4 0 0,3 0 0,-3 0 0,4 0 0,0 0 0,0 0 0,0 0 0,-4 0 0,3 0 0,-4 0 0,5 0 0,0 0 0,0 0 0,0 0 0,0 0 0,0 0 0,1 0 0,-6 0 0,4 0 0,-3 0 0,4 0 0,0 0 0,-4 0 0,6 0 0,-5 0 0,7 0 0,-4 0 0,4 0 0,-4 0 0,8 0 0,-7 0 0,6 0 0,-2 0 0,3 0 0,-3 0 0,2 0 0,-5 0 0,5 0 0,-2 0 0,3 0 0,-4-3 0,4 2 0,-4-2 0,1 3 0,2 0 0,-2 0 0,3 0 0,0-3 0,-3 2 0,2-2 0,-2 3 0,3 0 0,1 0 0,-1 0 0,0 0 0,0 0 0,1 0 0,-1 0 0,-3 0 0,3 0 0,-3 0 0,3 0 0,0 0 0,-3 0 0,2 0 0,-2 0 0,0 0 0,2 0 0,-2 0 0,-1 0 0,4 0 0,-7 0 0,6 0 0,-2 0 0,-1 0 0,3 0 0,-2 0 0,3 0 0,1 0 0,-1 0 0,0 0 0,0 0 0,1 0 0,-1-3 0,1 2 0,-1-1 0,1-1 0,-1 2 0,0-2 0,1 3 0,-1-3 0,-3 2 0,2-5 0,-3 5 0,1-5 0,2 5 0,-2-2 0,3 0 0,0 2 0,1-5 0,-1 5 0,0-2 0,3 0 0,-2 3 0,3-6 0,-4 5 0,0-2 0,0 3 0,4-3 0,-3 2 0,2-2 0,-3 3 0,1 0 0,-1-3 0,1 3 0,-1-3 0,1 3 0,-1 0 0,1 0 0,-1 0 0,0 0 0,1 0 0,-1 0 0,0 0 0,1 0 0,-1 0 0,0 0 0,0 0 0,-3 0 0,2 0 0,-2 0 0,3 0 0,0 0 0,1 0 0,-1 0 0,0 0 0,0 0 0,1 0 0,-1 0 0,1 0 0,0 0 0,-1 0 0,1 0 0,-1 0 0,0 0 0,1 0 0,-1 0 0,0 0 0,1 0 0,-1 0 0,1 0 0,-1 0 0,1 0 0,-1 0 0,0 0 0,1 0 0,-1 0 0,3 0 0,1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4:38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1894 1 24575,'-15'0'0,"-11"0"0,6 0 0,-10 0 0,-2 0 0,6 0 0,-57 0 0,40 0 0,-10 0 0,1 0 0,15 0 0,-46 0 0,50 0 0,-23 0 0,-2 0 0,14 0 0,-9 0 0,1 0 0,7 0 0,-24 0 0,23 0 0,-43 16 0,39-3 0,-25 13 0,33-3 0,-19 21 0,17-10 0,3 6 0,0 1 0,-3-4 0,1 11 0,1 1 0,2-7 0,4-4 0,2-1 0,8-3 0,-27 32 0,31-35 0,-25 48 0,27-42 0,-16 47 0,21-30 0,-5 6 0,12-20 0,3-4 0,1-9 0,4 20 0,0-20 0,0 41 0,0-31 0,5 13 0,3 0 0,2-10 0,7 10 0,3-1 0,1-11 0,31 42 0,-25-44 0,7 5 0,3-3 0,1-7 0,4 3 0,0-2 0,-1-14 0,9 2 0,1 0 0,1-8 0,28 10 0,-33-12 0,27 7 0,-17-5 0,17 1 0,-32-5 0,15 1 0,-16-4 0,55 14 0,-56-16 0,49 16 0,-59-17 0,43 9 0,-36-10 0,52 3 0,-40-4 0,7-1 0,0-2 0,2-7 0,22-4 0,-39-5 0,23-19 0,-22 16 0,1-11 0,-1-1 0,-5 5 0,-1-16 0,-4-4 0,-8-4 0,4-12 0,-3-3 0,-10-12 0,1 25 0,1 2 0,-1-10 0,-4 11 0,0 0 0,4-3 0,3-41 0,-10 59 0,8-52 0,-10 41 0,0-7 0,-2 1 0,-5 16 0,0-29 0,0 35 0,-4-16 0,0 16 0,-4-17 0,3 29 0,2-8 0,0 24 0,2-2 0,-5 5 0,3-2 0,-9-8 0,0-3 0,-10-11 0,9 4 0,-7-3 0,8 8 0,0-3 0,1 7 0,7 2 0,-2 6 0,5-2 0,-4 5 0,4-4 0,-2 1 0,0-10 0,-1 5 0,-4-9 0,1 7 0,-1-9 0,4 4 0,-3-3 0,3 4 0,-1 4 0,2 0 0,3 5 0,-3-1 0,2 0 0,-5 4 0,3 0 0,-3 3 0,-4 0 0,2 0 0,-2-3 0,3 2 0,0-5 0,0 5 0,1-2 0,-1 3 0,1 0 0,-4 0 0,-1 0 0,-1 0 0,-2-3 0,7 2 0,-4-2 0,4 3 0,1 0 0,-1 0 0,1 0 0,-1 0 0,-3 0 0,3 0 0,-4 0 0,5 0 0,-1 0 0,0 0 0,4-3 0,0 2 0,3-1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4:50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1165 5 24575,'-17'0'0,"-9"0"0,0 0 0,-1 0 0,3 0 0,-1 0 0,-1 0 0,-15-4 0,14 4 0,-13 0 0,3 9 0,-32 22 0,-10 6 0,-2 6 0,14-5 0,7 8 0,17-8 0,-5 10 0,1 2 0,7 5 0,-5 7 0,3 1 0,18-7 0,-17 26 0,23-40 0,-5 43 0,3-23 0,-3 26 0,9-23 0,-9 30 0,11-23 0,2 3 0,1 0 0,3-12 0,3 3 0,2-3 0,1-24 0,0 23 0,0-37 0,3 17 0,1-13 0,5 18 0,-1-21 0,8 35 0,-6-28 0,21 46 0,-11-48 0,40 28 0,-22-33 0,47 16 0,-30-20 0,14 0 0,3-1 0,-6-2 0,4 0 0,-3-2 0,-26-7 0,38 2 0,5-1 0,-4-4 0,-15-3 0,11 0 0,-10-1 0,24-3 0,-3 0 0,-1 0 0,-9 0 0,-10-4 0,-2-1 0,-12-1 0,-3-12 0,-2-3 0,-3-2 0,3-8 0,-4-2 0,-15 7 0,39-42 0,-43 41 0,29-57 0,-32 38 0,-1-16 0,-3-7 0,-11-21 0,1 30 0,-2 2 0,-6-26 0,0-15 0,0 39 0,4-24 0,-3 48 0,7-22 0,-7 22 0,-1-48 0,-9 46 0,-10-18 0,-2-1 0,0 9 0,-10-14 0,1 0 0,12 17 0,-4-4 0,-1 3 0,4 14 0,-15-21 0,18 37 0,-16-16 0,15 15 0,-5-5 0,8 8 0,-7-10 0,3 5 0,-40-35 0,30 32 0,-47-31 0,45 37 0,-24-13 0,32 19 0,-15-5 0,20 8 0,-27-8 0,21 9 0,-24-11 0,24 16 0,-15-6 0,21 7 0,-10 0 0,8 0 0,5 0 0,-3 0 0,-1 0 0,2 0 0,-7 0 0,11 0 0,-1 0 0,9 0 0,1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09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488 249 24575,'-13'0'0,"-3"7"0,0 2 0,-10 12 0,-7 3 0,1-5 0,-10 6 0,-2-7 0,4 0 0,-1-2 0,14-2 0,10-1 0,-9 11 0,6 9 0,0 1 0,-2 27 0,12-21 0,-3 34 0,8-28 0,1 19 0,4-17 0,0 0 0,-9 7 0,7-5 0,-8 4 0,10 1 0,0-5 0,0 4 0,0 16 0,0-16 0,0 16 0,5-1 0,4-5 0,1 9 0,3-25 0,11 19 0,-11-30 0,11 6 0,4 1 0,-3-1 0,13 6 0,2 2 0,-4 1 0,12 3 0,2-1 0,-7-4 0,2-14 0,3-4 0,13 0 0,29-5 0,-17-10 0,15-2 0,2-1 0,-3-5 0,-7 0 0,14 0 0,-14-2 0,13-6-520,-11 2 0,-1 0 520,5-3 0,-1 0 0,1 0 0,9 0 0,-23-6 0,10-3 0,-14 0 0,4-1 0,12-19 0,0-3 0,-18 6 0,3-10 0,-1-5 0,2-12 0,-26 24 0,-2-1 0,14-16 0,-10 1 0,-15 14 0,10-28 0,-25 14 1040,5-10-1040,-15-13 0,-4-4 0,0-5 0,-2 24 0,0 0-317,0-35 1,0 4 316,0 10 0,-4-13 0,-1 1 0,-2 11 0,-3 10 0,-3-12 0,-1 16 0,-4 11-82,-9-8 0,-1 2 82,6 14 0,-32-36 0,31 32 0,-6 4 0,-2 1 0,2 1 628,-34-28-628,27 39 169,-31-20-169,3 4 0,4 4 0,1 6 0,8 9 0,-5 6 0,0 2 0,5 6 0,-7 7 0,17 0 0,-43-3 0,36 7 0,-19-1 0,-4 0 0,-8 2 0,21 0 0,1 0 0,-16 0 0,20 4 0,-2 1 0,-28 2 0,6 6 0,0 1 0,-4 4 0,-14 5 0,36-10 0,-14 1 0,34-8 0,-35 8 0,50-9 0,-14 10 0,25-7 0,-4 2 0,11-4 0,-8 4 0,6-2 0,-3-2 0,8-3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30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25 852 24575,'0'13'0,"0"16"0,-3-5 0,-2 11 0,-3-4 0,3-4 0,2 0 0,3 18 0,0-12 0,0 20 0,0-21 0,0 19 0,0-16 0,0 50 0,0-46 0,0 46 0,0-60 0,0 21 0,3-30 0,2 7 0,2-7 0,4 4 0,1-5 0,7 11 0,-3-9 0,10 20 0,-9-19 0,24 30 0,-16-22 0,23 30 0,-19-27 0,25 37 0,-21-27 0,2 1 0,1 0 0,1-6 0,15 16 0,-17-31 0,18 13 0,-17-12 0,42 16 0,-46-18 0,51 14 0,-46-13 0,23-2 0,2 0 0,-12-1 0,21-2 0,1-2 0,-12-6 0,14-1 0,3-2 0,-2-3 0,10 0 0,-1 0 0,-14 0 0,4-9 0,-1-2 0,-16 1 0,-4-11 0,1-3 0,9-2 0,5-14 0,-15 8 0,15-26 0,-22 18 0,-3-5 0,-3-2 0,-7 3 0,-4 0 0,-4 1 0,-9 7 0,24-47 0,-24 45 0,25-51 0,-24 51 0,17-42 0,-27 53 0,7-38 0,-14 36 0,0-15 0,0 14 0,0-12 0,0 13 0,0-9 0,0 19 0,0-18 0,0 1 0,-4-8 0,4 3 0,-15-12 0,8 17 0,-20-37 0,13 43 0,-17-35 0,17 36 0,-24-35 0,22 34 0,-26-39 0,23 39 0,-14-26 0,15 36 0,-10-17 0,12 23 0,-12-14 0,15 12 0,-26-16 0,22 9 0,-15-7 0,19 11 0,-11-9 0,10 13 0,-7-12 0,10 19 0,-6-9 0,5 8 0,-19-11 0,14 11 0,-25-15 0,19 14 0,-19-10 0,20 11 0,-3-1 0,10 2 0,-17-3 0,8 2 0,-34-6 0,29 6 0,-18-2 0,26 3 0,-19 1 0,21-1 0,-24-3 0,25 6 0,-12-5 0,14 5 0,-8-3 0,8 4 0,-8-3 0,8 6 0,-14-3 0,8 0 0,-9 3 0,11-2 0,-9 3 0,8 0 0,-9 0 0,5 0 0,1 0 0,-1 0 0,5 0 0,-4 0 0,8 0 0,-3 0 0,8 0 0,-3 0 0,2 0 0,-3 3 0,0 1 0,0 4 0,0-1 0,0 1 0,-4 0 0,3-1 0,-14 8 0,12-6 0,-12 10 0,14-11 0,-3 3 0,4 0 0,0-2 0,0 1 0,0-2 0,0 3 0,0 0 0,0 4 0,-4-3 0,3 3 0,-4-4 0,0 10 0,4-5 0,-4 4 0,0-4 0,4-4 0,-3 2 0,4-5 0,3 5 0,-2-6 0,3 6 0,0-9 0,5 4 0,0-9 0,-2 7 0,1-4 0,-4 4 0,1 1 0,-2-1 0,-2 0 0,2 0 0,-2 1 0,6-1 0,-2 0 0,3-4 0,1 3 0,-1-5 0,3 5 0,-2-2 0,-1 3 0,-1 0 0,-6 0 0,3 0 0,-4 4 0,0 1 0,3 3 0,-2 0 0,2-4 0,-3 3 0,4-2 0,0-1 0,0 3 0,3-2 0,-2-1 0,-1 3 0,3-3 0,-3 4 0,1-3 0,1 2 0,-1-6 0,6 2 0,-2-3 0,5 0 0,-2 0 0,0-4 0,2 3 0,-1-2 0,2 2 0,-3 0 0,2 1 0,-5 0 0,5 3 0,-5-2 0,5 6 0,-5-6 0,6 2 0,-3-3 0,0-1 0,2 1 0,-2-3 0,3-1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37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647 104 24575,'-18'0'0,"2"0"0,8 0 0,0 0 0,1 0 0,-1 0 0,-7 0 0,-15 7 0,-15 29 0,-3 6 0,-2-5 0,-2 11 0,6 0 0,24-17 0,-8-3 0,-6 26 0,14-27 0,-23 50 0,22-41 0,-4 27 0,12-26 0,0 37 0,4-31 0,0 7 0,2 0 0,2-7 0,-8 44 0,14-52 0,-3 28 0,2 3 0,2-10 0,0 1 0,0-1 0,0-9 0,9-10 0,3 4 0,36 28 0,-20-25 0,28 27 0,-35-40 0,41 39 0,-28-34 0,41 37 0,-40-45 0,14 8 0,-21-9 0,22 10 0,-21-14 0,45 22 0,-17-18 0,-5-3 0,3-2 0,16 2 0,9 5 0,-38-16 0,29 12 0,-28-10 0,15-2 0,0-2 0,-6-5 0,39 2 0,-48-8 0,11 0 0,-4 0 0,43-21 0,-35 8 0,26-17 0,-35 11 0,2-8 0,1-3 0,11-7 0,-3-1 0,-3 0 0,-15 3 0,1-4 0,-3-1 0,-6 0 0,9-17 0,-4-1 0,-11 6 0,2-6 0,-3 1 0,-7 8 0,2-5 0,-1-1 0,-6 4 0,5-14 0,-2-2 0,-9 7 0,7-38 0,-16 50 0,2-3 0,-4-3 0,-18-30 0,16 28 0,-1 2 0,-27-16 0,10 11 0,0 14 0,-16-28 0,20 31 0,-22-21 0,26 30 0,-24-20 0,21 28 0,-25-25 0,17 31 0,-31-20 0,23 20 0,-54-22 0,44 24 0,-50-14 0,47 21 0,-31-3 0,36 5 0,-48-1 0,51 5 0,-58-8 0,65 10 0,-48-9 0,56 11 0,-46-4 0,46 4 0,-45 0 0,45 0 0,-58 15 0,54-9 0,-54 17 0,58-18 0,-31 5 0,37-10 0,-9 3 0,17-3 0,-15 4 0,1-3 0,1 5 0,-1-5 0,10 5 0,1-6 0,0 3 0,5-3 0,3 3 0,-3-2 0,0 5 0,-3-5 0,2 5 0,1-5 0,4 5 0,-8-6 0,3 6 0,-3-2 0,4 3 0,-1-4 0,0 0 0,4-3 0,1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41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2510 1 24575,'-30'0'0,"-12"0"0,3 8 0,-6 6 0,-8 2 0,20 5 0,-23-1 0,37-6 0,-22 0 0,29-11 0,-7 0 0,2-2 0,-5 9 0,5-8 0,-11 8 0,15-9 0,-14 5 0,14-2 0,-21 7 0,16-2 0,-43 12 0,33-10 0,-36 15 0,21-8 0,4-1 0,-2 3 0,-20 9 0,22-7 0,-9 4 0,1 1 0,9-4 0,-33 24 0,47-29 0,-8 4 0,17-11 0,-10 3 0,11-5 0,-31 15 0,13-2 0,-18 3 0,13-1 0,-9-2 0,18-5 0,-24 8 0,25-12 0,-22 13 0,21-15 0,-32 22 0,29-17 0,-16 12 0,23-12 0,-19 18 0,18-13 0,-22 23 0,29-27 0,-19 17 0,22-20 0,-25 16 0,29-17 0,-17 5 0,20-7 0,-11 2 0,9-5 0,-22 18 0,21-16 0,-19 17 0,22-19 0,-15 12 0,14-12 0,-11 8 0,16-8 0,-5-1 0,5-2 0,-2-1 0,-1 2 0,-3 1 0,2 0 0,-6 1 0,6-2 0,-9 5 0,9-7 0,-2 6 0,4-10 0,5 6 0,-5-5 0,3 5 0,-4-6 0,-3 7 0,2-3 0,-6 3 0,3 0 0,-4 1 0,0-1 0,0 0 0,4 1 0,0-1 0,8-1 0,-3 1 0,5 0 0,-2-6 0,3-12 0,0-6 0,0-10 0,0 3 0,3-1 0,-2-4 0,7 3 0,-4-4 0,1 6 0,2-1 0,-3 5 0,4 1 0,0 4 0,-1 0 0,-3 0 0,3 3 0,-3-2 0,-1 7 0,4-1 0,-7 2 0,6 2 0,-5-2 0,5 2 0,-5-1 0,4 1 0,-4-2 0,5-4 0,-5 2 0,5-2 0,-5 3 0,2 0 0,0 1 0,-2-1 0,2 3 0,-3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42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24575,'17'0'0,"4"0"0,-1 0 0,9 0 0,-7 0 0,17 0 0,-20 0 0,19 0 0,-6 0 0,-6 0 0,4 0 0,0 0 0,-4 0 0,5 0 0,-9 0 0,-1 0 0,-4 3 0,13 1 0,-16 0 0,10 0 0,-17-4 0,10 3 0,-9-3 0,7 3 0,-4-3 0,3 0 0,1 0 0,-4 0 0,3-3 0,-2-1 0,-4 0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46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24575,'22'8'0,"1"0"0,12 9 0,-12-7 0,22 13 0,-22-14 0,29 16 0,14 2 0,-10 2 0,-4-3 0,-2-2 0,-6-1 0,7 3 0,0-1 0,-12-4 0,43 17 0,-52-20 0,43 22 0,-41-15 0,12 0 0,0 0 0,-4 0 0,17 2 0,2-2 0,-5-2 0,37 9 0,-43-14 0,39 19 0,-11 1 0,-30-14 0,-1 0 0,16 13 0,-3-5 0,-16-2 0,21 1 0,-28-8 0,27 9 0,-32-17 0,34 18 0,-35-18 0,31 18 0,-26-17 0,10 10 0,-15-17 0,23 18 0,-14-12 0,15 9 0,-26-13 0,-1 4 0,-10-6 0,9 12 0,-9-12 0,8 11 0,-7-11 0,6 7 0,-11-11 0,1 4 0,-7-8 0,1 1 0,10-2 0,0 4 0,10 1 0,-2 3 0,-1 0 0,1 0 0,-1 0 0,-3 4 0,-2-4 0,-8 3 0,0-4 0,-5-3 0,1 2 0,0-6 0,-3 1 0,-1-5 0,-3-2 0,0 0 0,0-1 0,0 1 0,-8-9 0,-1-1 0,-12-10 0,-2-5 0,0-1 0,-5-6 0,5 6 0,-1-4 0,3 9 0,4-3 0,5 10 0,0 1 0,5 7 0,0 2 0,3 3 0,-2 4 0,6-3 0,-3 2 0,0 0 0,2-1 0,-4-1 0,-4-14 0,-4-6 0,-4-10 0,-1 1 0,4-1 0,-3 0 0,7 5 0,-6 2 0,11 8 0,-6 2 0,7 8 0,0 0 0,-2 5 0,6 2 0,-3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48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540 1 24575,'-19'4'0,"5"6"0,-5-5 0,2 6 0,1-3 0,-3 3 0,-6 0 0,7 4 0,-22 0 0,22-4 0,-11 4 0,13-7 0,2 2 0,-3 0 0,5-2 0,-2 2 0,0-2 0,3-1 0,0-4 0,1 4 0,-3-3 0,4 2 0,-10 1 0,11 0 0,-5-3 0,6-1 0,3 0 0,-2-3 0,6 6 0,-6-5 0,3 4 0,-1-1 0,-5-1 0,4 3 0,-5-2 0,-1 3 0,4 0 0,-8 1 0,8-2 0,-4-2 0,5 2 0,-1-2 0,3 0 0,1-1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53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2138 0 24575,'0'23'0,"-10"14"0,-12 15 0,-1 11 0,-27 19 0,17 7 0,4-32 0,-7 6 0,5-4 0,7-1 0,0 0-622,-21 27 1,1-2 621,8 3 0,-3-11-215,10 9 215,-1-20 0,7 12 0,-10-5 0,-2 0 0,5 6 0,-4-2 0,0-5 0,9-18 0,6-4 0,1 1 0,-9 14 0,2 14 0,8-36 0,3 33 0,-4-29 1230,-2 46-1230,5-45 228,-4 10-228,4-9 0,-5 0 0,-2 4 0,-11 33 0,10-29 0,1-1 0,-1 16 0,-4 0 0,10-1 0,-10-1 0,12-5 0,-6-10 0,10-2 0,-15 23 0,10-22 0,-7 13 0,-2 1 0,1-7 0,-2 8 0,-5 16 0,4-15 0,-1-5 0,7-3 0,-3 12 0,3-8 0,-9 24 0,18-34 0,-1 0 0,-15 36 0,11 0 0,1-21 0,2 15 0,8-30 0,-3-5 0,4-6 0,0-2 0,-3-10 0,7 5 0,-2-18 0,0 4 0,2-16 0,-2 1 0,3 0 0,-3 3 0,2-3 0,-5 3 0,2 0 0,-3 2 0,0 3 0,-8 17 0,9-13 0,-7 10 0,9-15 0,0 1 0,-2-3 0,5 5 0,-5-6 0,1 8 0,-3 2 0,-4 30 0,3-20 0,-14 54 0,12-56 0,-4 26 0,8-43 0,4 4 0,-1-9 0,-5 9 0,8-8 0,-5 5 0,3-7 0,2 1 0,-2-1 0,3 0 0,0 1 0,0-1 0,0 1 0,-6-1 0,4 1 0,-5 0 0,7 0 0,0-1 0,0 1 0,-3 0 0,2-1 0,-2 1 0,0-1 0,3 1 0,-3 0 0,0-1 0,2 1 0,-5 0 0,5 0 0,-2-1 0,3 1 0,-3-3 0,3-14 0,-10 1 0,5-12 0,-10 2 0,3-1 0,-5-10 0,-6-13 0,7 5 0,-7-15 0,8 10 0,0-5 0,-2 5 0,6 2 0,-2 5 0,5 5 0,0 6 0,3 5 0,-2 6 0,7 2 0,-7 2 0,7 3 0,-3 1 0,3 0 0,0-1 0,0-3 0,0 2 0,0-2 0,0 3 0,0 1 0,-3 2 0,2 1 0,-1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0:01.853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9116 211 24575,'-28'0'0,"1"0"0,3-3 0,-1 2 0,0-7 0,1 7 0,-1-10 0,1 10 0,-1-7 0,5 8 0,-4-3 0,4 2 0,-5-3 0,-5 4 0,5 0 0,-5 0 0,6-4 0,-12 4 0,13-4 0,-11 4 0,18 0 0,-3 0 0,0 0 0,3 0 0,-8 0 0,4-4 0,-5 3 0,1-2 0,-1 3 0,-5-4 0,5 3 0,-10-7 0,10 7 0,-5-7 0,0 3 0,5-3 0,-10 3 0,4-3 0,0 7 0,-3-2 0,3 3 0,-20 0 0,11 0 0,-11 0 0,16 0 0,-1 0 0,1 0 0,-1 0 0,6 0 0,0 0 0,6 0 0,-1 3 0,5-2 0,4 6 0,2-7 0,7 3 0,-12-3 0,-2 0 0,-5 0 0,-3 0 0,-1 4 0,-6-3 0,-1 3 0,-5-4 0,7 0 0,-1 0 0,5 0 0,2 0 0,4 0 0,5 0 0,-4 0 0,8 0 0,-3 0 0,4 0 0,4 0 0,-3 0 0,2 0 0,-3 0 0,-4 0 0,3 0 0,-7 0 0,7 0 0,-4 0 0,5 0 0,-4 4 0,3 0 0,-3 1 0,4 1 0,0-1 0,0 2 0,0 1 0,0-4 0,0 2 0,4-2 0,-3 0 0,2 3 0,-3-7 0,1 7 0,-1-3 0,-5 4 0,4-4 0,-7 4 0,2-4 0,-3 4 0,-1 1 0,5-5 0,-4 3 0,8-2 0,-3-1 0,0 3 0,3-6 0,-19 6 0,17-3 0,-17 1 0,15 2 0,-5-3 0,1 5 0,3-5 0,-2 3 0,2-6 0,1 6 0,-3-2 0,6 2 0,-6-2 0,3 2 0,-5-3 0,1 5 0,-1-1 0,0-4 0,5 3 0,-4-2 0,8-1 0,-3 3 0,4-3 0,0 0 0,0 3 0,0-6 0,0 5 0,0-5 0,0 6 0,1-3 0,-12 7 0,4-6 0,-5 5 0,3-5 0,8 3 0,-3-1 0,0-2 0,3 1 0,-4-2 0,5 4 0,0-4 0,0 3 0,-4-3 0,-1 4 0,-5 0 0,1 0 0,-6 1 0,-1 3 0,-10 3 0,4 3 0,-10 1 0,10-1 0,-10 1 0,10-1 0,1-4 0,1 3 0,9-4 0,-8 1 0,8 1 0,-3-1 0,4-2 0,-5 5 0,4-5 0,-3 6 0,4-2 0,1 0 0,-2 5 0,1-3 0,4 2 0,-3 1 0,8-5 0,-10 9 0,5-3 0,-6 5 0,0-1 0,-17 18 0,8-7 0,-9 8 0,8-8 0,4-8 0,-6 8 0,6-8 0,-4 8 0,9-9 0,-9 9 0,9-9 0,0 3 0,3-4 0,8-7 0,-3 0 0,5-5 0,3 0 0,1 0 0,4-3 0,0 2 0,0-7 0,3 4 0,-2-8 0,-3 0 0,-18 6 0,-9 12 0,-9 5 0,-3 8 0,13-6 0,-5-4 0,1 9 0,0-8 0,-5 9 0,16-11 0,-2-1 0,18-11 0,-3 0 0,8-4 0,0 0 0,-8 8 0,2-2 0,-16 9 0,6-2 0,-13 4 0,3 4 0,-6 1 0,6-1 0,1 0 0,6-10 0,8 2 0,3-12 0,8 2 0,0-3 0,3 0 0,1 0 0,0-4 0,3 3 0,-3-2 0,-4 3 0,-1 4 0,-8 5 0,1 0 0,-2 12 0,-3-5 0,1 6 0,-1-8 0,4 3 0,1-8 0,-1 3 0,5-4 0,0 0 0,3 0 0,-2 0 0,1 0 0,-2 0 0,0 4 0,-1 2 0,-5 8 0,-1 2 0,-5 6 0,-1 0 0,-5 2 0,0 4 0,0-3 0,0 3 0,0 0 0,-4-4 0,3 4 0,-2-9 0,8 2 0,-3-3 0,4-1 0,0-2 0,-3 2 0,8-6 0,-4 5 0,6-7 0,-1 1 0,1 0 0,0-1 0,3-3 0,-2-2 0,7-4 0,-3 0 0,3 4 0,1-3 0,-1 3 0,-3 1 0,2 0 0,-3 4 0,0 1 0,3 4 0,-7 2 0,2 0 0,1 3 0,-3-3 0,-7 26 0,3-16 0,-6 16 0,9-26 0,-1 3 0,1-8 0,4 4 0,-3-6 0,4 1 0,-4-5 0,4 3 0,-2-7 0,5 3 0,-6 0 0,6 1 0,-6 5 0,-6 20 0,-3-9 0,-8 17 0,8-16 0,-3-4 0,8 2 0,-1-13 0,3 7 0,2-13 0,-1 3 0,1-4 0,4 0 0,-4-4 0,7 4 0,-6-7 0,6 2 0,-2-3 0,6 0 0,1 2 0,-4 7 0,-15 21 0,-15 11 0,-15 26 0,1-5 0,7-3 0,2-8 0,11-3 0,-4-8 0,11-4 0,2-12 0,9-11 0,2-4 0,4-2 0,0-3 0,-5 8 0,0 2 0,-5 8 0,-7 14 0,5-4 0,-10 14 0,10-16 0,-8 9 0,8-9 0,-4 4 0,10-10 0,0-1 0,6-14 0,-1 3 0,4-12 0,-2 4 0,5-5 0,-2 5 0,3 0 0,-3 4 0,2 4 0,-7 7 0,4 5 0,-9 4 0,3 1 0,-3 0 0,4-6 0,-7 16 0,6-22 0,-5 11 0,7-16 0,1-3 0,-1 4 0,4-5 0,-3 4 0,-2 1 0,0 10 0,-9 12 0,8-3 0,-9 14 0,9-10 0,-4 5 0,0 0 0,3 0 0,-7 1 0,8-7 0,-4-1 0,5 6 0,1-14 0,-1 8 0,1-21 0,4-1 0,1-4 0,0-4 0,2 0 0,-2-4 0,3-1 0,0 9 0,-9 12 0,-1 5 0,-9 15 0,1-10 0,-6 17 0,4-16 0,-9 15 0,10-10 0,-5 6 0,5-7 0,5 0 0,1-12 0,0 5 0,4-4 0,-9 10 0,4 2 0,-5 0 0,0 4 0,0-5 0,-5 7 0,5-7 0,-4 0 0,5-7 0,5-9 0,1 2 0,5-16 0,3 6 0,-2-10 0,5 2 0,-2-3 0,3 8 0,-4 1 0,3 14 0,-6 1 0,2 4 0,0 1 0,-3-5 0,3 3 0,0-8 0,-2 0 0,6-4 0,-5-10 0,5 1 0,-2-6 0,3 3 0,0 5 0,-3 5 0,2 9 0,-3 2 0,0 5 0,3 5 0,-7 1 0,7 1 0,-4-2 0,1-6 0,4-4 0,-8-1 0,7-10 0,-6 4 0,6-8 0,-6-1 0,3-4 0,-2-5 0,2 6 0,1 4 0,3 11 0,0 4 0,-9 17 0,2 2 0,-8 6 0,5 5 0,0-5 0,-1 6 0,-4 0 0,9 0 0,-8-6 0,9-2 0,-5-5 0,0-1 0,5 0 0,1-5 0,4-2 0,-4-5 0,3-5 0,-3 4 0,4-10 0,0 10 0,0-9 0,0 8 0,0-3 0,-4 5 0,3 0 0,-7-1 0,3 1 0,0 0 0,1-5 0,0 3 0,3-8 0,-3 4 0,4-6 0,-4 1 0,4 5 0,-4-5 0,4 5 0,0 0 0,0 0 0,0 1 0,0-1 0,0-1 0,0-3 0,0 8 0,0-8 0,0 3 0,0 1 0,0-4 0,0 8 0,0-3 0,4 5 0,1 5 0,4-4 0,1 10 0,-1-5 0,-4 1 0,4 4 0,-4-5 0,1 1 0,2 4 0,-3-10 0,5 5 0,-6-7 0,4 1 0,-3 0 0,4-5 0,0-2 0,-1 0 0,-3-7 0,-2 6 0,-3-12 0,0-1 0,0 1 0,0 5 0,0 7 0,0 7 0,0 1 0,0-5 0,0-6 0,0-1 0,4-4 0,1 15 0,4 3 0,1 23 0,1-3 0,-1-1 0,0 3 0,-1-16 0,2 17 0,-1-5 0,0 0 0,-1-7 0,1-2 0,-1-10 0,1 10 0,3-10 0,-3 4 0,3-5 0,-4 0 0,0 5 0,0-4 0,0 4 0,0-5 0,0-5 0,-1 3 0,1-8 0,-1 3 0,0-4 0,0-1 0,4 1 0,-3-1 0,3 1 0,1 4 0,-4-3 0,4 9 0,-1-5 0,-2 6 0,3-1 0,0 1 0,1 0 0,4 0 0,0 0 0,0 5 0,5-3 0,-3 10 0,8-9 0,5 24 0,-8-26 0,11 24 0,-12-23 0,5 10 0,-1 0 0,7 2 0,-5-5 0,26 30 0,-9-9 0,6 3 0,-11-8 0,-14-22 0,1 5 0,-6-7 0,-1-6 0,-10-15 0,-1-1 0,-1-11 0,10-1 0,11 5 0,11 3 0,2 13 0,-2-5 0,-4 9 0,-6-9 0,15 9 0,-6 1 0,14 3 0,-5 2 0,-6 0 0,-1-4 0,0 3 0,1-4 0,0 4 0,3-7 0,-3 6 0,0-7 0,4 4 0,-9 0 0,3-5 0,-9 3 0,3-3 0,-9-2 0,5 5 0,-6-5 0,0 0 0,0 4 0,4-8 0,-2 8 0,7-7 0,-2 7 0,8-2 0,-2 0 0,8 0 0,-9-1 0,4-3 0,-10 2 0,2-5 0,-7 5 0,-2-5 0,0 0 0,-9-3 0,3-2 0,-4 3 0,0 0 0,4 1 0,-2 3 0,7-1 0,-3 2 0,-1-8 0,-1 3 0,-4-7 0,0 3 0,-3-4 0,-2-3 0,-3-1 0,-1-3 0,6 0 0,15 0 0,14 5 0,15 1 0,0 4 0,-1 4 0,-7 1 0,21 12 0,0 6 0,-2-4 0,-16-5 0,-2-1 0,-8-2 0,49 18 0,-51-15 0,22 7 0,-11-2 0,0 1 0,-3-5 0,-7 3 0,2-9 0,-4 9 0,-7-9 0,1 7 0,-7-8 0,1 3 0,-1 0 0,-4 0 0,4 1 0,-8-3 0,6-2 0,-2-2 0,3 2 0,1-1 0,-1-3 0,1-1 0,5 0 0,-5-2 0,5 2 0,-10-4 0,4 4 0,-4-3 0,1 6 0,2-7 0,-3 7 0,5-6 0,0 3 0,-1 0 0,6-3 0,0 8 0,6-8 0,-1 8 0,7-7 0,0 8 0,7-7 0,12 3 0,-3 1 0,11-3 0,-18 2 0,8-3 0,-8-2 0,32 11 0,-15-8 0,9 7 0,-23-9 0,-5 0 0,-1-1 0,-5 1 0,4-1 0,-5 1 0,1-1 0,-1 0 0,-1-4 0,2 3 0,5-7 0,0 8 0,0-8 0,-5 3 0,3 1 0,-3 0 0,-1 0 0,0 4 0,-6-8 0,21 7 0,-16-3 0,22 0 0,-20-1 0,5-4 0,0 0 0,-5 0 0,4 0 0,-10 0 0,10 0 0,-10 0 0,4 0 0,-10 0 0,3 0 0,-8 0 0,9 0 0,-10 0 0,5 0 0,-5 0 0,-1 0 0,-3 0 0,2 0 0,4 0 0,-1 0 0,6 0 0,-8 0 0,-4 0 0,4 0 0,-4 0 0,5 0 0,0 0 0,-1 0 0,-3 0 0,-2 4 0,-4-4 0,-4 4 0,3-4 0,-6 0 0,2 0 0,-3 0 0,0 0 0,-3-7 0,9 5 0,6-4 0,7 6 0,8 0 0,-8 0 0,14 0 0,-2 4 0,10 1 0,-5 5 0,4-1 0,-4 1 0,-1-1 0,5 1 0,-4-1 0,0-4 0,4 4 0,-5-4 0,1 1 0,4 2 0,-10-7 0,4 8 0,-5-5 0,0 1 0,-5 3 0,3-3 0,-3 0 0,5 3 0,-1-4 0,1 1 0,0 3 0,0-3 0,15 4 0,-16-4 0,11 3 0,-22-4 0,1 1 0,-1 2 0,1-6 0,4 7 0,2-7 0,5 7 0,0-7 0,-1 7 0,7-7 0,1 7 0,-1-7 0,0 7 0,-7-7 0,1 7 0,0-7 0,-1 3 0,-4 0 0,4-3 0,-10 2 0,10-3 0,-4 0 0,-1 0 0,5 0 0,-4 0 0,4 0 0,7 0 0,-5 0 0,4 0 0,-5 0 0,-1 0 0,7 0 0,-5 0 0,10 0 0,-4 0 0,-1 0 0,5 0 0,-4 0 0,5-4 0,1 3 0,-7-7 0,5 2 0,-9 1 0,3-3 0,-5 7 0,-1-3 0,-4 0 0,-1 4 0,10-8 0,-6 3 0,8 0 0,-8-3 0,-3 3 0,5 0 0,-1-3 0,7 3 0,-10-4 0,8 4 0,-14-2 0,8 6 0,-8-6 0,4 2 0,-6 0 0,1-2 0,5 6 0,0-6 0,6 6 0,0-7 0,-1 3 0,7 0 0,16-4 0,-11 8 0,10-3 0,-21 0 0,0 3 0,-1-3 0,0 0 0,-4 3 0,-2-6 0,1 6 0,-4-3 0,3 4 0,-8 0 0,-2 0 0,0 0 0,-3-3 0,3 2 0,-4-3 0,-3 4 0,2 0 0,-7 0 0,8-3 0,-8 2 0,7-2 0,-6 3 0,2-3 0,-3 2 0,0-2 0,0 3 0,-1 0 0,1-3 0,-3-8 0,4 5 0,10-5 0,2 11 0,20-9 0,-2 3 0,10-12 0,6 7 0,-4-8 0,5 8 0,-7-7 0,0 3 0,-5 0 0,4-3 0,-10 4 0,-1-4 0,-2 5 0,-3-4 0,0 4 0,3-4 0,3-1 0,1-5 0,9 2 0,-7-7 0,7 4 0,-3-5 0,0 0 0,-2 5 0,-4-4 0,-2 9 0,-3-8 0,2 8 0,-7-6 0,2 6 0,-9-1 0,2 4 0,-2 0 0,4-5 0,0 3 0,7-8 0,-1 7 0,2-7 0,2 7 0,-2-8 0,4 3 0,2-5 0,0 0 0,-7 5 0,5-3 0,-10 4 0,4 0 0,-5 2 0,-1 0 0,0 4 0,-3-8 0,2 8 0,-8-2 0,3 3 0,1 0 0,-4 1 0,4-5 0,-5 8 0,0-7 0,0 8 0,0-4 0,0 0 0,5-1 0,-4 1 0,7-1 0,-2 0 0,4-5 0,1-1 0,0 0 0,5-5 0,-4 5 0,4-1 0,-4-3 0,-2 9 0,1-9 0,-1 9 0,-4-4 0,4 0 0,-5 4 0,7-8 0,-1 3 0,-5 0 0,5-3 0,-10 8 0,4-3 0,-4 1 0,-1 3 0,6-9 0,-4 5 0,4-6 0,-1 5 0,2-4 0,4 3 0,1-5 0,-1 1 0,1-1 0,-1 5 0,-1 1 0,0 4 0,0 1 0,-5 0 0,3 0 0,-7 4 0,10-6 0,-9 6 0,4-3 0,-6 1 0,4 1 0,-6 2 0,5-4 0,-7 4 0,1 0 0,-2 0 0,-3 4 0,0 1 0,3-5 0,1 3 0,1-6 0,2 6 0,-6-3 0,3 1 0,5-7 0,-7 5 0,11-12 0,-8 7 0,0-3 0,4-3 0,-4 2 0,5-3 0,0-6 0,-1 4 0,1-3 0,0 4 0,-1 5 0,-4 0 0,3 1 0,-7 7 0,3-3 0,-4 8 0,-1 0 0,1 1 0,-3-1 0,2-4 0,7-5 0,0-5 0,8 0 0,-9 2 0,2 4 0,-5 0 0,1 3 0,-3 2 0,0 3 0,0 1 0,4-9 0,10-19 0,2 5 0,4-13 0,-6 16 0,-9 6 0,0 1 0,-5 7 0,0 2 0,0 3 0,0 3 0,-4-2 0,3 6 0,-1-19 0,7-1 0,2-16 0,3 5 0,0 2 0,-1 4 0,-3 1 0,-2 3 0,-3 6 0,-1 4 0,0 4 0,-4 1 0,3 2 0,-2-6 0,5-19 0,3-1 0,3-17 0,9-8 0,-8 9 0,9-15 0,-10 7 0,5 4 0,-5 1 0,3 8 0,-9 14 0,3 3 0,-5 9 0,-2 4 0,-2 0 0,-3 5 0,3 2 0,1-5 0,3-8 0,5-9 0,2-10 0,10-12 0,-6 15 0,7-19 0,-7 14 0,5-10 0,-6-1 0,4 7 0,-10 0 0,2 6 0,-5 6 0,1 0 0,-1 5 0,0 5 0,0 1 0,-1 4 0,1 0 0,-1 0 0,0 4 0,-3 0 0,-1 5 0,0 2 0,-2-2 0,2-6 0,-3 0 0,4-16 0,1-4 0,4-5 0,10-16 0,-7 14 0,11-14 0,-8 11 0,4-7 0,-4 7 0,2 0 0,-7 1 0,3 9 0,-4-8 0,0 14 0,-1-4 0,0 6 0,1-1 0,-1 0 0,0 1 0,0 3 0,-4 2 0,0 4 0,-1 4 0,-3 1 0,3-1 0,-3 0 0,3 0 0,-2-3 0,2 2 0,1-7 0,0-4 0,1-2 0,1-2 0,-5 7 0,7-4 0,-4 8 0,0-3 0,3 4 0,-3 0 0,0 0 0,3 0 0,-6 0 0,5 0 0,-1 0 0,-1 0 0,2 0 0,-1-4 0,3-1 0,0-5 0,0 1 0,0-1 0,0 5 0,0-4 0,-3 8 0,2-8 0,-6 4 0,6-11 0,-2 0 0,3-1 0,-3 2 0,2 6 0,-2-6 0,3 4 0,1-3 0,-1 4 0,1-4 0,-1 3 0,1-4 0,-2 10 0,5-4 0,-3 4 0,3-5 0,-4 1 0,0-1 0,0 1 0,1-6 0,-4 4 0,2-8 0,-6 8 0,7-8 0,-3 8 0,4-9 0,-1 4 0,1-4 0,0-1 0,0 0 0,0 1 0,0-1 0,0-6 0,1 0 0,-1-6 0,5 0 0,-3 0 0,2 5 0,-3-3 0,-1 9 0,-4-5 0,3 7 0,-7-1 0,7 5 0,-7 1 0,2 1 0,-3 11 0,0-9 0,0 10 0,0-12 0,0 3 0,0-9 0,0-7 0,0-15 0,0 5 0,0-21 0,0 33 0,0-27 0,0 17 0,0-6 0,0-5 0,0 11 0,0-5 0,0 13 0,0 1 0,0 5 0,0 5 0,0-3 0,0 8 0,0-4 0,0 6 0,0-6 0,0 4 0,0-3 0,0 4 0,0 0 0,-3 5 0,2-3 0,-2 2 0,-1-8 0,-1 3 0,0-4 0,-2 1 0,6 3 0,-7-9 0,7 5 0,-3-6 0,0 5 0,3-3 0,-6 3 0,6-5 0,-7 5 0,7-3 0,-6 3 0,2 0 0,-4-3 0,1 8 0,-1-4 0,1 5 0,0 1 0,0-1 0,0 5 0,3-4 0,-2 4 0,3 0 0,0-4 0,-8-17 0,10 11 0,-10-26 0,7 24 0,-4-4 0,0 1 0,1 4 0,-1-4 0,0 4 0,4 1 0,-2 6 0,6-1 0,-6 0 0,6 1 0,-3 3 0,0-7 0,3 6 0,-6-7 0,6 4 0,-3 1 0,1 3 0,2 2 0,-2 0 0,-1 3 0,3-3 0,-2-1 0,0-7 0,2 5 0,-2-8 0,3 10 0,0-5 0,0 1 0,0 8 0,0-23 0,0 1 0,0-7 0,-5-14 0,4 14 0,-4-11 0,5-4 0,-4 10 0,-2-11 0,-3 12 0,-1 0 0,0 2 0,-3 10 0,3-10 0,-4 4 0,5 1 0,0-5 0,0 10 0,-1-10 0,5 10 0,-3-10 0,6 10 0,-5 1 0,6 2 0,-6 13 0,2-8 0,-3 9 0,1 0 0,2 1 0,-2 0 0,3 3 0,-4-4 0,0 1 0,4-1 0,-3 0 0,3-4 0,-5-1 0,-2-1 0,1-8 0,-6 8 0,7-9 0,-7 10 0,6-10 0,-5 9 0,5-3 0,-1 9 0,-1-4 0,3 4 0,-2 0 0,3-4 0,0 4 0,0-5 0,3 1 0,-6-6 0,5 5 0,-6-5 0,3 6 0,1-1 0,0-4 0,0 3 0,-1-3 0,0-1 0,1 4 0,-1-8 0,1 3 0,-1-5 0,0 0 0,0 0 0,0-5 0,-4 4 0,3-4 0,-3 6 0,4-1 0,0 5 0,4-3 0,-2 9 0,6-4 0,-6 8 0,6-2 0,-5 7 0,2-10 0,-1 9 0,2-5 0,3 11 0,-4-12 0,-1 1 0,-7-9 0,-2-3 0,-3-3 0,-6-5 0,-2-2 0,-4-4 0,0 4 0,0 0 0,-4 2 0,4 8 0,-3 2 0,4 0 0,2 9 0,-2-8 0,3 9 0,3 0 0,1-2 0,5 3 0,1 1 0,-2-4 0,2 4 0,2 0 0,-2-3 0,3 6 0,-3-2 0,-1 0 0,-3 2 0,2-2 0,-2 3 0,4 1 0,0 1 0,0 2 0,0-2 0,0 2 0,0 1 0,4-3 0,-4 2 0,4-3 0,-1 0 0,-2 0 0,6-4 0,-7 3 0,6-8 0,-5 4 0,1-4 0,-3-1 0,-1-4 0,0 3 0,-1-8 0,2 8 0,-6-5 0,5 7 0,-9-3 0,9 2 0,-9-1 0,5 5 0,-1-4 0,-1 8 0,6-3 0,-6 4 0,7 1 0,-8-1 0,8 1 0,-3-1 0,7 1 0,-2 0 0,6 4 0,-6-3 0,6 3 0,-2-1 0,2-2 0,2 7 0,-2-7 0,1 2 0,0 1 0,-1-3 0,5 3 0,-4-9 0,3 11 0,-7-2 0,-1 0 0,-3 2 0,-11-17 0,-2 4 0,-11-7 0,1 0 0,-1 0 0,-4 0 0,4 0 0,1 1 0,1-1 0,9 2 0,-4-1 0,6 6 0,5 2 0,-3 4 0,8 1 0,-3 2 0,0-1 0,6 6 0,-5-4 0,7 5 0,-4 0 0,0-1 0,4 1 0,-3 0 0,2-1 0,-2 1 0,-1-4 0,-11-1 0,4 0 0,-5 1 0,3 3 0,9 0 0,-5 1 0,5-4 0,4 3 0,-3-3 0,6 1 0,-6-2 0,-2 0 0,0-2 0,-3 2 0,0-3 0,-1 3 0,-5-4 0,5 4 0,-4-4 0,8 4 0,-7-3 0,7 3 0,-4 0 0,5-3 0,4 7 0,-7-6 0,-1-1 0,-2 2 0,-5-5 0,10 9 0,-3-6 0,-1 3 0,4 0 0,-3-2 0,0 5 0,-1-6 0,0 7 0,-3-4 0,7 2 0,-8 1 0,8-2 0,-7 3 0,7 0 0,-4 3 0,5-1 0,0 2 0,0-4 0,0 4 0,0-3 0,0 3 0,1-3 0,-1-1 0,0 4 0,-5-3 0,-2 3 0,1-4 0,-1 1 0,7 2 0,0-1 0,4 5 0,-3-6 0,3 7 0,-4-7 0,3 3 0,-2 0 0,3 1 0,0 0 0,-3 2 0,2-5 0,1 5 0,1-2 0,3 3 0,0-3 0,0 2 0,4-5 0,0-1 0,0 2 0,-13-1 0,-2 2 0,-11-4 0,4-5 0,0-3 0,1-1 0,-6 0 0,-6-5 0,-2-2 0,-5-4 0,0-1 0,0 4 0,0 2 0,-4 0 0,10 4 0,-10-5 0,10 7 0,-4 2 0,10-1 0,-3 2 0,8 1 0,1 1 0,1 0 0,8 4 0,-7-4 0,7 1 0,-3 3 0,-1-3 0,4 0 0,-7 2 0,3-2 0,-5 2 0,1 1 0,-1 0 0,0-4 0,5 7 0,-3-6 0,7 6 0,-8-3 0,8 1 0,-8 2 0,8-1 0,-7 5 0,7-6 0,-3 3 0,0-4 0,3 4 0,-10-3 0,9 3 0,-5-4 0,7 4 0,0-2 0,0 5 0,1-6 0,-1 3 0,0 0 0,0 0 0,-5 1 0,4 2 0,-3-6 0,4 3 0,-4 0 0,3-3 0,-3 6 0,-1-6 0,0 6 0,-5-6 0,5 6 0,-4-6 0,-3 2 0,1-3 0,-1 1 0,4 2 0,2-2 0,1 6 0,-3-6 0,7 3 0,-4-1 0,1-2 0,3 3 0,-8 0 0,8-3 0,-3 3 0,0 0 0,3-3 0,-3 3 0,4 0 0,-5-3 0,4 3 0,-7-1 0,2-2 0,1 6 0,-4-6 0,4 2 0,0-3 0,-15 0 0,17 1 0,-17 2 0,16-1 0,-6 1 0,1-3 0,0 0 0,-1 0 0,0 3 0,1-2 0,-1 2 0,0 1 0,5-3 0,-3 6 0,2-6 0,-3 6 0,-1-6 0,5 6 0,-4-3 0,4 1 0,0 2 0,-4-3 0,5 4 0,-2 0 0,-2 0 0,-1 0 0,-1 0 0,-9 0 0,9 0 0,-10 0 0,10 0 0,-9 0 0,5 0 0,-1 0 0,-4 0 0,9 0 0,-5 0 0,6 0 0,-1 0 0,1 0 0,0 0 0,0 0 0,-1 0 0,2 0 0,-2 0 0,6 0 0,-5 0 0,8 0 0,-6 0 0,6 0 0,-6 0 0,6 3 0,-7-2 0,7 3 0,-3-1 0,5 1 0,-1 0 0,0 2 0,1-2 0,-1 1 0,1 1 0,-1-2 0,4 0 0,-3 3 0,7-6 0,-4 5 0,1-5 0,3 2 0,-3 0 0,3-3 0,0 3 0,1 0 0,-1 1 0,1 0 0,2 1 0,-2-4 0,3 5 0,-7-5 0,2 4 0,-5-4 0,1 5 0,-2-5 0,-1 6 0,0-6 0,4 5 0,-2-5 0,6 5 0,-3-6 0,3 3 0,-3-3 0,3 0 0,-10 0 0,4 0 0,-5 0 0,7 0 0,-3 0 0,3 0 0,-4 0 0,4 0 0,1 0 0,0 0 0,2 0 0,-2 0 0,4 0 0,-1 0 0,0 0 0,4 0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55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0 443 24575,'8'-17'0,"4"-9"0,10-1 0,-1-5 0,5 0 0,19-9 0,-11 6 0,33-24 0,-37 32 0,31-39 0,-37 46 0,12-22 0,-25 34 0,0 1 0,-8 4 0,0 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58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24575,'0'9'0,"0"15"0,0-6 0,0 19 0,0 5 0,0 14 0,0 14 0,0 17 0,0-14 0,0-15 0,0-1 0,0 21 0,5 20 0,1 2 0,-3-12 0,3-21 0,2 9 0,-1-11 0,-5 9 0,13 7 0,2-1 0,-2-5 0,10 13 0,4-1 0,-4-14 0,-6-12 0,1 12 0,-3-11 0,3 12-236,-1 4 0,-1-4 236,-7-24 0,12 35 0,2 4 0,-3-15 0,-2-8 0,5 14 0,-3-10 0,-6-20 0,1 1 0,3 26 0,2 13 0,-2-9 0,-2-16 0,-1-1 0,1 23 0,1 10 0,-2-16 0,7 10 0,-10-26 0,2 8 0,-2-12 0,8-3 0,-2 13 0,1 2 0,10 12 0,-14-37 0,-1 1 0,13 41 0,1-6 0,-12-23 0,6 4 0,0-1 0,-5-8 0,7 9 0,-1-3 0,-8-19 0,19 36 0,-24-41 472,21 30-472,-21-21 0,5 3 0,1 1 0,-6 1 0,15 33 0,-17-48 0,15 31 0,-14-31 0,15 25 0,-17-44 0,5 5 0,-13-18 0,-2 1 0,-5-6 0,-9 0 0,3 0 0,-12 0 0,4 0 0,-5 0 0,5-4 0,-3-4 0,6 0 0,2-3 0,1 3 0,6 1 0,-2 0 0,3 4 0,0-3 0,0 5 0,1-5 0,-1 5 0,0-2 0,0 0 0,1 2 0,-1-2 0,0 0 0,1 2 0,-1-2 0,1 3 0,-1 0 0,1-2 0,0 1 0,-1-2 0,3 0 0,-2 2 0,3-5 0,-4 3 0,0-4 0,0 0 0,1 0 0,-1 4 0,3-3 0,-2 2 0,5-3 0,-2 4 0,3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6:00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1 678 24575,'0'-14'0,"0"-10"0,0-3 0,0-11 0,0 7 0,0-51 0,0 39 0,0-41 0,0 31 0,0 13 0,0-3 0,0 12 0,0 14 0,0-5 0,0 12 0,3 3 0,1 1 0,2 2 0,1-2 0,-3-6 0,-2 4 0,-2-7 0,0 3 0,0 1 0,0 1 0,0 3 0,3 0 0,-2 1 0,2 2 0,-3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6:05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0 24575,'0'28'0,"0"18"0,0 12 0,0 5 0,0 5 0,0-12 0,0-6 0,-4 3 0,-1 3 0,3 22 0,-3-24 0,0 1 0,1 28 0,-2-27 0,1 1 0,-2 33 0,0-24 0,-1 9 0,3-9 0,2 18 0,-2-13 0,-1 11 0,1-10 0,4 26 0,-1-29 0,0 10 0,1-7 0,1-14 0,0 2 0,-1 25 0,-1 11 0,-1-11 0,0-20 0,-1 1 0,0 10 0,0 14 0,-2 2 0,2-8 0,-1-10 0,0-6 0,0 3-872,0 14 1,1 3-1,0-4 872,0 14 0,2-6 0,2-7 0,0-4-90,0-15 1,0 2 89,0 5 0,0 6 0,0-8 0,0-12 0,0 2 0,0 25 0,-1 12 0,2-11 0,1-27 0,1 2 0,1 30 0,0 15 0,0-18 0,4 6 0,0-12 0,2 15 0,-2-19 0,0-10 0,1 11 0,3 19 0,0-17 0,5 0 0,-4 3 0,0 19 0,-1-14 0,-1-33 0,-1-2 0,0 24 0,1 10 0,-2-14 0,3 11 0,-1 2 0,2-4 0,-1-22 0,-3-9 0,0-2 0,1 4 0,8 26 0,-10-24 0,4 34 2589,-12-64-2589,0 20 205,0-35-205,0 5 0,0-8 0,0 1 0,0 5 0,0 16 0,0 6 0,0 12 0,4-1 0,3 6 0,1 4 0,0 12 0,4 4 0,-1-1 0,-9-9 0,5-9 0,0-2 0,-3-9 0,1 23 0,-1-49 0,-4 5 0,2-18 0,-6-5 0,-3-17 0,-13-10 0,-11-22 0,0 3 0,-5-17 0,7 23 0,0-12 0,1 13 0,-1-5 0,5 3 0,2 9 0,5 2 0,1 10 0,4 4 0,2 6 0,6 3 0,-2 4 0,5-3 0,-5 5 0,18-2 0,-6 6 0,20 10 0,-5 1 0,6 17 0,4-7 0,-5 13 0,6-3 0,-13 2 0,3-4 0,-6-7 0,-3-1 0,-2-8 0,-3 3 0,-1-8 0,0 3 0,0-6 0,0 6 0,-3-3 0,3 4 0,-3 0 0,0 0 0,3 0 0,-3 0 0,4 0 0,-1 0 0,1 0 0,-1-4 0,0 0 0,0-4 0,-1-1 0,-2 1 0,2 0 0,-5-1 0,5-2 0,-5-4 0,2-7 0,-3-8 0,0-6 0,0-8 0,0-2 0,0-5 0,0-5 0,4-2 0,5-5 0,2 5 0,6 2 0,-3 10 0,3 1 0,-5 10 0,0 1 0,-5 7 0,0 2 0,0 3 0,-4 1 0,3-3 0,-2 5 0,2-5 0,-2 6 0,1-1 0,-1-4 0,3 0 0,-4-3 0,4-3 0,-3 7 0,0-7 0,2 9 0,-5-5 0,2 7 0,0-1 0,-2-2 0,2 5 0,-3-1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6:13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0 24575,'0'30'0,"0"-4"0,0 8 0,0-3 0,0 0 0,0-2 0,0 34 0,0 11 0,0-19 0,0 2 0,0 41 0,0-32 0,0-4 0,0 1 0,3 0 0,1 12 0,-1-10 0,0 14 0,0-9 0,0 13 0,1-13 0,0 7 0,-2-2 0,1-2 0,3-16 0,2 23 0,-7-33 0,7 33 0,-7-28 0,1-1 0,0-2 0,-2-8 0,4 32 0,-3-38 0,3 42 0,-4-44 0,0 20 0,0 3 0,0-8 0,0 15 0,0 2 0,0-1 0,0 9 0,0 3 0,0 7 0,0 16 0,0-1 0,0-22 0,-1 22 0,2 2 0,3-6 0,-3-31 0,-1-1 0,5 15 0,-5 20 0,0-52 0,0 27 0,0 1 0,0-23 0,0 19 0,0 2 0,0-12 0,0 6 0,0-1 0,0-6 0,0 22 0,0-39 0,0 26 0,0-23 0,4 19 0,1 0 0,-3-12 0,4 18 0,1-1 0,-6-26 0,7 46 0,-3-59 0,0 22 0,2-24 0,-3 31 0,1-23 0,-1 49 0,-4-40 0,0 56 0,0-61 0,3 40 0,2-50 0,3 42 0,-3-34 0,-2 17 0,-3-14 0,0 30 0,0-19 0,0 48 0,0-56 0,0 41 0,0-47 0,0 27 0,0-40 0,0 8 0,0-21 0,0 5 0,0-8 0,0 11 0,0-7 0,0 15 0,0-14 0,0 24 0,0-18 0,0 31 0,4-16 0,9 41 0,-6-32 0,8 28 0,-12-46 0,2 12 0,-2-27 0,-3 12 0,0-14 0,0 5 0,0-4 0,0-1 0,0 1 0,0-2 0,0 3 0,0-2 0,0 3 0,0-5 0,0 1 0,0 0 0,0-1 0,0 0 0,0 0 0,0 1 0,0-1 0,0 1 0,0 0 0,0-1 0,0 1 0,0-1 0,0 1 0,0 0 0,0-1 0,0 1 0,0 0 0,0 0 0,0-1 0,0 1 0,0 0 0,0-1 0,0 1 0,0-1 0,0 1 0,0 0 0,0-1 0,0 1 0,0 0 0,0 0 0,0-1 0,0 1 0,0-1 0,0 1 0,0-1 0,0 1 0,0 0 0,0 0 0,0-1 0,0 1 0,0 0 0,0 3 0,0 1 0,0 4 0,0-3 0,3 2 0,-2-7 0,2 4 0,-3-5 0,0 1 0,0 0 0,0-1 0,0 1 0,0-1 0,0 1 0,0-1 0,0 1 0,-3-3 0,0-2 0,-7-2 0,2 0 0,-6 0 0,6 0 0,-2-3 0,3 3 0,0-6 0,1 5 0,-1-5 0,0 5 0,-3-5 0,3 2 0,-6-3 0,1 0 0,-3 0 0,-4-1 0,3 0 0,-7 0 0,7-3 0,-8 2 0,8-1 0,-3 2 0,4 0 0,0 1 0,0-1 0,0 1 0,4 3 0,-3-3 0,6 3 0,-2-3 0,-1 3 0,4-2 0,-7 2 0,6-3 0,-6 0 0,6 3 0,-6-2 0,6 2 0,-2-3 0,0 3 0,2-2 0,-2 2 0,-1 0 0,3-2 0,-2 6 0,3-6 0,1 5 0,2-5 0,1 5 0,3-1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6:14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1 552 24575,'0'-24'0,"11"-18"0,-1 18 0,17-27 0,-9 24 0,9-15 0,-5 15 0,7-10 0,14-4 0,-10 1 0,16-2 0,-8-2 0,-11 14 0,12-9 0,-27 21 0,5 2 0,-17 12 0,0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7:10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19:22:1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24575,'0'14'0,"0"0"0,0 5 0,0-3 0,0 8 0,0-4 0,0 1 0,0-2 0,0 1 0,0-4 0,0 3 0,0-4 0,0-5 0,0 4 0,0-3 0,0 0 0,0 3 0,0-3 0,0 4 0,0-3 0,0 2 0,0-7 0,0 4 0,0-4 0,0 0 0,0-1 0,0 1 0,0-1 0,0 0 0,0 1 0,0 0 0,0-1 0,0 1 0,0 0 0,0 0 0,0 0 0,0-1 0,0 1 0,0 0 0,0-1 0,0 1 0,0-1 0,0 1 0,0 3 0,0-3 0,0 3 0,0-3 0,0 0 0,0-1 0,0 1 0,0-1 0,-3-3 0,-9 0 0,-5-3 0,-7 0 0,-1-4 0,0 0 0,4-4 0,2 0 0,3 3 0,5-1 0,0 5 0,4-2 0,1 3 0,5 0 0,4 0 0,4 0 0,3 0 0,-4 0 0,1 0 0,0 0 0,0 0 0,-1 0 0,1 0 0,0 0 0,0 3 0,0-2 0,-1 5 0,1-2 0,0 3 0,0-4 0,0 3 0,-1-2 0,1 3 0,0-4 0,-4 3 0,3-5 0,-3 2 0,4-3 0,-1-3 0,11-11 0,-4 1 0,9-9 0,-2 6 0,-8 4 0,7-3 0,-12 7 0,4-2 0,-4 6 0,-1-2 0,1 5 0,0-2 0,-1 3 0,1 0 0,-4-3 0,3 2 0,-6-2 0,3 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19:29:06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24575,'0'6'0,"0"0"0,0 4 0,0 2 0,0-1 0,0 3 0,0 2 0,0 5 0,0 4 0,0-1 0,0 6 0,0 1 0,0 5 0,0 6 0,0-5 0,0 0 0,0 4 0,0-14 0,0 14 0,0-20 0,0 13 0,0-17 0,0 17 0,0-7 0,0 4 0,0 4 0,0-4 0,0 5 0,0-5 0,0-1 0,0-5 0,0-5 0,0-1 0,0-7 0,0-2 0,0-3 0,0 0 0,-6-3 0,-1-2 0,0-5 0,-1-4 0,0-1 0,0-7 0,-6 7 0,2-7 0,0 4 0,-2-1 0,2-3 0,0 7 0,2-2 0,3 3 0,0 0 0,0 3 0,0-2 0,0 5 0,1-2 0,-1 3 0,1 0 0,2-3 0,-2 2 0,8-2 0,-1 3 0,12 3 0,-4 1 0,4 0 0,-2 3 0,-3-3 0,2 3 0,-3 0 0,0-4 0,0 3 0,-1-2 0,1 0 0,-3 2 0,2-5 0,-5 5 0,5-5 0,-2 5 0,2-3 0,1 4 0,-1-4 0,-2 3 0,2-5 0,-2 5 0,0-2 0,2 0 0,-5 2 0,4-3 0,-4 4 0,5-4 0,-5 3 0,5-5 0,-6 5 0,6-5 0,-3 1 0,4-2 0,0-3 0,0-1 0,-1-3 0,5 0 0,-3 0 0,2 0 0,1 0 0,-4 0 0,7-1 0,-5-3 0,5 3 0,-2-6 0,7 5 0,-3-6 0,4 7 0,-5-3 0,0 3 0,-4 1 0,0-1 0,-5 5 0,1-1 0,-3 1 0,2 3 0,-5-3 0,2 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19:29:1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24575,'0'6'0,"0"4"0,0 6 0,0-1 0,0 5 0,0-1 0,0-3 0,0 13 0,0-12 0,0 12 0,0-9 0,0 1 0,0-2 0,0-4 0,0 0 0,0 1 0,0-5 0,0 3 0,0-6 0,0 2 0,0-3 0,0 0 0,0 0 0,0 0 0,0-1 0,0 1 0,0-1 0,0 4 0,0-3 0,0 3 0,0-3 0,0 0 0,0-1 0,0 1 0,0 0 0,0 0 0,0 0 0,0 3 0,0-2 0,0 6 0,0-6 0,0 2 0,0-3 0,0 0 0,0 0 0,3 0 0,-2-1 0,1 1 0,-2-1 0,0 1 0,0 0 0,0 0 0,0-1 0,0 0 0,0 1 0,3-4 0,-2 3 0,2-3 0,-3 4 0,0-1 0,3-3 0,-2 3 0,1-3 0,-4 1 0,-2-4 0,-6-4 0,2-3 0,-2 0 0,-1 3 0,3-2 0,-2 2 0,-1-4 0,3 1 0,-2 0 0,3 3 0,0 1 0,3 0 0,-2 2 0,2-2 0,-3 3 0,1-3 0,-1 3 0,0-7 0,0 7 0,0-7 0,0 7 0,3-6 0,-2 5 0,6-5 0,-6 5 0,8-2 0,-2 3 0,14 0 0,-2 0 0,2 3 0,0 1 0,-6 3 0,6 0 0,-6-3 0,3 3 0,-5-7 0,1 6 0,0-2 0,0 3 0,0-3 0,-1 2 0,1-6 0,0 6 0,-3-2 0,1-1 0,-1 3 0,-1-2 0,0 2 0,0-3 0,0 0 0,4-3 0,-1 0 0,8 0 0,2-4 0,4 0 0,-1-4 0,-4 0 0,4 0 0,-2 1 0,2-1 0,-4 0 0,0 0 0,-3 1 0,-2 3 0,-3-2 0,0 5 0,-1-2 0,1 3 0,-1-3 0,1 2 0,-3-5 0,2 5 0,-6-2 0,3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1:45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0 712 24575,'18'-34'0,"-4"5"0,12-3 0,-12 7 0,6 4 0,29-54 0,-11 23 0,18-28 0,-16 25 0,-15 21 0,9-5 0,-6 7 0,-2 5 0,-4 5 0,-1-2 0,-6 11 0,1-5 0,-1 9 0,0-2 0,-1 1 0,1 1 0,-3-1 0,2 2 0,-7 5 0,4-4 0,-4 3 0,-1 1 0,1 0 0,0 0 0,-1 2 0,1-2 0,-4 0 0,3 2 0,-2-2 0,3 3 0,-6 0 0,-12 0 0,2 0 0,-11 0 0,9 0 0,-4 0 0,0 0 0,-4 0 0,3 0 0,-8 0 0,8 0 0,-3 0 0,4 0 0,0 0 0,4 0 0,0 0 0,5 0 0,-1 0 0,3 3 0,-1-2 0,2 1 0,-4-2 0,1 0 0,-1 0 0,0 0 0,0 0 0,1 0 0,5 0 0,8 0 0,4 0 0,6 0 0,-2 0 0,0 0 0,0 0 0,5 0 0,-4 0 0,3-3 0,0 2 0,2-2 0,-1 3 0,-1 0 0,-4 0 0,0-3 0,0 2 0,-4-3 0,0 4 0,-4 0 0,-1 0 0,1 0 0,-1 0 0,1 0 0,-1 0 0,-2 3 0,-1 1 0,-3 2 0,0 0 0,0 0 0,0 1 0,0-1 0,0 1 0,0 0 0,0 0 0,0-1 0,0 1 0,0 0 0,0 0 0,0-1 0,0 1 0,0 0 0,0 0 0,0-1 0,0 1 0,0-1 0,0 1 0,0-1 0,0 0 0,0 1 0,0-1 0,0 0 0,0 1 0,0-1 0,0 0 0,0 1 0,0-1 0,0 0 0,0-2 0,0-1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0:59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7373 0 24575,'-16'0'0,"-1"0"0,-2 0 0,-1 0 0,-5 0 0,1 0 0,-1 0 0,-6 0 0,5 0 0,-11 0 0,16 0 0,-8 0 0,9 0 0,-5 0 0,1 0 0,-1 0 0,1 0 0,3 0 0,2 0 0,4 0 0,0 0 0,0 0 0,0 0 0,-3 3 0,2-2 0,2 2 0,0-3 0,3 0 0,-4 0 0,3 0 0,-6 0 0,6 0 0,-8 0 0,6 0 0,-1 0 0,0 0 0,3 0 0,-2 0 0,3 0 0,0 0 0,-3 0 0,2 0 0,-3 0 0,0 0 0,0 0 0,-3 0 0,3 0 0,-3 0 0,3 0 0,4 0 0,-3 0 0,2 0 0,-3 0 0,4 0 0,-3 0 0,6 0 0,-6 0 0,3 0 0,0 0 0,-3 0 0,2 0 0,-2 0 0,-1 0 0,0 0 0,0 0 0,0 0 0,0 0 0,0 0 0,4 0 0,-3 0 0,2 0 0,-9 0 0,4 0 0,-9 0 0,10 0 0,-7 0 0,7 0 0,-8 0 0,4 0 0,-4 0 0,3 0 0,-2 0 0,2 0 0,1 3 0,-3-2 0,7 2 0,-8-3 0,8 0 0,-7 4 0,2-3 0,1 2 0,-4-3 0,4 0 0,0 0 0,-4 0 0,2 4 0,-3 0 0,2 4 0,4-4 0,4 3 0,0-3 0,0 4 0,3-1 0,2 0 0,0 0 0,2 0 0,-2 0 0,3-1 0,-3 1 0,2 0 0,-6 0 0,6 4 0,-6-3 0,2 6 0,-3-5 0,4 1 0,-3-2 0,6-2 0,-2 1 0,3 0 0,1-3 0,-6-1 0,0-3 0,-13 0 0,3 0 0,-12 4 0,8 1 0,-9 0 0,4 2 0,-10-2 0,9 0 0,-8 4 0,14-5 0,1 1 0,6 2 0,4-6 0,4 5 0,-8-5 0,7 5 0,-12-1 0,8 2 0,-7 2 0,2-2 0,-3 2 0,-1-1 0,1 0 0,-1 0 0,5 0 0,1 0 0,4-1 0,3 0 0,-2 1 0,3-1 0,0 0 0,-3 1 0,2-1 0,-3 4 0,-4-3 0,3 3 0,-7 1 0,6-4 0,-6 4 0,7-1 0,-8-2 0,8 2 0,-3-3 0,0 3 0,3-2 0,-8 6 0,4-6 0,0 2 0,-4 1 0,4-3 0,-5 3 0,1 0 0,-6-3 0,4 7 0,-3-7 0,4 3 0,-4 0 0,3-3 0,-3 4 0,4-1 0,1-3 0,3 2 0,-2 1 0,2-3 0,-3 6 0,-1-6 0,-15 15 0,6-9 0,-13 7 0,17-6 0,0-3 0,6 0 0,-1 2 0,5-6 0,0 2 0,9-4 0,1 0 0,3 0 0,-3 0 0,-1 0 0,-3 0 0,-1 1 0,0-1 0,0 4 0,0-3 0,0 6 0,0-5 0,0 5 0,0-2 0,0 2 0,0 1 0,-1 5 0,-4 1 0,3 4 0,-9 1 0,4 0 0,0 0 0,1-5 0,9-1 0,-2-9 0,9 0 0,-5-4 0,7-3 0,-17 6 0,-4 10 0,-8 4 0,0 8 0,0-4 0,4-1 0,1-5 0,-4 9 0,3-7 0,-5 8 0,-3-8 0,13 1 0,-6-7 0,8 2 0,-16 7 0,10-7 0,-17 13 0,12-10 0,-7 6 0,6-1 0,2-5 0,4 3 0,7-12 0,3 1 0,7-8 0,6 0 0,-2 0 0,5 0 0,-2-1 0,0 1 0,0-1 0,-4 1 0,0 0 0,0 3 0,0 1 0,-1 4 0,1 0 0,-5 4 0,4-2 0,-4 2 0,5-4 0,-4 0 0,3 0 0,-3 0 0,4 0 0,-1-4 0,1 3 0,0 2 0,-1 0 0,0 7 0,-4-3 0,-1 10 0,-4-4 0,0 3 0,0 1 0,1-4 0,-1-1 0,-3-1 0,7-7 0,-7 7 0,8-11 0,-4 5 0,1-6 0,0 3 0,0 0 0,-5 5 0,4-4 0,-4 5 0,5-7 0,0 1 0,3-3 0,2-2 0,3-3 0,0 0 0,4-1 0,-3 1 0,2 0 0,-3 3 0,-4 2 0,0 3 0,-4 0 0,-1 4 0,1-3 0,-1 7 0,4-7 0,-3 0 0,7-5 0,1 0 0,1-4 0,5 4 0,-5-8 0,5 3 0,-5-2 0,2 3 0,-2 0 0,-5 3 0,3 1 0,-6 4 0,6 0 0,-3-3 0,4-2 0,-2 0 0,4-3 0,-1 3 0,3-6 0,3 4 0,-10 4 0,-5 14 0,-9 11 0,-5 7 0,0 4 0,0-4 0,0 3 0,1-7 0,-1 3 0,0-5 0,5-6 0,3-5 0,9-8 0,-2-4 0,6-3 0,0-2 0,2 0 0,-2 2 0,0 3 0,-3 0 0,0 4 0,-2 1 0,1 5 0,-3-5 0,6 3 0,-2-6 0,3 2 0,1-4 0,-1 0 0,4-1 0,-2 1 0,-2 0 0,-1 5 0,-5 0 0,-3 20 0,-5-10 0,0 11 0,1-11 0,-1-3 0,4 3 0,-3-5 0,0 1 0,4-1 0,-5 1 0,6-2 0,0-3 0,1-2 0,3-8 0,-2 3 0,7-6 0,-4 2 0,4 1 0,0 0 0,0 4 0,-1 0 0,-3 0 0,3 0 0,-7 4 0,3-3 0,-4 8 0,-6 3 0,4-5 0,-1 4 0,5-7 0,1 1 0,0 5 0,-2-1 0,6 1 0,-7 5 0,2 0 0,0 1 0,-2 4 0,2-5 0,-4 6 0,1-5 0,3 3 0,-1-8 0,5 4 0,-1-6 0,6 1 0,-2-1 0,2 6 0,-3-5 0,-1 10 0,0-9 0,1 8 0,-1-3 0,0 5 0,0 15 0,1-16 0,3 15 0,1-28 0,4 2 0,0-9 0,0-4 0,0-1 0,-4 10 0,-5 8 0,-5 9 0,-5 4 0,5-5 0,-2-5 0,6 15 0,-3-7 0,3 16 0,0-1 0,4-4 0,-3 11 0,8-5 0,-8 13 0,3-5 0,-4-7 0,-1 10 0,2-21 0,3 21 0,-3-17 0,8 5 0,-3-12 0,4-2 0,0-10 0,0-2 0,-4 1 0,3-4 0,-7 3 0,7-4 0,-6 0 0,2-1 0,-3 1 0,3 4 0,-2-3 0,-1 20 0,-2-18 0,2 18 0,1-20 0,2 3 0,0-4 0,-2-1 0,6 1 0,-2 0 0,-1-1 0,3 1 0,-6 0 0,6-1 0,-6 1 0,6-1 0,-7 1 0,7 0 0,-6-1 0,6 1 0,-2-5 0,3 4 0,0-4 0,0 5 0,-4-5 0,3 8 0,-6-6 0,-1 23 0,-1-16 0,0 16 0,2-19 0,2 4 0,1-10 0,0 4 0,4-4 0,0 0 0,0 4 0,0-8 0,0 3 0,0 1 0,0-4 0,0 3 0,0-4 0,0-1 0,0 1 0,0 0 0,0-3 0,0 8 0,3-10 0,1 7 0,3-11 0,-4 6 0,0 15 0,-3 14 0,-5 22 0,4 8 0,-9 7 0,4 7 0,-5-5-673,4-21 0,1 2 673,2-7 0,1 2 0,0 15 0,0 1 0,3-8 0,0-4-827,0 40 827,0-36 0,0-2 0,0 4-117,0-11 0,0-1 117,0 11 0,0 6 0,4-8 1271,2-9-1271,3-6 874,1 1-874,-5-1 262,4-5-262,-8 4 0,3-4 0,-4 11 0,4-4 0,-3-1 0,8-2 0,-4-10 0,4 4 0,0-5 0,0 0 0,-1-5 0,1-2 0,0 1 0,-1-4 0,0 3 0,4-4 0,-3 0 0,3-1 0,-4 1 0,1 0 0,-1-5 0,-4-1 0,3-4 0,-7-4 0,4 0 0,-1-7 0,-2 7 0,2 2 0,4 13 0,3 5 0,8 5 0,13 21 0,-10-16 0,16 27 0,-12-23 0,10 11 0,9 8 0,-8-24 0,12 21 0,-20-30 0,12 19 0,-9-10 0,2 0 0,-4-3 0,-6-10 0,-1 9 0,-5-10 0,0 3 0,-1-4 0,-3 0 0,3-1 0,-4-4 0,4 4 0,0-4 0,0 5 0,1 5 0,0-5 0,0 5 0,-1-5 0,0-5 0,-3 4 0,-3-8 0,2 7 0,-3-7 0,2 3 0,0-4 0,-3 0 0,7 5 0,1-4 0,2 8 0,5-7 0,4 9 0,5-8 0,6 10 0,-1-4 0,2 10 0,-2-9 0,-4 6 0,-2-8 0,-4 3 0,-5-4 0,-2-2 0,-9-8 0,0-2 0,-5-3 0,1-3 0,0-1 0,0-3 0,4 0 0,5 0 0,11 3 0,4 6 0,0 5 0,3 3 0,3 1 0,5 5 0,7-2 0,-1 7 0,0-4 0,7 2 0,-5 2 0,5-7 0,-12 7 0,5-4 0,-9 5 0,3-5 0,-9 3 0,-3-9 0,-9 2 0,3 1 0,-7-4 0,3 3 0,-8-5 0,2 4 0,-2-3 0,0 3 0,-1-4 0,-3 0 0,2 0 0,-2-3 0,3 2 0,0-3 0,-3 0 0,12 7 0,-2-6 0,4 7 0,2-7 0,-8 3 0,7-6 0,-7 5 0,4-6 0,-5 3 0,-4 0 0,3-3 0,-6 3 0,6 0 0,-2 0 0,-1 0 0,3 3 0,-3-2 0,4 2 0,0 1 0,0 0 0,5 1 0,-4-1 0,7 1 0,-2 0 0,3 1 0,6 0 0,16 8 0,-6-5 0,17 2 0,-14-5 0,5-6 0,21 14 0,-9-7 0,16 9 0,1-5 0,-4 0 0,20 2 0,-14-2 0,-12-1 0,6 1 0,-21 2 0,17-2 0,-13 3 0,-1-5 0,-12-1 0,-2-5 0,-5 3 0,-5-7 0,5 6 0,-10-11 0,-2 2 0,-2-7 0,-13 0 0,7-16 0,1 12 0,12-11 0,11 15 0,9 0 0,-1 0 0,-5 0 0,4 0 0,9 4 0,1 7 0,20 1 0,-6 8 0,6-2 0,1 4 0,-19-6 0,14 5 0,-21-10 0,11 9 0,-8-5 0,-12 0 0,-2 2 0,-10-7 0,-6 2 0,-6-4 0,-4-1 0,0 1 0,0-4 0,4 3 0,-3-6 0,7 2 0,3 1 0,0-3 0,3 7 0,-4-7 0,-1 6 0,6-6 0,-4 3 0,-1-1 0,-2-2 0,-2 2 0,3 1 0,-3-3 0,2 2 0,-2 1 0,3-3 0,-3 6 0,2-6 0,-2 6 0,-1-6 0,3 6 0,-2-3 0,3 1 0,17 3 0,-12-7 0,16 7 0,-14-7 0,10 2 0,2 2 0,5-4 0,14 8 0,-21-4 0,38 1 0,-41 1 0,35-6 0,-22 8 0,11-3 0,-6 4 0,-2-5 0,-6 4 0,-5-4 0,4 0 0,-4 4 0,11-4 0,-10 1 0,9 2 0,-10-6 0,32 2 0,-13-4 0,15 0 0,-22 0 0,-7 0 0,0 0 0,1 0 0,-1 0 0,-5 0 0,10 0 0,-9 0 0,11 0 0,-7 0 0,7 0 0,-6-5 0,6 4 0,-7-3 0,1 4 0,-1-4 0,0 3 0,-5-4 0,4 1 0,-10 3 0,4-7 0,1 7 0,-5-7 0,4 3 0,1-4 0,-5 0 0,10-5 0,-10 4 0,10-4 0,2-1 0,1 5 0,4-9 0,1 8 0,-6-8 0,12 8 0,-11-3 0,5 0 0,-1-2 0,-4 1 0,10-5 0,-10 5 0,5-5 0,-7 1 0,7-1 0,-5 0 0,4 0 0,-6 1 0,-5 4 0,4-3 0,-4 3 0,0 1 0,-2 0 0,0 1 0,-4 3 0,5-4 0,-11 5 0,3 1 0,-3-5 0,0 3 0,-2-2 0,-4 4 0,-1-1 0,-3 2 0,-2 2 0,-4-2 0,0 7 0,0-7 0,0 6 0,0-2 0,4-1 0,-3 3 0,10-6 0,-9 3 0,4-3 0,-6 3 0,-3-6 0,-1-3 0,-3-18 0,3 15 0,1-6 0,2 22 0,0 0 0,1 0 0,-3 0 0,2 0 0,-3 0 0,0 0 0,0 0 0,-1-3 0,-2 2 0,6-2 0,-3 3 0,4-4 0,0 0 0,0 0 0,0-3 0,0 3 0,0-3 0,0-1 0,0 1 0,4-1 0,-3 1 0,3-1 0,0-3 0,1-2 0,5 0 0,0-2 0,-1 2 0,-4-3 0,11-6 0,-14 8 0,9-7 0,-11 12 0,-4-1 0,3-1 0,-2 0 0,3-1 0,-4-2 0,8 2 0,-6-8 0,7 4 0,1-9 0,-5 9 0,9-10 0,-4 9 0,1-7 0,-3 7 0,-3 1 0,-1 2 0,-4 6 0,3-3 0,-3 1 0,0 2 0,3-2 0,-2-1 0,8-6 0,0 0 0,11-4 0,-4-1 0,8 4 0,-2-9 0,-2 8 0,1-7 0,-12 9 0,5-4 0,-9 6 0,3-1 0,-8 5 0,3-3 0,-6 3 0,6-4 0,-2 0 0,3 0 0,1-5 0,-1 4 0,1-7 0,12-9 0,-8-1 0,8-5 0,-11 13 0,-1 1 0,0 4 0,-1 0 0,-2 0 0,1 6 0,-2-6 0,3 4 0,1-3 0,-1 0 0,6-3 0,1-3 0,5-2 0,1-5 0,4 3 0,-3-4 0,4 0 0,-6 5 0,1-4 0,-6 6 0,-1 5 0,7-15 0,-10 17 0,10-16 0,-12 15 0,4-1 0,-3-3 0,3 3 0,0 0 0,-3-3 0,3 8 0,-4-8 0,-1 8 0,1-3 0,-1 4 0,0 0 0,0 0 0,0 0 0,0 0 0,0 0 0,-4 4 0,3 0 0,-6 4 0,2 0 0,-3 0 0,-1 1 0,-2-1 0,2 1 0,-2-5 0,6 0 0,3-8 0,2-1 0,2-5 0,-1 1 0,5-2 0,-3 1 0,3-1 0,-9 6 0,0 1 0,-5 8 0,0 0 0,0 4 0,0 1 0,0-9 0,0 3 0,4-8 0,2 1 0,2 0 0,1-6 0,0 1 0,0 4 0,-1 1 0,-3-1 0,-1 4 0,0-3 0,-2 4 0,1 0 0,1 0 0,-2-9 0,6 2 0,-1-12 0,4-2 0,-4-1 0,4-10 0,-4 10 0,5-10 0,-5 10 0,4-5 0,-9 11 0,8 2 0,-5-2 0,1 5 0,1-1 0,-5 8 0,6-1 0,-7 0 0,8-5 0,-3-4 0,4 3 0,1-14 0,0 21 0,9-16 0,-1 12 0,6-6 0,-4-3 0,11-8 0,-9 10 0,17-21 0,-18 12 0,6-7 0,-7 4 0,-3-1 0,-2 5 0,-9-4 0,-1 11 0,-4 2 0,-1 4 0,0 1 0,-4 4 0,0 0 0,-4 5 0,0-4 0,0 7 0,0-11 0,0 11 0,0-12 0,0 4 0,0-5 0,0 1 0,0-6 0,4-1 0,-3 0 0,7-3 0,-3 3 0,4 1 0,-5 0 0,4 5 0,-7 1 0,2 3 0,-3-2 0,0 3 0,0-10 0,0 4 0,0-8 0,0 3 0,0 0 0,0-3 0,0 8 0,0-8 0,0 12 0,0-6 0,0 8 0,0-5 0,0 1 0,4-1 0,-3 0 0,2 1 0,1-1 0,-3-15 0,3 11 0,-4-11 0,0 15 0,0 6 0,0-14 0,4-4 0,6-13 0,1-9 0,8 3 0,-1-29 0,4 3-598,-11 23 1,-2-2 597,0 7 0,0 1 0,-2-7 0,-1-2 0,0 1 0,0 0 0,-2 4 0,-1 0 0,1-5 0,-2 2-399,-2-31 399,0-8 0,6 18 0,-5 1 0,4 3 0,-5 15 0,0 11 0,0 4 0,0 11 1170,0 5-1170,0-3 424,-3 8-424,-2-9 0,-4 5 0,0-6 0,4 0 0,-3 0 0,7 1 0,-3-1 0,4-16 0,0 17 0,0-15 0,0 24 0,0-4 0,0 6 0,0-1 0,0 9 0,0-7 0,0 2 0,0-10 0,0-23 0,0 14 0,0-40 0,-4 37 0,-6-31 0,-1 24 0,-8-6 0,3-5 0,1 11 0,0-5 0,1 7 0,8 0 0,-7 5 0,8 2 0,-4 5 0,1 5 0,3-3 0,-2 8 0,2-4 0,1 6 0,-4-1 0,4 5 0,0-4 0,-3 4 0,6-1 0,-7-2 0,7 3 0,-2-1 0,-1-2 0,3 7 0,-2-8 0,3 8 0,-4-7 0,3 7 0,-3-8 0,4 8 0,0-8 0,-4-1 0,3-1 0,-2-8 0,-1 3 0,3 0 0,-7-3 0,3 8 0,-4-4 0,5 6 0,-3-1 0,6 5 0,-7-4 0,4 8 0,0-7 0,-3 7 0,6-8 0,-5 8 0,1-14 0,-2 12 0,-2-12 0,5 14 0,-2 1 0,1 0 0,2 4 0,-4 0 0,4 1 0,-1 3 0,-2 3 0,5-2 0,-2 0 0,3-14 0,-4-11 0,-6-18 0,-7-14 0,-5-16 0,0 0 0,1 13 0,0 0 0,7 10 0,-5-2 0,3-3 0,1 18 0,-2 2 0,3 5 0,0 5 0,-2-3 0,3 8 0,-4-4 0,4 6 0,-3-1 0,7 0 0,-6 1 0,6-1 0,-3 1 0,7 3 0,-2-2 0,2 2 0,-3 1 0,0-3 0,1 7 0,-1-8 0,0 8 0,0-7 0,-3 7 0,2-8 0,-6 4 0,-2-6 0,0 5 0,-9-4 0,5 3 0,-5 0 0,5 2 0,-4-1 0,9 5 0,-8-5 0,8 9 0,-3-2 0,7 2 0,-6-4 0,5 1 0,-12-6 0,9 5 0,-9-9 0,4 8 0,-4-4 0,-1 0 0,6 4 0,-8-7 0,11 12 0,-2 1 0,12 4 0,4 3 0,3-2 0,0-14 0,-8 3 0,-6-23 0,-16-6 0,-9-19 0,6 10 0,-8-9 0,15 26 0,-8-7 0,5 6 0,1 6 0,4 2 0,0 9 0,7 2 0,-2 5 0,4 0 0,0 3 0,0-2 0,0 6 0,4-3 0,0 4 0,1 0 0,2 3 0,-2-2 0,3 5 0,1-2 0,2 0 0,-2 3 0,3-3 0,-3 3 0,-1-3 0,-3 2 0,-1-6 0,-4 3 0,0-3 0,0-1 0,0-2 0,-5 1 0,4-2 0,-3 0 0,0 2 0,3-5 0,-3 5 0,-1-5 0,4 2 0,-3-4 0,0 1 0,-2-1 0,1 0 0,-4-5 0,3 4 0,0-3 0,-3 4 0,8 0 0,-3 1 0,0-1 0,3 1 0,-4 3 0,5-2 0,0 5 0,0-1 0,0-1 0,0 2 0,1-1 0,-1-1 0,-4-4 0,3 2 0,2 0 0,0 5 0,6 1 0,-2 0 0,3-3 0,0 2 0,0-2 0,-4 3 0,4 0 0,-7-1 0,2 1 0,1 0 0,-3 0 0,6 0 0,-6 0 0,3-1 0,-1 1 0,-2-4 0,3 3 0,-4-2 0,0 2 0,4-3 0,-10 0 0,8-4 0,-13 3 0,10 1 0,-3 0 0,-1 2 0,4-2 0,-7 0 0,3-2 0,-5 1 0,0-4 0,1 7 0,-6-7 0,4 7 0,-3-8 0,-1 8 0,4-3 0,-8-1 0,8 4 0,-8-4 0,8 5 0,-8-1 0,8-3 0,-3 3 0,4-6 0,-4 5 0,3-5 0,-4 5 0,6-5 0,-1 2 0,1 0 0,-1-2 0,1 6 0,-1-7 0,1 7 0,-6-3 0,4 4 0,-3-1 0,-1 1 0,5 0 0,-10-1 0,9 0 0,-8-3 0,3 2 0,0-3 0,-3 5 0,8-4 0,-4 2 0,6-2 0,0 1 0,-1 2 0,0-7 0,1 7 0,-12-10 0,9 5 0,-4-2 0,7 1 0,4 6 0,-1-6 0,-2 6 0,3-6 0,-1 6 0,-2-6 0,2 6 0,1-2 0,-3 3 0,6 0 0,-2 0 0,0 0 0,3 1 0,-3-1 0,4 1 0,0 2 0,0-1 0,0 2 0,0-1 0,0-1 0,0 2 0,0-1 0,0-1 0,0 5 0,0-6 0,0 7 0,4-7 0,-3 6 0,3-5 0,-4 5 0,3-2 0,-2 0 0,3 2 0,-4-2 0,0-1 0,0 3 0,0-2 0,0 0 0,4 2 0,-3-2 0,3-1 0,-4 3 0,0-2 0,0 0 0,0 2 0,-7-6 0,5 6 0,-4-5 0,6 5 0,0-6 0,0 3 0,0 0 0,0-3 0,0 6 0,0-5 0,0 5 0,0-6 0,-4 7 0,3-4 0,-3 4 0,4 0 0,0 0 0,-5 0 0,4 0 0,-3 0 0,4 0 0,0 0 0,-4 0 0,3 0 0,-3 0 0,4 0 0,0 0 0,0 0 0,0 0 0,-4 0 0,3 0 0,-4 0 0,5 0 0,0 0 0,0 0 0,0 0 0,0 0 0,0 0 0,1 0 0,-6 0 0,4 0 0,-3 0 0,4 0 0,0 0 0,-4 0 0,6 0 0,-5 0 0,7 0 0,-4 0 0,4 0 0,-4 0 0,8 0 0,-7 0 0,6 0 0,-2 0 0,3 0 0,-3 0 0,2 0 0,-5 0 0,5 0 0,-2 0 0,3 0 0,-4-3 0,4 2 0,-4-2 0,1 3 0,2 0 0,-2 0 0,3 0 0,0-3 0,-3 2 0,2-2 0,-2 3 0,3 0 0,1 0 0,-1 0 0,0 0 0,0 0 0,1 0 0,-1 0 0,-3 0 0,3 0 0,-3 0 0,3 0 0,0 0 0,-3 0 0,2 0 0,-2 0 0,0 0 0,2 0 0,-2 0 0,-1 0 0,4 0 0,-7 0 0,6 0 0,-2 0 0,-1 0 0,3 0 0,-2 0 0,3 0 0,1 0 0,-1 0 0,0 0 0,0 0 0,1 0 0,-1-3 0,1 2 0,-1-1 0,1-1 0,-1 2 0,0-2 0,1 3 0,-1-3 0,-3 2 0,2-5 0,-3 5 0,1-5 0,2 5 0,-2-2 0,3 0 0,0 2 0,1-5 0,-1 5 0,0-2 0,3 0 0,-2 3 0,3-6 0,-4 5 0,0-2 0,0 3 0,4-3 0,-3 2 0,2-2 0,-3 3 0,1 0 0,-1-3 0,1 3 0,-1-3 0,1 3 0,-1 0 0,1 0 0,-1 0 0,0 0 0,1 0 0,-1 0 0,0 0 0,1 0 0,-1 0 0,0 0 0,0 0 0,-3 0 0,2 0 0,-2 0 0,3 0 0,0 0 0,1 0 0,-1 0 0,0 0 0,0 0 0,1 0 0,-1 0 0,1 0 0,0 0 0,-1 0 0,1 0 0,-1 0 0,0 0 0,1 0 0,-1 0 0,0 0 0,1 0 0,-1 0 0,1 0 0,-1 0 0,1 0 0,-1 0 0,0 0 0,1 0 0,-1 0 0,3 0 0,1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0:59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9116 211 24575,'-28'0'0,"1"0"0,3-3 0,-1 2 0,0-7 0,1 7 0,-1-10 0,1 10 0,-1-7 0,5 8 0,-4-3 0,4 2 0,-5-3 0,-5 4 0,5 0 0,-5 0 0,6-4 0,-12 4 0,13-4 0,-11 4 0,18 0 0,-3 0 0,0 0 0,3 0 0,-8 0 0,4-4 0,-5 3 0,1-2 0,-1 3 0,-5-4 0,5 3 0,-10-7 0,10 7 0,-5-7 0,0 3 0,5-3 0,-10 3 0,4-3 0,0 7 0,-3-2 0,3 3 0,-20 0 0,11 0 0,-11 0 0,16 0 0,-1 0 0,1 0 0,-1 0 0,6 0 0,0 0 0,6 0 0,-1 3 0,5-2 0,4 6 0,2-7 0,7 3 0,-12-3 0,-2 0 0,-5 0 0,-3 0 0,-1 4 0,-6-3 0,-1 3 0,-5-4 0,7 0 0,-1 0 0,5 0 0,2 0 0,4 0 0,5 0 0,-4 0 0,8 0 0,-3 0 0,4 0 0,4 0 0,-3 0 0,2 0 0,-3 0 0,-4 0 0,3 0 0,-7 0 0,7 0 0,-4 0 0,5 0 0,-4 4 0,3 0 0,-3 1 0,4 1 0,0-1 0,0 2 0,0 1 0,0-4 0,0 2 0,4-2 0,-3 0 0,2 3 0,-3-7 0,1 7 0,-1-3 0,-5 4 0,4-4 0,-7 4 0,2-4 0,-3 4 0,-1 1 0,5-5 0,-4 3 0,8-2 0,-3-1 0,0 3 0,3-6 0,-19 6 0,17-3 0,-17 1 0,15 2 0,-5-3 0,1 5 0,3-5 0,-2 3 0,2-6 0,1 6 0,-3-2 0,6 2 0,-6-2 0,3 2 0,-5-3 0,1 5 0,-1-1 0,0-4 0,5 3 0,-4-2 0,8-1 0,-3 3 0,4-3 0,0 0 0,0 3 0,0-6 0,0 5 0,0-5 0,0 6 0,1-3 0,-12 7 0,4-6 0,-5 5 0,3-5 0,8 3 0,-3-1 0,0-2 0,3 1 0,-4-2 0,5 4 0,0-4 0,0 3 0,-4-3 0,-1 4 0,-5 0 0,1 0 0,-6 1 0,-1 3 0,-10 3 0,4 3 0,-10 1 0,10-1 0,-10 1 0,10-1 0,1-4 0,1 3 0,9-4 0,-8 1 0,8 1 0,-3-1 0,4-2 0,-5 5 0,4-5 0,-3 6 0,4-2 0,1 0 0,-2 5 0,1-3 0,4 2 0,-3 1 0,8-5 0,-10 9 0,5-3 0,-6 5 0,0-1 0,-17 18 0,8-7 0,-9 8 0,8-8 0,4-8 0,-6 8 0,6-8 0,-4 8 0,9-9 0,-9 9 0,9-9 0,0 3 0,3-4 0,8-7 0,-3 0 0,5-5 0,3 0 0,1 0 0,4-3 0,0 2 0,0-7 0,3 4 0,-2-8 0,-3 0 0,-18 6 0,-9 12 0,-9 5 0,-3 8 0,13-6 0,-5-4 0,1 9 0,0-8 0,-5 9 0,16-11 0,-2-1 0,18-11 0,-3 0 0,8-4 0,0 0 0,-8 8 0,2-2 0,-16 9 0,6-2 0,-13 4 0,3 4 0,-6 1 0,6-1 0,1 0 0,6-10 0,8 2 0,3-12 0,8 2 0,0-3 0,3 0 0,1 0 0,0-4 0,3 3 0,-3-2 0,-4 3 0,-1 4 0,-8 5 0,1 0 0,-2 12 0,-3-5 0,1 6 0,-1-8 0,4 3 0,1-8 0,-1 3 0,5-4 0,0 0 0,3 0 0,-2 0 0,1 0 0,-2 0 0,0 4 0,-1 2 0,-5 8 0,-1 2 0,-5 6 0,-1 0 0,-5 2 0,0 4 0,0-3 0,0 3 0,0 0 0,-4-4 0,3 4 0,-2-9 0,8 2 0,-3-3 0,4-1 0,0-2 0,-3 2 0,8-6 0,-4 5 0,6-7 0,-1 1 0,1 0 0,0-1 0,3-3 0,-2-2 0,7-4 0,-3 0 0,3 4 0,1-3 0,-1 3 0,-3 1 0,2 0 0,-3 4 0,0 1 0,3 4 0,-7 2 0,2 0 0,1 3 0,-3-3 0,-7 26 0,3-16 0,-6 16 0,9-26 0,-1 3 0,1-8 0,4 4 0,-3-6 0,4 1 0,-4-5 0,4 3 0,-2-7 0,5 3 0,-6 0 0,6 1 0,-6 5 0,-6 20 0,-3-9 0,-8 17 0,8-16 0,-3-4 0,8 2 0,-1-13 0,3 7 0,2-13 0,-1 3 0,1-4 0,4 0 0,-4-4 0,7 4 0,-6-7 0,6 2 0,-2-3 0,6 0 0,1 2 0,-4 7 0,-15 21 0,-15 11 0,-15 26 0,1-5 0,7-3 0,2-8 0,11-3 0,-4-8 0,11-4 0,2-12 0,9-11 0,2-4 0,4-2 0,0-3 0,-5 8 0,0 2 0,-5 8 0,-7 14 0,5-4 0,-10 14 0,10-16 0,-8 9 0,8-9 0,-4 4 0,10-10 0,0-1 0,6-14 0,-1 3 0,4-12 0,-2 4 0,5-5 0,-2 5 0,3 0 0,-3 4 0,2 4 0,-7 7 0,4 5 0,-9 4 0,3 1 0,-3 0 0,4-6 0,-7 16 0,6-22 0,-5 11 0,7-16 0,1-3 0,-1 4 0,4-5 0,-3 4 0,-2 1 0,0 10 0,-9 12 0,8-3 0,-9 14 0,9-10 0,-4 5 0,0 0 0,3 0 0,-7 1 0,8-7 0,-4-1 0,5 6 0,1-14 0,-1 8 0,1-21 0,4-1 0,1-4 0,0-4 0,2 0 0,-2-4 0,3-1 0,0 9 0,-9 12 0,-1 5 0,-9 15 0,1-10 0,-6 17 0,4-16 0,-9 15 0,10-10 0,-5 6 0,5-7 0,5 0 0,1-12 0,0 5 0,4-4 0,-9 10 0,4 2 0,-5 0 0,0 4 0,0-5 0,-5 7 0,5-7 0,-4 0 0,5-7 0,5-9 0,1 2 0,5-16 0,3 6 0,-2-10 0,5 2 0,-2-3 0,3 8 0,-4 1 0,3 14 0,-6 1 0,2 4 0,0 1 0,-3-5 0,3 3 0,0-8 0,-2 0 0,6-4 0,-5-10 0,5 1 0,-2-6 0,3 3 0,0 5 0,-3 5 0,2 9 0,-3 2 0,0 5 0,3 5 0,-7 1 0,7 1 0,-4-2 0,1-6 0,4-4 0,-8-1 0,7-10 0,-6 4 0,6-8 0,-6-1 0,3-4 0,-2-5 0,2 6 0,1 4 0,3 11 0,0 4 0,-9 17 0,2 2 0,-8 6 0,5 5 0,0-5 0,-1 6 0,-4 0 0,9 0 0,-8-6 0,9-2 0,-5-5 0,0-1 0,5 0 0,1-5 0,4-2 0,-4-5 0,3-5 0,-3 4 0,4-10 0,0 10 0,0-9 0,0 8 0,0-3 0,-4 5 0,3 0 0,-7-1 0,3 1 0,0 0 0,1-5 0,0 3 0,3-8 0,-3 4 0,4-6 0,-4 1 0,4 5 0,-4-5 0,4 5 0,0 0 0,0 0 0,0 1 0,0-1 0,0-1 0,0-3 0,0 8 0,0-8 0,0 3 0,0 1 0,0-4 0,0 8 0,0-3 0,4 5 0,1 5 0,4-4 0,1 10 0,-1-5 0,-4 1 0,4 4 0,-4-5 0,1 1 0,2 4 0,-3-10 0,5 5 0,-6-7 0,4 1 0,-3 0 0,4-5 0,0-2 0,-1 0 0,-3-7 0,-2 6 0,-3-12 0,0-1 0,0 1 0,0 5 0,0 7 0,0 7 0,0 1 0,0-5 0,0-6 0,0-1 0,4-4 0,1 15 0,4 3 0,1 23 0,1-3 0,-1-1 0,0 3 0,-1-16 0,2 17 0,-1-5 0,0 0 0,-1-7 0,1-2 0,-1-10 0,1 10 0,3-10 0,-3 4 0,3-5 0,-4 0 0,0 5 0,0-4 0,0 4 0,0-5 0,0-5 0,-1 3 0,1-8 0,-1 3 0,0-4 0,0-1 0,4 1 0,-3-1 0,3 1 0,1 4 0,-4-3 0,4 9 0,-1-5 0,-2 6 0,3-1 0,0 1 0,1 0 0,4 0 0,0 0 0,0 5 0,5-3 0,-3 10 0,8-9 0,5 24 0,-8-26 0,11 24 0,-12-23 0,5 10 0,-1 0 0,7 2 0,-5-5 0,26 30 0,-9-9 0,6 3 0,-11-8 0,-14-22 0,1 5 0,-6-7 0,-1-6 0,-10-15 0,-1-1 0,-1-11 0,10-1 0,11 5 0,11 3 0,2 13 0,-2-5 0,-4 9 0,-6-9 0,15 9 0,-6 1 0,14 3 0,-5 2 0,-6 0 0,-1-4 0,0 3 0,1-4 0,0 4 0,3-7 0,-3 6 0,0-7 0,4 4 0,-9 0 0,3-5 0,-9 3 0,3-3 0,-9-2 0,5 5 0,-6-5 0,0 0 0,0 4 0,4-8 0,-2 8 0,7-7 0,-2 7 0,8-2 0,-2 0 0,8 0 0,-9-1 0,4-3 0,-10 2 0,2-5 0,-7 5 0,-2-5 0,0 0 0,-9-3 0,3-2 0,-4 3 0,0 0 0,4 1 0,-2 3 0,7-1 0,-3 2 0,-1-8 0,-1 3 0,-4-7 0,0 3 0,-3-4 0,-2-3 0,-3-1 0,-1-3 0,6 0 0,15 0 0,14 5 0,15 1 0,0 4 0,-1 4 0,-7 1 0,21 12 0,0 6 0,-2-4 0,-16-5 0,-2-1 0,-8-2 0,49 18 0,-51-15 0,22 7 0,-11-2 0,0 1 0,-3-5 0,-7 3 0,2-9 0,-4 9 0,-7-9 0,1 7 0,-7-8 0,1 3 0,-1 0 0,-4 0 0,4 1 0,-8-3 0,6-2 0,-2-2 0,3 2 0,1-1 0,-1-3 0,1-1 0,5 0 0,-5-2 0,5 2 0,-10-4 0,4 4 0,-4-3 0,1 6 0,2-7 0,-3 7 0,5-6 0,0 3 0,-1 0 0,6-3 0,0 8 0,6-8 0,-1 8 0,7-7 0,0 8 0,7-7 0,12 3 0,-3 1 0,11-3 0,-18 2 0,8-3 0,-8-2 0,32 11 0,-15-8 0,9 7 0,-23-9 0,-5 0 0,-1-1 0,-5 1 0,4-1 0,-5 1 0,1-1 0,-1 0 0,-1-4 0,2 3 0,5-7 0,0 8 0,0-8 0,-5 3 0,3 1 0,-3 0 0,-1 0 0,0 4 0,-6-8 0,21 7 0,-16-3 0,22 0 0,-20-1 0,5-4 0,0 0 0,-5 0 0,4 0 0,-10 0 0,10 0 0,-10 0 0,4 0 0,-10 0 0,3 0 0,-8 0 0,9 0 0,-10 0 0,5 0 0,-5 0 0,-1 0 0,-3 0 0,2 0 0,4 0 0,-1 0 0,6 0 0,-8 0 0,-4 0 0,4 0 0,-4 0 0,5 0 0,0 0 0,-1 0 0,-3 0 0,-2 4 0,-4-4 0,-4 4 0,3-4 0,-6 0 0,2 0 0,-3 0 0,0 0 0,-3-7 0,9 5 0,6-4 0,7 6 0,8 0 0,-8 0 0,14 0 0,-2 4 0,10 1 0,-5 5 0,4-1 0,-4 1 0,-1-1 0,5 1 0,-4-1 0,0-4 0,4 4 0,-5-4 0,1 1 0,4 2 0,-10-7 0,4 8 0,-5-5 0,0 1 0,-5 3 0,3-3 0,-3 0 0,5 3 0,-1-4 0,1 1 0,0 3 0,0-3 0,15 4 0,-16-4 0,11 3 0,-22-4 0,1 1 0,-1 2 0,1-6 0,4 7 0,2-7 0,5 7 0,0-7 0,-1 7 0,7-7 0,1 7 0,-1-7 0,0 7 0,-7-7 0,1 7 0,0-7 0,-1 3 0,-4 0 0,4-3 0,-10 2 0,10-3 0,-4 0 0,-1 0 0,5 0 0,-4 0 0,4 0 0,7 0 0,-5 0 0,4 0 0,-5 0 0,-1 0 0,7 0 0,-5 0 0,10 0 0,-4 0 0,-1 0 0,5 0 0,-4 0 0,5-4 0,1 3 0,-7-7 0,5 2 0,-9 1 0,3-3 0,-5 7 0,-1-3 0,-4 0 0,-1 4 0,10-8 0,-6 3 0,8 0 0,-8-3 0,-3 3 0,5 0 0,-1-3 0,7 3 0,-10-4 0,8 4 0,-14-2 0,8 6 0,-8-6 0,4 2 0,-6 0 0,1-2 0,5 6 0,0-6 0,6 6 0,0-7 0,-1 3 0,7 0 0,16-4 0,-11 8 0,10-3 0,-21 0 0,0 3 0,-1-3 0,0 0 0,-4 3 0,-2-6 0,1 6 0,-4-3 0,3 4 0,-8 0 0,-2 0 0,0 0 0,-3-3 0,3 2 0,-4-3 0,-3 4 0,2 0 0,-7 0 0,8-3 0,-8 2 0,7-2 0,-6 3 0,2-3 0,-3 2 0,0-2 0,0 3 0,-1 0 0,1-3 0,-3-8 0,4 5 0,10-5 0,2 11 0,20-9 0,-2 3 0,10-12 0,6 7 0,-4-8 0,5 8 0,-7-7 0,0 3 0,-5 0 0,4-3 0,-10 4 0,-1-4 0,-2 5 0,-3-4 0,0 4 0,3-4 0,3-1 0,1-5 0,9 2 0,-7-7 0,7 4 0,-3-5 0,0 0 0,-2 5 0,-4-4 0,-2 9 0,-3-8 0,2 8 0,-7-6 0,2 6 0,-9-1 0,2 4 0,-2 0 0,4-5 0,0 3 0,7-8 0,-1 7 0,2-7 0,2 7 0,-2-8 0,4 3 0,2-5 0,0 0 0,-7 5 0,5-3 0,-10 4 0,4 0 0,-5 2 0,-1 0 0,0 4 0,-3-8 0,2 8 0,-8-2 0,3 3 0,1 0 0,-4 1 0,4-5 0,-5 8 0,0-7 0,0 8 0,0-4 0,0 0 0,5-1 0,-4 1 0,7-1 0,-2 0 0,4-5 0,1-1 0,0 0 0,5-5 0,-4 5 0,4-1 0,-4-3 0,-2 9 0,1-9 0,-1 9 0,-4-4 0,4 0 0,-5 4 0,7-8 0,-1 3 0,-5 0 0,5-3 0,-10 8 0,4-3 0,-4 1 0,-1 3 0,6-9 0,-4 5 0,4-6 0,-1 5 0,2-4 0,4 3 0,1-5 0,-1 1 0,1-1 0,-1 5 0,-1 1 0,0 4 0,0 1 0,-5 0 0,3 0 0,-7 4 0,10-6 0,-9 6 0,4-3 0,-6 1 0,4 1 0,-6 2 0,5-4 0,-7 4 0,1 0 0,-2 0 0,-3 4 0,0 1 0,3-5 0,1 3 0,1-6 0,2 6 0,-6-3 0,3 1 0,5-7 0,-7 5 0,11-12 0,-8 7 0,0-3 0,4-3 0,-4 2 0,5-3 0,0-6 0,-1 4 0,1-3 0,0 4 0,-1 5 0,-4 0 0,3 1 0,-7 7 0,3-3 0,-4 8 0,-1 0 0,1 1 0,-3-1 0,2-4 0,7-5 0,0-5 0,8 0 0,-9 2 0,2 4 0,-5 0 0,1 3 0,-3 2 0,0 3 0,0 1 0,4-9 0,10-19 0,2 5 0,4-13 0,-6 16 0,-9 6 0,0 1 0,-5 7 0,0 2 0,0 3 0,0 3 0,-4-2 0,3 6 0,-1-19 0,7-1 0,2-16 0,3 5 0,0 2 0,-1 4 0,-3 1 0,-2 3 0,-3 6 0,-1 4 0,0 4 0,-4 1 0,3 2 0,-2-6 0,5-19 0,3-1 0,3-17 0,9-8 0,-8 9 0,9-15 0,-10 7 0,5 4 0,-5 1 0,3 8 0,-9 14 0,3 3 0,-5 9 0,-2 4 0,-2 0 0,-3 5 0,3 2 0,1-5 0,3-8 0,5-9 0,2-10 0,10-12 0,-6 15 0,7-19 0,-7 14 0,5-10 0,-6-1 0,4 7 0,-10 0 0,2 6 0,-5 6 0,1 0 0,-1 5 0,0 5 0,0 1 0,-1 4 0,1 0 0,-1 0 0,0 4 0,-3 0 0,-1 5 0,0 2 0,-2-2 0,2-6 0,-3 0 0,4-16 0,1-4 0,4-5 0,10-16 0,-7 14 0,11-14 0,-8 11 0,4-7 0,-4 7 0,2 0 0,-7 1 0,3 9 0,-4-8 0,0 14 0,-1-4 0,0 6 0,1-1 0,-1 0 0,0 1 0,0 3 0,-4 2 0,0 4 0,-1 4 0,-3 1 0,3-1 0,-3 0 0,3 0 0,-2-3 0,2 2 0,1-7 0,0-4 0,1-2 0,1-2 0,-5 7 0,7-4 0,-4 8 0,0-3 0,3 4 0,-3 0 0,0 0 0,3 0 0,-6 0 0,5 0 0,-1 0 0,-1 0 0,2 0 0,-1-4 0,3-1 0,0-5 0,0 1 0,0-1 0,0 5 0,0-4 0,-3 8 0,2-8 0,-6 4 0,6-11 0,-2 0 0,3-1 0,-3 2 0,2 6 0,-2-6 0,3 4 0,1-3 0,-1 4 0,1-4 0,-1 3 0,1-4 0,-2 10 0,5-4 0,-3 4 0,3-5 0,-4 1 0,0-1 0,0 1 0,1-6 0,-4 4 0,2-8 0,-6 8 0,7-8 0,-3 8 0,4-9 0,-1 4 0,1-4 0,0-1 0,0 0 0,0 1 0,0-1 0,0-6 0,1 0 0,-1-6 0,5 0 0,-3 0 0,2 5 0,-3-3 0,-1 9 0,-4-5 0,3 7 0,-7-1 0,7 5 0,-7 1 0,2 1 0,-3 11 0,0-9 0,0 10 0,0-12 0,0 3 0,0-9 0,0-7 0,0-15 0,0 5 0,0-21 0,0 33 0,0-27 0,0 17 0,0-6 0,0-5 0,0 11 0,0-5 0,0 13 0,0 1 0,0 5 0,0 5 0,0-3 0,0 8 0,0-4 0,0 6 0,0-6 0,0 4 0,0-3 0,0 4 0,0 0 0,-3 5 0,2-3 0,-2 2 0,-1-8 0,-1 3 0,0-4 0,-2 1 0,6 3 0,-7-9 0,7 5 0,-3-6 0,0 5 0,3-3 0,-6 3 0,6-5 0,-7 5 0,7-3 0,-6 3 0,2 0 0,-4-3 0,1 8 0,-1-4 0,1 5 0,0 1 0,0-1 0,0 5 0,3-4 0,-2 4 0,3 0 0,0-4 0,-8-17 0,10 11 0,-10-26 0,7 24 0,-4-4 0,0 1 0,1 4 0,-1-4 0,0 4 0,4 1 0,-2 6 0,6-1 0,-6 0 0,6 1 0,-3 3 0,0-7 0,3 6 0,-6-7 0,6 4 0,-3 1 0,1 3 0,2 2 0,-2 0 0,-1 3 0,3-3 0,-2-1 0,0-7 0,2 5 0,-2-8 0,3 10 0,0-5 0,0 1 0,0 8 0,0-23 0,0 1 0,0-7 0,-5-14 0,4 14 0,-4-11 0,5-4 0,-4 10 0,-2-11 0,-3 12 0,-1 0 0,0 2 0,-3 10 0,3-10 0,-4 4 0,5 1 0,0-5 0,0 10 0,-1-10 0,5 10 0,-3-10 0,6 10 0,-5 1 0,6 2 0,-6 13 0,2-8 0,-3 9 0,1 0 0,2 1 0,-2 0 0,3 3 0,-4-4 0,0 1 0,4-1 0,-3 0 0,3-4 0,-5-1 0,-2-1 0,1-8 0,-6 8 0,7-9 0,-7 10 0,6-10 0,-5 9 0,5-3 0,-1 9 0,-1-4 0,3 4 0,-2 0 0,3-4 0,0 4 0,0-5 0,3 1 0,-6-6 0,5 5 0,-6-5 0,3 6 0,1-1 0,0-4 0,0 3 0,-1-3 0,0-1 0,1 4 0,-1-8 0,1 3 0,-1-5 0,0 0 0,0 0 0,0-5 0,-4 4 0,3-4 0,-3 6 0,4-1 0,0 5 0,4-3 0,-2 9 0,6-4 0,-6 8 0,6-2 0,-5 7 0,2-10 0,-1 9 0,2-5 0,3 11 0,-4-12 0,-1 1 0,-7-9 0,-2-3 0,-3-3 0,-6-5 0,-2-2 0,-4-4 0,0 4 0,0 0 0,-4 2 0,4 8 0,-3 2 0,4 0 0,2 9 0,-2-8 0,3 9 0,3 0 0,1-2 0,5 3 0,1 1 0,-2-4 0,2 4 0,2 0 0,-2-3 0,3 6 0,-3-2 0,-1 0 0,-3 2 0,2-2 0,-2 3 0,4 1 0,0 1 0,0 2 0,0-2 0,0 2 0,0 1 0,4-3 0,-4 2 0,4-3 0,-1 0 0,-2 0 0,6-4 0,-7 3 0,6-8 0,-5 4 0,1-4 0,-3-1 0,-1-4 0,0 3 0,-1-8 0,2 8 0,-6-5 0,5 7 0,-9-3 0,9 2 0,-9-1 0,5 5 0,-1-4 0,-1 8 0,6-3 0,-6 4 0,7 1 0,-8-1 0,8 1 0,-3-1 0,7 1 0,-2 0 0,6 4 0,-6-3 0,6 3 0,-2-1 0,2-2 0,2 7 0,-2-7 0,1 2 0,0 1 0,-1-3 0,5 3 0,-4-9 0,3 11 0,-7-2 0,-1 0 0,-3 2 0,-11-17 0,-2 4 0,-11-7 0,1 0 0,-1 0 0,-4 0 0,4 0 0,1 1 0,1-1 0,9 2 0,-4-1 0,6 6 0,5 2 0,-3 4 0,8 1 0,-3 2 0,0-1 0,6 6 0,-5-4 0,7 5 0,-4 0 0,0-1 0,4 1 0,-3 0 0,2-1 0,-2 1 0,-1-4 0,-11-1 0,4 0 0,-5 1 0,3 3 0,9 0 0,-5 1 0,5-4 0,4 3 0,-3-3 0,6 1 0,-6-2 0,-2 0 0,0-2 0,-3 2 0,0-3 0,-1 3 0,-5-4 0,5 4 0,-4-4 0,8 4 0,-7-3 0,7 3 0,-4 0 0,5-3 0,4 7 0,-7-6 0,-1-1 0,-2 2 0,-5-5 0,10 9 0,-3-6 0,-1 3 0,4 0 0,-3-2 0,0 5 0,-1-6 0,0 7 0,-3-4 0,7 2 0,-8 1 0,8-2 0,-7 3 0,7 0 0,-4 3 0,5-1 0,0 2 0,0-4 0,0 4 0,0-3 0,0 3 0,1-3 0,-1-1 0,0 4 0,-5-3 0,-2 3 0,1-4 0,-1 1 0,7 2 0,0-1 0,4 5 0,-3-6 0,3 7 0,-4-7 0,3 3 0,-2 0 0,3 1 0,0 0 0,-3 2 0,2-5 0,1 5 0,1-2 0,3 3 0,0-3 0,0 2 0,4-5 0,0-1 0,0 2 0,-13-1 0,-2 2 0,-11-4 0,4-5 0,0-3 0,1-1 0,-6 0 0,-6-5 0,-2-2 0,-5-4 0,0-1 0,0 4 0,0 2 0,-4 0 0,10 4 0,-10-5 0,10 7 0,-4 2 0,10-1 0,-3 2 0,8 1 0,1 1 0,1 0 0,8 4 0,-7-4 0,7 1 0,-3 3 0,-1-3 0,4 0 0,-7 2 0,3-2 0,-5 2 0,1 1 0,-1 0 0,0-4 0,5 7 0,-3-6 0,7 6 0,-8-3 0,8 1 0,-8 2 0,8-1 0,-7 5 0,7-6 0,-3 3 0,0-4 0,3 4 0,-10-3 0,9 3 0,-5-4 0,7 4 0,0-2 0,0 5 0,1-6 0,-1 3 0,0 0 0,0 0 0,-5 1 0,4 2 0,-3-6 0,4 3 0,-4 0 0,3-3 0,-3 6 0,-1-6 0,0 6 0,-5-6 0,5 6 0,-4-6 0,-3 2 0,1-3 0,-1 1 0,4 2 0,2-2 0,1 6 0,-3-6 0,7 3 0,-4-1 0,1-2 0,3 3 0,-8 0 0,8-3 0,-3 3 0,0 0 0,3-3 0,-3 3 0,4 0 0,-5-3 0,4 3 0,-7-1 0,2-2 0,1 6 0,-4-6 0,4 2 0,0-3 0,-15 0 0,17 1 0,-17 2 0,16-1 0,-6 1 0,1-3 0,0 0 0,-1 0 0,0 3 0,1-2 0,-1 2 0,0 1 0,5-3 0,-3 6 0,2-6 0,-3 6 0,-1-6 0,5 6 0,-4-3 0,4 1 0,0 2 0,-4-3 0,5 4 0,-2 0 0,-2 0 0,-1 0 0,-1 0 0,-9 0 0,9 0 0,-10 0 0,10 0 0,-9 0 0,5 0 0,-1 0 0,-4 0 0,9 0 0,-5 0 0,6 0 0,-1 0 0,1 0 0,0 0 0,0 0 0,-1 0 0,2 0 0,-2 0 0,6 0 0,-5 0 0,8 0 0,-6 0 0,6 0 0,-6 0 0,6 3 0,-7-2 0,7 3 0,-3-1 0,5 1 0,-1 0 0,0 2 0,1-2 0,-1 1 0,1 1 0,-1-2 0,4 0 0,-3 3 0,7-6 0,-4 5 0,1-5 0,3 2 0,-3 0 0,3-3 0,0 3 0,1 0 0,-1 1 0,1 0 0,2 1 0,-2-4 0,3 5 0,-7-5 0,2 4 0,-5-4 0,1 5 0,-2-5 0,-1 6 0,0-6 0,4 5 0,-2-5 0,6 5 0,-3-6 0,3 3 0,-3-3 0,3 0 0,-10 0 0,4 0 0,-5 0 0,7 0 0,-3 0 0,3 0 0,-4 0 0,4 0 0,1 0 0,0 0 0,2 0 0,-2 0 0,4 0 0,-1 0 0,0 0 0,4 0 0,0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13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24575,'0'28'0,"0"9"0,0 17 0,0-3 0,0 14 0,5 31 0,-4-30 0,5 5 0,1-1 0,0 1 0,10 15 0,-6-34 0,14 26 0,-13-27 0,14 42 0,-21-59 0,7 37 0,-11-45 0,6 29 0,-7-41 0,4 5 0,-1-12 0,-3-1 0,3 1 0,-3-1 0,0 4 0,3 7 0,-2 0 0,3 24 0,-4-25 0,0 17 0,2-25 0,-1 11 0,5-7 0,-5 9 0,5-7 0,-5 10 0,2-10 0,0 11 0,-2-17 0,2 2 0,-3-8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14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24575,'0'22'0,"5"11"0,-1-1 0,9 3 0,1 5 0,13 24 0,-2-10 0,8 23 0,1 0 0,-7-20 0,6 15 0,-3 1 0,-14-16 0,10 21 0,-12-19 0,2 13 0,-3-36 0,4 35 0,-4-43 0,9 29 0,-11-33 0,17 30 0,-18-39 0,13 22 0,-15-28 0,6 20 0,-7-15 0,7 38 0,-8-31 0,14 39 0,-13-37 0,13 23 0,-10-23 0,9 10 0,-13-20 0,6 3 0,-11-13 0,2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16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24575,'13'14'0,"13"9"0,-16-5 0,25 13 0,-16-10 0,13 11 0,-9 0 0,15 12 0,-17-7 0,12 6 0,-20-17 0,3 1 0,-4-11 0,0 12 0,10 0 0,-8-1 0,20 26 0,-15-23 0,27 41 0,-25-36 0,24 29 0,-27-36 0,11 19 0,-17-29 0,11 14 0,-14-19 0,14 28 0,-14-22 0,12 26 0,-16-27 0,8 13 0,-9-19 0,-1 0 0,3-8 0,-2 4 0,2-3 0,0 7 0,1-5 0,6 15 0,-8-12 0,13 21 0,-12-17 0,13 18 0,-11-19 0,8 16 0,-12-20 0,6 10 0,-10-12 0,6 6 0,-5-6 0,2-1 0,-3-3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22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24575,'26'0'0,"-4"7"0,18 7 0,-9 4 0,1 0 0,6 3 0,-10-2 0,24 26 0,3 3 0,-12-9 0,23 25 0,1 5 0,-11-8 0,-21-23 0,1 1 0,16 26 0,-26-41 0,2 15 0,-11-21 0,7 8 0,-12-8 0,3-6 0,-2 4 0,-9-8 0,5 1 0,-5-5 0,8 2 0,-4-6 0,8 6 0,-6-2 0,0 0 0,-1 2 0,12 4 0,-3 3 0,19 9 0,-15-6 0,6 2 0,-16-7 0,4 2 0,-8-6 0,-2 0 0,-3-4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25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24575,'38'0'0,"1"0"0,15 0 0,-5 0 0,4 9 0,-10 5 0,4 8 0,1 3 0,9 14 0,7 1 0,-3 1 0,-18-1 0,20 11 0,-35-20 0,-10-13 0,4 5 0,-9-7 0,-5-11 0,4 7 0,-5-11 0,-1 4 0,1-1 0,7 3 0,-2 0 0,7 1 0,0 0 0,-3-1 0,3 1 0,-5 2 0,1-2 0,-4 3 0,-1-4 0,-3-1 0,0 1 0,-1-1 0,1-2 0,-1 2 0,1-5 0,0 5 0,-1-3 0,1 1 0,3 2 0,-2-2 0,2 0 0,-4 2 0,1-5 0,0 4 0,-1-4 0,1 2 0,0-3 0,-1 0 0,1 3 0,-1-2 0,-2 5 0,1-6 0,-1 3 0,-1 0 0,3-2 0,-3 2 0,4-3 0,-1 0 0,1 0 0,-1 0 0,0 0 0,-2 0 0,-1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26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24575,'28'0'0,"8"0"0,19 10 0,8 2 0,7 5 0,-2 2 0,-2 8 0,-9-4 0,3 17 0,-21-15 0,3 8 0,-19-7 0,7 1 0,-8-2 0,4 2 0,-4-10 0,3 8 0,-5-12 0,1 4 0,-3-3 0,-3-6 0,0 3 0,-4-1 0,3-1 0,-6 1 0,6 0 0,-7-2 0,7 2 0,-3-3 0,0 4 0,3-3 0,3 8 0,-5-10 0,4 3 0,-13-7 0,3-1 0,-2 2 0,8 0 0,-4 0 0,18 4 0,-13 0 0,27 1 0,-21-4 0,25-1 0,-22-3 0,24 0 0,-23 0 0,12 0 0,-26 0 0,0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28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24575,'29'-3'0,"8"0"0,6 3 0,-4 0 0,6 0 0,-3 0 0,2 0 0,10 5 0,2 1 0,5 1 0,14 2 0,-1 2 0,-16 0 0,12 0 0,-1 0 0,-16-4 0,36 5 0,-67-12 0,-2 0 0,-10 3 0,1 1 0,3 4 0,1-4 0,-4 2 0,3-5 0,-7 2 0,4-3 0,-5 0 0,1 3 0,-1-3 0,1 3 0,-1 0 0,1 1 0,3-1 0,1 4 0,0-6 0,3 5 0,-7-5 0,4 5 0,-5-5 0,1 2 0,0-3 0,-1 0 0,1 0 0,-1 3 0,1-3 0,-1 6 0,1-5 0,0 2 0,-1-3 0,1 0 0,-1 0 0,0 0 0,0 0 0,-2 0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30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24575,'25'0'0,"8"0"0,9 0 0,0 0 0,4 0 0,9 0 0,-5 0 0,42 0 0,-43 4 0,6-3 0,-1 2 0,-15 6 0,37 4 0,-18 1 0,-5 1 0,5-2 0,-3 0 0,-26-4 0,15 3 0,-24-4 0,6 0 0,-6-1 0,20 1 0,-17-4 0,22 3 0,-27-6 0,20 5 0,-24-5 0,29 9 0,-27-8 0,32 8 0,-30-10 0,12 4 0,-18-4 0,0 0 0,-8 2 0,1-1 0,-1 2 0,2 0 0,1-2 0,0 1 0,-1 1 0,1-2 0,-1 2 0,1-3 0,-1 0 0,-2 3 0,1-2 0,-1 2 0,3 0 0,-1-3 0,1 6 0,-1-5 0,0 2 0,1-3 0,-1 0 0,1 0 0,3 0 0,-3 0 0,4 0 0,-5 0 0,1 0 0,-1 0 0,1 0 0,-1 0 0,-2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1:56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819 1 24575,'-18'0'0,"-1"0"0,-5 0 0,-1 0 0,0 3 0,1 6 0,-23 11 0,11-5 0,-12 7 0,18-8 0,6 2 0,-1 0 0,0 1 0,1-4 0,-1-2 0,5 1 0,-10 0 0,16-1 0,-11 0 0,9-3 0,0-1 0,-3 5 0,4-4 0,0 3 0,0-4 0,3-3 0,2 3 0,3-7 0,4 6 0,-3-5 0,2 2 0,0 0 0,-1 1 0,1 0 0,-3 2 0,0-6 0,1 3 0,2 0 0,-2-2 0,5 5 0,-5-5 0,6 4 0,-6-4 0,5 5 0,-8-2 0,4 0 0,-5 2 0,3-2 0,0 2 0,0 1 0,1 0 0,-1 0 0,0-3 0,-2-1 0,5-1 0,-4-1 0,7 4 0,-5-4 0,3 5 0,-4-2 0,3 2 0,-1-2 0,4-4 0,-2-8 0,3-3 0,0-3 0,3-1 0,-2 0 0,6 0 0,-6 0 0,5 3 0,-5-2 0,5 7 0,-5-4 0,2 1 0,0 2 0,-3-2 0,7-1 0,-7 4 0,4-4 0,-1 4 0,-2 1 0,2-1 0,0 0 0,-3 1 0,3 5 0,-6 11 0,2 2 0,-2 9 0,-1-2 0,0-2 0,-1 6 0,-1-7 0,5 3 0,-6-4 0,6 0 0,-5-3 0,5-2 0,-2-3 0,0 0 0,3-1 0,-3 1 0,5-3 0,2-1 0,2-3 0,1 3 0,-3 1 0,2 2 0,-2 1 0,2 0 0,1 0 0,0-1 0,0-2 0,0 2 0,-1-5 0,1 2 0,-4 0 0,3-3 0,-2 3 0,3-3 0,-4 3 0,3 1 0,-2 0 0,3 2 0,0-5 0,-1 4 0,1-4 0,-4 5 0,3-5 0,-2 5 0,2-3 0,1 1 0,-4 2 0,3-6 0,-5 6 0,5-5 0,-2 2 0,2-3 0,-2 0 0,-2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32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24575,'25'0'0,"-2"0"0,29 0 0,-12 0 0,27 0 0,-12 0 0,0 0 0,40 0 0,-37 0 0,3 0 0,-2 0 0,-9 0 0,22 0 0,-36 0 0,0 0 0,-9 0 0,12 0 0,-20 0 0,14 0 0,-13 0 0,15 0 0,-8 0 0,44 0 0,-33 0 0,23 0 0,-32 0 0,8 0 0,-17 0 0,20 0 0,-27 0 0,18 0 0,-15 0 0,15 0 0,-17 0 0,8 0 0,-14 0 0,4 3 0,-5-2 0,16 8 0,-13-7 0,9 4 0,-12-6 0,6 0 0,-8 0 0,4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34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24575,'28'4'0,"3"-1"0,17-3 0,5 0 0,-4 0 0,10 0 0,17 0 0,12 0 0,-7 0 0,-25 0 0,-1 0 0,17 0 0,10 0 0,-20 0 0,-26 0 0,4 0 0,1 0 0,-4 0 0,9-4 0,-9 3 0,-1-3 0,-7 4 0,17 0 0,-21 0 0,19 0 0,-28 0 0,16 0 0,-18 0 0,13 0 0,-13 0 0,2 0 0,1 0 0,1 0 0,-3 0 0,-1 0 0,0 0 0,-3 0 0,-1 0 0,6 0 0,-8 0 0,5 0 0,-7 0 0,7 0 0,-5 0 0,4 0 0,-8 0 0,-1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36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0 528 24575,'33'-8'0,"-1"-1"0,9-10 0,1 1 0,11-6 0,-4 4 0,41-16 0,-39 15 0,3-1 0,1 2 0,-6 0 0,14-8 0,-28 15 0,0-2 0,-8 2 0,27-9 0,-29 8 0,26-6 0,-33 15 0,10-5 0,-14 9 0,11-9 0,-8 5 0,3-2 0,-10 1 0,10 2 0,-4-3 0,13 3 0,-6-3 0,12-1 0,-8 3 0,19-10 0,-20 10 0,22-10 0,-24 10 0,4-4 0,-18 8 0,3-5 0,-6 5 0,3-4 0,-5 4 0,-1-2 0,-1 0 0,3 3 0,-2-6 0,2 5 0,1-2 0,-3 0 0,1 2 0,-4-4 0,2-3 0,-3 4 0,0-3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38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1 859 24575,'10'-13'0,"21"-13"0,0-3 0,12-6 0,6-9 0,-20 19 0,20-18 0,11-9 0,-20 13 0,31-24 0,-43 39 0,30-22 0,-27 21 0,44-36 0,-46 30 0,36-24 0,-46 36 0,23-18 0,-29 29 0,10-14 0,-15 21 0,7-17 0,-7 12 0,22-31 0,-18 21 0,21-18 0,-24 22 0,4 0 0,-7 8 0,-2-2 0,-1 3 0,3-1 0,-5-1 0,4 4 0,-4-2 0,2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40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1106 24575,'14'-14'0,"0"0"0,1-4 0,6-8 0,0 3 0,1-6 0,33-32 0,-25 26 0,8-10 0,-1 2 0,-11 12 0,35-36 0,-23 26 0,16-17 0,-15 22 0,-6 0 0,-7 14 0,-5 1 0,-1-3 0,-5 8 0,0-3 0,0 5 0,-4 3 0,-1 1 0,-3 3 0,-1 3 0,1-2 0,-1 3 0,1-4 0,-1 1 0,1-4 0,0 2 0,0-6 0,0 7 0,0-7 0,0 7 0,0-7 0,0 3 0,0 0 0,0 0 0,0 8 0,-1-3 0,1 5 0,-3-5 0,2 6 0,-6-6 0,6 2 0,-2-2 0,3-5 0,0 4 0,3-7 0,-2 3 0,2 0 0,-3-3 0,4 6 0,-3-2 0,2 3 0,-4 1 0,1 2 0,-4-1 0,2 1 0,-1-2 0,2 0 0,1-1 0,0 0 0,-1 1 0,1-1 0,0 0 0,-1 4 0,-2-3 0,2 2 0,-3 1 0,1-3 0,1 5 0,-4-4 0,5 4 0,-6-4 0,3-7 0,-3 7 0,0-6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42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1110 24575,'0'-20'0,"12"-12"0,19-39 0,1 15 0,-7 11 0,-1 1 0,1 5 0,4-6 0,1-1 0,-6 5 0,11-10 0,-2 0 0,-15 15 0,18-17 0,-19 28 0,15-32 0,-9 28 0,9-32 0,-20 47 0,5-18 0,-10 18 0,10-27 0,-8 22 0,6-13 0,-8 21 0,3-2 0,-6 5 0,8-7 0,-8 4 0,6-2 0,-3-1 0,0 3 0,0 0 0,0 0 0,-3 5 0,-1-3 0,-3 2 0,2 1 0,-1 1 0,2 4 0,-3-2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44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1223 24575,'0'-13'0,"0"-7"0,0-1 0,0-9 0,0 4 0,0-2 0,0 2 0,0 0 0,0 0 0,0 7 0,4-5 0,-3 3 0,26-40 0,-13 18 0,12-12 0,1-1 0,-4 4 0,16-36 0,-25 56 0,2-3 0,-5 15 0,1-9 0,-1 7 0,0-4 0,-3 7 0,3-9 0,-3 14 0,-1-13 0,-1 19 0,-2-11 0,3 0 0,0-4 0,0 2 0,7 1 0,-9 7 0,7-6 0,-8 12 0,2-2 0,1-1 0,6-14 0,-8 6 0,8-8 0,-12 15 0,4 5 0,-1 3 0,-1 0 0,0-1 0,0 1 0,-3-3 0,3 2 0,0-3 0,-2 1 0,2-1 0,0 1 0,-2-1 0,2 0 0,0 4 0,-3-3 0,3 2 0,-3 1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55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24575,'7'13'0,"0"1"0,4 1 0,-3-1 0,6 1 0,-6 0 0,10 14 0,-6-10 0,4 14 0,-5-13 0,4 16 0,-5-13 0,22 49 0,-16-43 0,25 55 0,-22-55 0,15 44 0,-16-42 0,2 19 0,-8-26 0,-4 0 0,3-4 0,-3-1 0,6-4 0,4 13 0,-2-4 0,2 2 0,-7-6 0,-1-2 0,-2-2 0,3 5 0,-4-10 0,0 10 0,0-12 0,3 18 0,-5-18 0,8 17 0,-9-16 0,7 10 0,-8-13 0,4 13 0,-3-11 0,0 7 0,1-6 0,-1-3 0,2 2 0,1 8 0,0-8 0,-3 11 0,2-13 0,-5 6 0,2-6 0,-3 2 0,0-3 0,0 0 0,0 0 0,0 1 0,0-1 0,0 0 0,0 0 0,0 0 0,0 0 0,0 0 0,0 0 0,0 1 0,0-1 0,0-3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57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24575,'13'0'0,"8"17"0,-1-5 0,4 17 0,-1-12 0,-6 7 0,11-7 0,18 31 0,-5-19 0,10 20 0,-19-16 0,5 1 0,-1 6 0,-2-10 0,-11 0 0,-3-8 0,-6-1 0,18 7 0,-15-7 0,26 15 0,-27-17 0,28 18 0,-33-27 0,26 20 0,-27-21 0,15 8 0,-19-10 0,5-4 0,-10 3 0,4-5 0,-1 5 0,9 0 0,-5-1 0,10 7 0,-10-8 0,4 2 0,-6-3 0,-2 0 0,1-2 0,-4 4 0,5-4 0,-5 5 0,4-6 0,-1 6 0,2-5 0,1 2 0,-4 0 0,3-3 0,-2 6 0,2-5 0,-2 5 0,2-5 0,-3 2 0,4-1 0,-1-1 0,1 5 0,-1-5 0,1 4 0,-3-4 0,-1 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59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24575,'15'4'0,"5"4"0,3 11 0,3-2 0,5 11 0,0-6 0,3 11 0,-7-9 0,5 7 0,-16-12 0,3 2 0,0-3 0,15 12 0,-7-7 0,6 7 0,-10-10 0,-8-9 0,4 4 0,-8-8 0,3 4 0,4 3 0,-2-6 0,16 10 0,-15-10 0,22 13 0,-25-12 0,13 8 0,-20-10 0,9 3 0,-8-6 0,5 5 0,-7-5 0,4 2 0,-3 1 0,6 3 0,-2-3 0,2 6 0,2-8 0,4 10 0,-2-10 0,3 8 0,-9-6 0,12 7 0,-9-6 0,6 6 0,-6-7 0,3 3 0,-1-2 0,7 2 0,-11-6 0,3 2 0,-7-6 0,4 6 0,-5-5 0,3 5 0,-1-3 0,-2 4 0,2-1 0,-2 0 0,-1 1 0,-2-4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6FF2-E2FC-B577-BA10-A1D0F910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8BF1A-C016-EF56-FF63-8AECC149C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2F216-AC57-DEC6-B978-D2CBD516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0353-D239-0870-0985-94EEE5AA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DDB0-CA96-F84B-E2BC-97E1FBD4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8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5D15-B5A8-0F34-D019-E5F8E455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9C0FE-56EC-0190-8882-1AA6DCC49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BAB4D-CBA5-5CD3-3B64-BDBD49FC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33F7-1738-6C7C-77CB-2F66502A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BF0D-70D7-1C5C-601A-BD44C4FB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8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82B9D-4D94-BE1E-6480-4A6C23DC4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5689D-AC10-7B8B-7BD0-81BE1A6E8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B16D-5362-26D8-AEE6-CC4A908B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83A05-AEE3-33AD-8BF8-B91CFE7C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EC250-2D62-7A34-3E3A-E31204F9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9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6C84-D71C-F153-79A8-F08E4FA4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7C3B3-B2C8-D82E-A415-2695C4C0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4E82B-E41E-C2DE-7BA8-32734795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00920-7AED-3B11-9B77-F2BB99D6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A2E69-8B61-6F0F-8E47-B6BFEDAD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3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38AA-AD53-0533-BF42-2A143C36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04CE8-8D45-8276-ABD7-80BF80429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F239E-483C-65B5-AF4E-B1447C12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DE90-7166-D593-C98B-2600DBEF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98C0-7C45-F8E7-DFA4-E74B2603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5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B470-E5DC-E565-F798-51E72A4A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F5FB-B7BA-9DB2-6E14-6CF6B3655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128D8-A3E9-F27C-738B-CB363BC38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5631D-A01E-C302-B77D-B9140B5B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187DA-9A3B-4B3A-56CA-7E096A7D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FEB1F-CB55-E1D3-F2CB-6D977015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7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F0FE-99E9-731B-9210-E3942B46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300DE-0248-28A9-BC7B-36367AD6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96B18-2648-36AE-8048-1B59F127A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ACD8D-3BBE-2A73-A97A-D82509D7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C28BB-58E7-FC5A-141B-73345D1FF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A797A-E7FF-77F6-976B-46B02915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FCC40-C2F9-C6DB-54CA-D0076F9E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63F07-3363-B85D-F462-0DD252F1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7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CE50-C66D-2C8C-A3CD-322ACAEA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AFF24-81CF-3DCB-848F-0C9EE7EA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8E88B-DE44-C7FE-EC74-265E15D5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DAB0A-5CEC-FF90-6C1F-8714D6E1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7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26F3C-5BE3-DF7C-D619-053EEAAC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9770C-E9FD-DD28-9F16-84F6E826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E8D5-DAAA-3BA4-1582-ED5B6CF4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4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3875-F446-2672-0AF1-96C089E7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2BC48-3EAA-5CCA-7994-B2C342CF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B5681-3FBF-845A-9960-3260DA46C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C59E4-AAF1-D271-4E0E-F7616B46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3FE9B-4A6B-01A5-71AC-20C977A3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5EEAF-D995-E4E5-1A60-C1A8BF87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78BE-0C9B-7825-4B6F-D10DA9F0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74CDA-2D76-AAF5-3D65-60862F894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0AEDA-0494-C834-42FF-D1DCE72E0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FEE42-BF15-6941-DE5F-19247B18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CC68E-793E-CF2A-C123-E9299A98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5189D-FBD5-3A03-2AC8-E8F6C946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B1512-6AB6-39B8-B38B-C95C449E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01F0E-42B8-A97F-FEAC-53D2B88A9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A08D8-1CA1-CD0C-7FE8-1ED59D053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05F57-814E-9D46-B35B-F85622D18201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2AD03-42CC-93CB-0EE4-EE3C2A56E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8D5BE-5C90-E367-F725-24FC30A86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customXml" Target="../ink/ink63.xml"/><Relationship Id="rId26" Type="http://schemas.openxmlformats.org/officeDocument/2006/relationships/customXml" Target="../ink/ink67.xml"/><Relationship Id="rId39" Type="http://schemas.openxmlformats.org/officeDocument/2006/relationships/image" Target="../media/image73.png"/><Relationship Id="rId21" Type="http://schemas.openxmlformats.org/officeDocument/2006/relationships/image" Target="../media/image64.png"/><Relationship Id="rId34" Type="http://schemas.openxmlformats.org/officeDocument/2006/relationships/customXml" Target="../ink/ink71.xml"/><Relationship Id="rId42" Type="http://schemas.openxmlformats.org/officeDocument/2006/relationships/customXml" Target="../ink/ink75.xml"/><Relationship Id="rId7" Type="http://schemas.openxmlformats.org/officeDocument/2006/relationships/image" Target="../media/image57.png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1" Type="http://schemas.openxmlformats.org/officeDocument/2006/relationships/image" Target="../media/image59.png"/><Relationship Id="rId24" Type="http://schemas.openxmlformats.org/officeDocument/2006/relationships/customXml" Target="../ink/ink66.xml"/><Relationship Id="rId32" Type="http://schemas.openxmlformats.org/officeDocument/2006/relationships/customXml" Target="../ink/ink70.xml"/><Relationship Id="rId37" Type="http://schemas.openxmlformats.org/officeDocument/2006/relationships/image" Target="../media/image72.png"/><Relationship Id="rId40" Type="http://schemas.openxmlformats.org/officeDocument/2006/relationships/customXml" Target="../ink/ink74.xml"/><Relationship Id="rId45" Type="http://schemas.openxmlformats.org/officeDocument/2006/relationships/image" Target="../media/image76.png"/><Relationship Id="rId5" Type="http://schemas.openxmlformats.org/officeDocument/2006/relationships/image" Target="../media/image56.png"/><Relationship Id="rId15" Type="http://schemas.openxmlformats.org/officeDocument/2006/relationships/image" Target="../media/image61.png"/><Relationship Id="rId23" Type="http://schemas.openxmlformats.org/officeDocument/2006/relationships/image" Target="../media/image65.png"/><Relationship Id="rId28" Type="http://schemas.openxmlformats.org/officeDocument/2006/relationships/customXml" Target="../ink/ink68.xml"/><Relationship Id="rId36" Type="http://schemas.openxmlformats.org/officeDocument/2006/relationships/customXml" Target="../ink/ink72.xml"/><Relationship Id="rId10" Type="http://schemas.openxmlformats.org/officeDocument/2006/relationships/customXml" Target="../ink/ink59.xml"/><Relationship Id="rId19" Type="http://schemas.openxmlformats.org/officeDocument/2006/relationships/image" Target="../media/image63.png"/><Relationship Id="rId31" Type="http://schemas.openxmlformats.org/officeDocument/2006/relationships/image" Target="../media/image69.png"/><Relationship Id="rId44" Type="http://schemas.openxmlformats.org/officeDocument/2006/relationships/customXml" Target="../ink/ink76.xml"/><Relationship Id="rId4" Type="http://schemas.openxmlformats.org/officeDocument/2006/relationships/customXml" Target="../ink/ink56.xml"/><Relationship Id="rId9" Type="http://schemas.openxmlformats.org/officeDocument/2006/relationships/image" Target="../media/image58.png"/><Relationship Id="rId14" Type="http://schemas.openxmlformats.org/officeDocument/2006/relationships/customXml" Target="../ink/ink61.xml"/><Relationship Id="rId22" Type="http://schemas.openxmlformats.org/officeDocument/2006/relationships/customXml" Target="../ink/ink65.xml"/><Relationship Id="rId27" Type="http://schemas.openxmlformats.org/officeDocument/2006/relationships/image" Target="../media/image67.png"/><Relationship Id="rId30" Type="http://schemas.openxmlformats.org/officeDocument/2006/relationships/customXml" Target="../ink/ink69.xml"/><Relationship Id="rId35" Type="http://schemas.openxmlformats.org/officeDocument/2006/relationships/image" Target="../media/image71.png"/><Relationship Id="rId43" Type="http://schemas.openxmlformats.org/officeDocument/2006/relationships/image" Target="../media/image75.png"/><Relationship Id="rId8" Type="http://schemas.openxmlformats.org/officeDocument/2006/relationships/customXml" Target="../ink/ink58.xml"/><Relationship Id="rId3" Type="http://schemas.openxmlformats.org/officeDocument/2006/relationships/image" Target="../media/image55.png"/><Relationship Id="rId12" Type="http://schemas.openxmlformats.org/officeDocument/2006/relationships/customXml" Target="../ink/ink60.xm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33" Type="http://schemas.openxmlformats.org/officeDocument/2006/relationships/image" Target="../media/image70.png"/><Relationship Id="rId38" Type="http://schemas.openxmlformats.org/officeDocument/2006/relationships/customXml" Target="../ink/ink73.xml"/><Relationship Id="rId20" Type="http://schemas.openxmlformats.org/officeDocument/2006/relationships/customXml" Target="../ink/ink64.xml"/><Relationship Id="rId41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2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.xml"/><Relationship Id="rId5" Type="http://schemas.openxmlformats.org/officeDocument/2006/relationships/image" Target="../media/image78.png"/><Relationship Id="rId15" Type="http://schemas.openxmlformats.org/officeDocument/2006/relationships/image" Target="../media/image83.png"/><Relationship Id="rId14" Type="http://schemas.openxmlformats.org/officeDocument/2006/relationships/customXml" Target="../ink/ink79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2.png"/><Relationship Id="rId21" Type="http://schemas.openxmlformats.org/officeDocument/2006/relationships/image" Target="../media/image84.png"/><Relationship Id="rId42" Type="http://schemas.openxmlformats.org/officeDocument/2006/relationships/customXml" Target="../ink/ink100.xml"/><Relationship Id="rId63" Type="http://schemas.openxmlformats.org/officeDocument/2006/relationships/image" Target="../media/image105.png"/><Relationship Id="rId84" Type="http://schemas.openxmlformats.org/officeDocument/2006/relationships/customXml" Target="../ink/ink121.xml"/><Relationship Id="rId138" Type="http://schemas.openxmlformats.org/officeDocument/2006/relationships/customXml" Target="../ink/ink148.xml"/><Relationship Id="rId107" Type="http://schemas.openxmlformats.org/officeDocument/2006/relationships/image" Target="../media/image127.png"/><Relationship Id="rId11" Type="http://schemas.openxmlformats.org/officeDocument/2006/relationships/image" Target="../media/image790.png"/><Relationship Id="rId32" Type="http://schemas.openxmlformats.org/officeDocument/2006/relationships/customXml" Target="../ink/ink95.xml"/><Relationship Id="rId53" Type="http://schemas.openxmlformats.org/officeDocument/2006/relationships/image" Target="../media/image100.png"/><Relationship Id="rId74" Type="http://schemas.openxmlformats.org/officeDocument/2006/relationships/customXml" Target="../ink/ink116.xml"/><Relationship Id="rId128" Type="http://schemas.openxmlformats.org/officeDocument/2006/relationships/customXml" Target="../ink/ink143.xml"/><Relationship Id="rId5" Type="http://schemas.openxmlformats.org/officeDocument/2006/relationships/image" Target="../media/image7.png"/><Relationship Id="rId90" Type="http://schemas.openxmlformats.org/officeDocument/2006/relationships/customXml" Target="../ink/ink124.xml"/><Relationship Id="rId95" Type="http://schemas.openxmlformats.org/officeDocument/2006/relationships/image" Target="../media/image121.png"/><Relationship Id="rId22" Type="http://schemas.openxmlformats.org/officeDocument/2006/relationships/customXml" Target="../ink/ink90.xml"/><Relationship Id="rId27" Type="http://schemas.openxmlformats.org/officeDocument/2006/relationships/image" Target="../media/image87.png"/><Relationship Id="rId43" Type="http://schemas.openxmlformats.org/officeDocument/2006/relationships/image" Target="../media/image95.png"/><Relationship Id="rId48" Type="http://schemas.openxmlformats.org/officeDocument/2006/relationships/customXml" Target="../ink/ink103.xml"/><Relationship Id="rId64" Type="http://schemas.openxmlformats.org/officeDocument/2006/relationships/customXml" Target="../ink/ink111.xml"/><Relationship Id="rId69" Type="http://schemas.openxmlformats.org/officeDocument/2006/relationships/image" Target="../media/image108.png"/><Relationship Id="rId113" Type="http://schemas.openxmlformats.org/officeDocument/2006/relationships/image" Target="../media/image130.png"/><Relationship Id="rId118" Type="http://schemas.openxmlformats.org/officeDocument/2006/relationships/customXml" Target="../ink/ink138.xml"/><Relationship Id="rId134" Type="http://schemas.openxmlformats.org/officeDocument/2006/relationships/customXml" Target="../ink/ink146.xml"/><Relationship Id="rId139" Type="http://schemas.openxmlformats.org/officeDocument/2006/relationships/image" Target="../media/image143.png"/><Relationship Id="rId80" Type="http://schemas.openxmlformats.org/officeDocument/2006/relationships/customXml" Target="../ink/ink119.xml"/><Relationship Id="rId85" Type="http://schemas.openxmlformats.org/officeDocument/2006/relationships/image" Target="../media/image116.png"/><Relationship Id="rId12" Type="http://schemas.openxmlformats.org/officeDocument/2006/relationships/customXml" Target="../ink/ink85.xml"/><Relationship Id="rId17" Type="http://schemas.openxmlformats.org/officeDocument/2006/relationships/image" Target="../media/image820.png"/><Relationship Id="rId33" Type="http://schemas.openxmlformats.org/officeDocument/2006/relationships/image" Target="../media/image90.png"/><Relationship Id="rId38" Type="http://schemas.openxmlformats.org/officeDocument/2006/relationships/customXml" Target="../ink/ink98.xml"/><Relationship Id="rId59" Type="http://schemas.openxmlformats.org/officeDocument/2006/relationships/image" Target="../media/image103.png"/><Relationship Id="rId103" Type="http://schemas.openxmlformats.org/officeDocument/2006/relationships/image" Target="../media/image125.png"/><Relationship Id="rId108" Type="http://schemas.openxmlformats.org/officeDocument/2006/relationships/customXml" Target="../ink/ink133.xml"/><Relationship Id="rId124" Type="http://schemas.openxmlformats.org/officeDocument/2006/relationships/customXml" Target="../ink/ink141.xml"/><Relationship Id="rId129" Type="http://schemas.openxmlformats.org/officeDocument/2006/relationships/image" Target="../media/image138.png"/><Relationship Id="rId54" Type="http://schemas.openxmlformats.org/officeDocument/2006/relationships/customXml" Target="../ink/ink106.xml"/><Relationship Id="rId70" Type="http://schemas.openxmlformats.org/officeDocument/2006/relationships/customXml" Target="../ink/ink114.xml"/><Relationship Id="rId75" Type="http://schemas.openxmlformats.org/officeDocument/2006/relationships/image" Target="../media/image111.png"/><Relationship Id="rId91" Type="http://schemas.openxmlformats.org/officeDocument/2006/relationships/image" Target="../media/image119.png"/><Relationship Id="rId96" Type="http://schemas.openxmlformats.org/officeDocument/2006/relationships/customXml" Target="../ink/ink127.xml"/><Relationship Id="rId140" Type="http://schemas.openxmlformats.org/officeDocument/2006/relationships/customXml" Target="../ink/ink149.xml"/><Relationship Id="rId145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.xml"/><Relationship Id="rId23" Type="http://schemas.openxmlformats.org/officeDocument/2006/relationships/image" Target="../media/image85.png"/><Relationship Id="rId28" Type="http://schemas.openxmlformats.org/officeDocument/2006/relationships/customXml" Target="../ink/ink93.xml"/><Relationship Id="rId49" Type="http://schemas.openxmlformats.org/officeDocument/2006/relationships/image" Target="../media/image98.png"/><Relationship Id="rId114" Type="http://schemas.openxmlformats.org/officeDocument/2006/relationships/customXml" Target="../ink/ink136.xml"/><Relationship Id="rId119" Type="http://schemas.openxmlformats.org/officeDocument/2006/relationships/image" Target="../media/image133.png"/><Relationship Id="rId44" Type="http://schemas.openxmlformats.org/officeDocument/2006/relationships/customXml" Target="../ink/ink101.xml"/><Relationship Id="rId60" Type="http://schemas.openxmlformats.org/officeDocument/2006/relationships/customXml" Target="../ink/ink109.xml"/><Relationship Id="rId65" Type="http://schemas.openxmlformats.org/officeDocument/2006/relationships/image" Target="../media/image106.png"/><Relationship Id="rId81" Type="http://schemas.openxmlformats.org/officeDocument/2006/relationships/image" Target="../media/image114.png"/><Relationship Id="rId86" Type="http://schemas.openxmlformats.org/officeDocument/2006/relationships/customXml" Target="../ink/ink122.xml"/><Relationship Id="rId130" Type="http://schemas.openxmlformats.org/officeDocument/2006/relationships/customXml" Target="../ink/ink144.xml"/><Relationship Id="rId135" Type="http://schemas.openxmlformats.org/officeDocument/2006/relationships/image" Target="../media/image141.png"/><Relationship Id="rId13" Type="http://schemas.openxmlformats.org/officeDocument/2006/relationships/image" Target="../media/image800.png"/><Relationship Id="rId18" Type="http://schemas.openxmlformats.org/officeDocument/2006/relationships/customXml" Target="../ink/ink88.xml"/><Relationship Id="rId39" Type="http://schemas.openxmlformats.org/officeDocument/2006/relationships/image" Target="../media/image93.png"/><Relationship Id="rId109" Type="http://schemas.openxmlformats.org/officeDocument/2006/relationships/image" Target="../media/image128.png"/><Relationship Id="rId34" Type="http://schemas.openxmlformats.org/officeDocument/2006/relationships/customXml" Target="../ink/ink96.xml"/><Relationship Id="rId50" Type="http://schemas.openxmlformats.org/officeDocument/2006/relationships/customXml" Target="../ink/ink104.xml"/><Relationship Id="rId55" Type="http://schemas.openxmlformats.org/officeDocument/2006/relationships/image" Target="../media/image101.png"/><Relationship Id="rId76" Type="http://schemas.openxmlformats.org/officeDocument/2006/relationships/customXml" Target="../ink/ink117.xml"/><Relationship Id="rId97" Type="http://schemas.openxmlformats.org/officeDocument/2006/relationships/image" Target="../media/image122.png"/><Relationship Id="rId104" Type="http://schemas.openxmlformats.org/officeDocument/2006/relationships/customXml" Target="../ink/ink131.xml"/><Relationship Id="rId120" Type="http://schemas.openxmlformats.org/officeDocument/2006/relationships/customXml" Target="../ink/ink139.xml"/><Relationship Id="rId125" Type="http://schemas.openxmlformats.org/officeDocument/2006/relationships/image" Target="../media/image136.png"/><Relationship Id="rId141" Type="http://schemas.openxmlformats.org/officeDocument/2006/relationships/image" Target="../media/image144.png"/><Relationship Id="rId146" Type="http://schemas.openxmlformats.org/officeDocument/2006/relationships/customXml" Target="../ink/ink152.xml"/><Relationship Id="rId7" Type="http://schemas.openxmlformats.org/officeDocument/2006/relationships/image" Target="../media/image770.png"/><Relationship Id="rId71" Type="http://schemas.openxmlformats.org/officeDocument/2006/relationships/image" Target="../media/image109.png"/><Relationship Id="rId92" Type="http://schemas.openxmlformats.org/officeDocument/2006/relationships/customXml" Target="../ink/ink125.xml"/><Relationship Id="rId2" Type="http://schemas.openxmlformats.org/officeDocument/2006/relationships/customXml" Target="../ink/ink80.xml"/><Relationship Id="rId29" Type="http://schemas.openxmlformats.org/officeDocument/2006/relationships/image" Target="../media/image88.png"/><Relationship Id="rId24" Type="http://schemas.openxmlformats.org/officeDocument/2006/relationships/customXml" Target="../ink/ink91.xml"/><Relationship Id="rId40" Type="http://schemas.openxmlformats.org/officeDocument/2006/relationships/customXml" Target="../ink/ink99.xml"/><Relationship Id="rId45" Type="http://schemas.openxmlformats.org/officeDocument/2006/relationships/image" Target="../media/image96.png"/><Relationship Id="rId66" Type="http://schemas.openxmlformats.org/officeDocument/2006/relationships/customXml" Target="../ink/ink112.xml"/><Relationship Id="rId87" Type="http://schemas.openxmlformats.org/officeDocument/2006/relationships/image" Target="../media/image117.png"/><Relationship Id="rId110" Type="http://schemas.openxmlformats.org/officeDocument/2006/relationships/customXml" Target="../ink/ink134.xml"/><Relationship Id="rId115" Type="http://schemas.openxmlformats.org/officeDocument/2006/relationships/image" Target="../media/image131.png"/><Relationship Id="rId131" Type="http://schemas.openxmlformats.org/officeDocument/2006/relationships/image" Target="../media/image139.png"/><Relationship Id="rId136" Type="http://schemas.openxmlformats.org/officeDocument/2006/relationships/customXml" Target="../ink/ink147.xml"/><Relationship Id="rId61" Type="http://schemas.openxmlformats.org/officeDocument/2006/relationships/image" Target="../media/image104.png"/><Relationship Id="rId82" Type="http://schemas.openxmlformats.org/officeDocument/2006/relationships/customXml" Target="../ink/ink120.xml"/><Relationship Id="rId19" Type="http://schemas.openxmlformats.org/officeDocument/2006/relationships/image" Target="../media/image830.png"/><Relationship Id="rId14" Type="http://schemas.openxmlformats.org/officeDocument/2006/relationships/customXml" Target="../ink/ink86.xml"/><Relationship Id="rId30" Type="http://schemas.openxmlformats.org/officeDocument/2006/relationships/customXml" Target="../ink/ink94.xml"/><Relationship Id="rId35" Type="http://schemas.openxmlformats.org/officeDocument/2006/relationships/image" Target="../media/image91.png"/><Relationship Id="rId56" Type="http://schemas.openxmlformats.org/officeDocument/2006/relationships/customXml" Target="../ink/ink107.xml"/><Relationship Id="rId77" Type="http://schemas.openxmlformats.org/officeDocument/2006/relationships/image" Target="../media/image112.png"/><Relationship Id="rId100" Type="http://schemas.openxmlformats.org/officeDocument/2006/relationships/customXml" Target="../ink/ink129.xml"/><Relationship Id="rId105" Type="http://schemas.openxmlformats.org/officeDocument/2006/relationships/image" Target="../media/image126.png"/><Relationship Id="rId126" Type="http://schemas.openxmlformats.org/officeDocument/2006/relationships/customXml" Target="../ink/ink142.xml"/><Relationship Id="rId147" Type="http://schemas.openxmlformats.org/officeDocument/2006/relationships/image" Target="../media/image147.png"/><Relationship Id="rId8" Type="http://schemas.openxmlformats.org/officeDocument/2006/relationships/customXml" Target="../ink/ink83.xml"/><Relationship Id="rId51" Type="http://schemas.openxmlformats.org/officeDocument/2006/relationships/image" Target="../media/image99.png"/><Relationship Id="rId72" Type="http://schemas.openxmlformats.org/officeDocument/2006/relationships/customXml" Target="../ink/ink115.xml"/><Relationship Id="rId93" Type="http://schemas.openxmlformats.org/officeDocument/2006/relationships/image" Target="../media/image120.png"/><Relationship Id="rId98" Type="http://schemas.openxmlformats.org/officeDocument/2006/relationships/customXml" Target="../ink/ink128.xml"/><Relationship Id="rId121" Type="http://schemas.openxmlformats.org/officeDocument/2006/relationships/image" Target="../media/image134.png"/><Relationship Id="rId142" Type="http://schemas.openxmlformats.org/officeDocument/2006/relationships/customXml" Target="../ink/ink150.xml"/><Relationship Id="rId3" Type="http://schemas.openxmlformats.org/officeDocument/2006/relationships/image" Target="../media/image6.png"/><Relationship Id="rId25" Type="http://schemas.openxmlformats.org/officeDocument/2006/relationships/image" Target="../media/image86.png"/><Relationship Id="rId46" Type="http://schemas.openxmlformats.org/officeDocument/2006/relationships/customXml" Target="../ink/ink102.xml"/><Relationship Id="rId67" Type="http://schemas.openxmlformats.org/officeDocument/2006/relationships/image" Target="../media/image107.png"/><Relationship Id="rId116" Type="http://schemas.openxmlformats.org/officeDocument/2006/relationships/customXml" Target="../ink/ink137.xml"/><Relationship Id="rId137" Type="http://schemas.openxmlformats.org/officeDocument/2006/relationships/image" Target="../media/image142.png"/><Relationship Id="rId20" Type="http://schemas.openxmlformats.org/officeDocument/2006/relationships/customXml" Target="../ink/ink89.xml"/><Relationship Id="rId41" Type="http://schemas.openxmlformats.org/officeDocument/2006/relationships/image" Target="../media/image94.png"/><Relationship Id="rId62" Type="http://schemas.openxmlformats.org/officeDocument/2006/relationships/customXml" Target="../ink/ink110.xml"/><Relationship Id="rId83" Type="http://schemas.openxmlformats.org/officeDocument/2006/relationships/image" Target="../media/image115.png"/><Relationship Id="rId88" Type="http://schemas.openxmlformats.org/officeDocument/2006/relationships/customXml" Target="../ink/ink123.xml"/><Relationship Id="rId111" Type="http://schemas.openxmlformats.org/officeDocument/2006/relationships/image" Target="../media/image129.png"/><Relationship Id="rId132" Type="http://schemas.openxmlformats.org/officeDocument/2006/relationships/customXml" Target="../ink/ink145.xml"/><Relationship Id="rId15" Type="http://schemas.openxmlformats.org/officeDocument/2006/relationships/image" Target="../media/image810.png"/><Relationship Id="rId36" Type="http://schemas.openxmlformats.org/officeDocument/2006/relationships/customXml" Target="../ink/ink97.xml"/><Relationship Id="rId57" Type="http://schemas.openxmlformats.org/officeDocument/2006/relationships/image" Target="../media/image102.png"/><Relationship Id="rId106" Type="http://schemas.openxmlformats.org/officeDocument/2006/relationships/customXml" Target="../ink/ink132.xml"/><Relationship Id="rId127" Type="http://schemas.openxmlformats.org/officeDocument/2006/relationships/image" Target="../media/image137.png"/><Relationship Id="rId10" Type="http://schemas.openxmlformats.org/officeDocument/2006/relationships/customXml" Target="../ink/ink84.xml"/><Relationship Id="rId31" Type="http://schemas.openxmlformats.org/officeDocument/2006/relationships/image" Target="../media/image89.png"/><Relationship Id="rId52" Type="http://schemas.openxmlformats.org/officeDocument/2006/relationships/customXml" Target="../ink/ink105.xml"/><Relationship Id="rId73" Type="http://schemas.openxmlformats.org/officeDocument/2006/relationships/image" Target="../media/image110.png"/><Relationship Id="rId78" Type="http://schemas.openxmlformats.org/officeDocument/2006/relationships/customXml" Target="../ink/ink118.xml"/><Relationship Id="rId94" Type="http://schemas.openxmlformats.org/officeDocument/2006/relationships/customXml" Target="../ink/ink126.xml"/><Relationship Id="rId99" Type="http://schemas.openxmlformats.org/officeDocument/2006/relationships/image" Target="../media/image123.png"/><Relationship Id="rId101" Type="http://schemas.openxmlformats.org/officeDocument/2006/relationships/image" Target="../media/image124.png"/><Relationship Id="rId122" Type="http://schemas.openxmlformats.org/officeDocument/2006/relationships/customXml" Target="../ink/ink140.xml"/><Relationship Id="rId143" Type="http://schemas.openxmlformats.org/officeDocument/2006/relationships/image" Target="../media/image145.png"/><Relationship Id="rId4" Type="http://schemas.openxmlformats.org/officeDocument/2006/relationships/customXml" Target="../ink/ink81.xml"/><Relationship Id="rId9" Type="http://schemas.openxmlformats.org/officeDocument/2006/relationships/image" Target="../media/image780.png"/><Relationship Id="rId26" Type="http://schemas.openxmlformats.org/officeDocument/2006/relationships/customXml" Target="../ink/ink92.xml"/><Relationship Id="rId47" Type="http://schemas.openxmlformats.org/officeDocument/2006/relationships/image" Target="../media/image97.png"/><Relationship Id="rId68" Type="http://schemas.openxmlformats.org/officeDocument/2006/relationships/customXml" Target="../ink/ink113.xml"/><Relationship Id="rId89" Type="http://schemas.openxmlformats.org/officeDocument/2006/relationships/image" Target="../media/image118.png"/><Relationship Id="rId112" Type="http://schemas.openxmlformats.org/officeDocument/2006/relationships/customXml" Target="../ink/ink135.xml"/><Relationship Id="rId133" Type="http://schemas.openxmlformats.org/officeDocument/2006/relationships/image" Target="../media/image140.png"/><Relationship Id="rId16" Type="http://schemas.openxmlformats.org/officeDocument/2006/relationships/customXml" Target="../ink/ink87.xml"/><Relationship Id="rId37" Type="http://schemas.openxmlformats.org/officeDocument/2006/relationships/image" Target="../media/image92.png"/><Relationship Id="rId58" Type="http://schemas.openxmlformats.org/officeDocument/2006/relationships/customXml" Target="../ink/ink108.xml"/><Relationship Id="rId79" Type="http://schemas.openxmlformats.org/officeDocument/2006/relationships/image" Target="../media/image113.png"/><Relationship Id="rId102" Type="http://schemas.openxmlformats.org/officeDocument/2006/relationships/customXml" Target="../ink/ink130.xml"/><Relationship Id="rId123" Type="http://schemas.openxmlformats.org/officeDocument/2006/relationships/image" Target="../media/image135.png"/><Relationship Id="rId144" Type="http://schemas.openxmlformats.org/officeDocument/2006/relationships/customXml" Target="../ink/ink1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7748B8-51C6-51B0-EE75-74661B46445C}"/>
                  </a:ext>
                </a:extLst>
              </p14:cNvPr>
              <p14:cNvContentPartPr/>
              <p14:nvPr/>
            </p14:nvContentPartPr>
            <p14:xfrm>
              <a:off x="5670887" y="3146126"/>
              <a:ext cx="911520" cy="810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7748B8-51C6-51B0-EE75-74661B4644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3247" y="3128126"/>
                <a:ext cx="947160" cy="84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9F39CF3-C25B-F076-5537-A4A6F52D38F5}"/>
                  </a:ext>
                </a:extLst>
              </p14:cNvPr>
              <p14:cNvContentPartPr/>
              <p14:nvPr/>
            </p14:nvContentPartPr>
            <p14:xfrm>
              <a:off x="5147807" y="2610086"/>
              <a:ext cx="1935360" cy="1814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9F39CF3-C25B-F076-5537-A4A6F52D38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9807" y="2592086"/>
                <a:ext cx="1971000" cy="18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9B3330-784F-BA8F-D2DB-D1DAA04184B7}"/>
                  </a:ext>
                </a:extLst>
              </p14:cNvPr>
              <p14:cNvContentPartPr/>
              <p14:nvPr/>
            </p14:nvContentPartPr>
            <p14:xfrm>
              <a:off x="4542287" y="2037326"/>
              <a:ext cx="3072240" cy="2934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9B3330-784F-BA8F-D2DB-D1DAA04184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24287" y="2019686"/>
                <a:ext cx="3107880" cy="29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2564843-65FE-A784-9651-B5F368BE3745}"/>
                  </a:ext>
                </a:extLst>
              </p14:cNvPr>
              <p14:cNvContentPartPr/>
              <p14:nvPr/>
            </p14:nvContentPartPr>
            <p14:xfrm>
              <a:off x="4026223" y="1495886"/>
              <a:ext cx="3717720" cy="404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2564843-65FE-A784-9651-B5F368BE37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08223" y="1477886"/>
                <a:ext cx="3753360" cy="40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59DCB38-1063-2ED7-EFD0-CB2BE6234D1B}"/>
                  </a:ext>
                </a:extLst>
              </p14:cNvPr>
              <p14:cNvContentPartPr/>
              <p14:nvPr/>
            </p14:nvContentPartPr>
            <p14:xfrm>
              <a:off x="6274783" y="1493006"/>
              <a:ext cx="1905840" cy="3326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59DCB38-1063-2ED7-EFD0-CB2BE6234D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56783" y="1475006"/>
                <a:ext cx="1941480" cy="33620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F46706C-7097-1B42-EC5E-41ABE83A455D}"/>
              </a:ext>
            </a:extLst>
          </p:cNvPr>
          <p:cNvSpPr txBox="1"/>
          <p:nvPr/>
        </p:nvSpPr>
        <p:spPr>
          <a:xfrm>
            <a:off x="5798734" y="333280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Child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BFDA07-CEAA-5983-9173-10C2CDE90C65}"/>
              </a:ext>
            </a:extLst>
          </p:cNvPr>
          <p:cNvSpPr txBox="1"/>
          <p:nvPr/>
        </p:nvSpPr>
        <p:spPr>
          <a:xfrm>
            <a:off x="5437578" y="270345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Microsystem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9D831-1FE0-A63D-95D7-AF1671059CF1}"/>
              </a:ext>
            </a:extLst>
          </p:cNvPr>
          <p:cNvSpPr txBox="1"/>
          <p:nvPr/>
        </p:nvSpPr>
        <p:spPr>
          <a:xfrm>
            <a:off x="5448542" y="214952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Mesosystem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3E5BFC-3C74-F0F4-6B19-91BF064619F7}"/>
              </a:ext>
            </a:extLst>
          </p:cNvPr>
          <p:cNvSpPr txBox="1"/>
          <p:nvPr/>
        </p:nvSpPr>
        <p:spPr>
          <a:xfrm>
            <a:off x="5547031" y="1595596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Exosystem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5FDA0A-D151-B395-A23C-E5C236184AB1}"/>
              </a:ext>
            </a:extLst>
          </p:cNvPr>
          <p:cNvSpPr txBox="1"/>
          <p:nvPr/>
        </p:nvSpPr>
        <p:spPr>
          <a:xfrm>
            <a:off x="5408724" y="1041666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Macrosystem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C46E67-7432-90C1-0E08-D1DB8C092CB7}"/>
              </a:ext>
            </a:extLst>
          </p:cNvPr>
          <p:cNvSpPr txBox="1"/>
          <p:nvPr/>
        </p:nvSpPr>
        <p:spPr>
          <a:xfrm>
            <a:off x="5367046" y="487736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Chronosystem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EE05D7E-DD29-F7BE-53C4-3BC56EBFABB1}"/>
                  </a:ext>
                </a:extLst>
              </p14:cNvPr>
              <p14:cNvContentPartPr/>
              <p14:nvPr/>
            </p14:nvContentPartPr>
            <p14:xfrm>
              <a:off x="3522980" y="957326"/>
              <a:ext cx="5110200" cy="5061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EE05D7E-DD29-F7BE-53C4-3BC56EBFAB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05340" y="939326"/>
                <a:ext cx="5145840" cy="50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039F939-ADD1-02BB-7434-8875D8A41B19}"/>
                  </a:ext>
                </a:extLst>
              </p14:cNvPr>
              <p14:cNvContentPartPr/>
              <p14:nvPr/>
            </p14:nvContentPartPr>
            <p14:xfrm>
              <a:off x="2865980" y="350726"/>
              <a:ext cx="6250680" cy="6129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039F939-ADD1-02BB-7434-8875D8A41B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48340" y="332726"/>
                <a:ext cx="6286320" cy="616536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930BE26-E6F8-535B-8F37-61E22702FF88}"/>
              </a:ext>
            </a:extLst>
          </p:cNvPr>
          <p:cNvSpPr txBox="1"/>
          <p:nvPr/>
        </p:nvSpPr>
        <p:spPr>
          <a:xfrm>
            <a:off x="5288912" y="3919407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Family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7D03EB-5469-BBB7-5D0B-A22A95FF5454}"/>
              </a:ext>
            </a:extLst>
          </p:cNvPr>
          <p:cNvSpPr txBox="1"/>
          <p:nvPr/>
        </p:nvSpPr>
        <p:spPr>
          <a:xfrm>
            <a:off x="6186437" y="3945062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Church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FBC8F7-25AF-0483-7973-78C30DC7A5FD}"/>
              </a:ext>
            </a:extLst>
          </p:cNvPr>
          <p:cNvSpPr txBox="1"/>
          <p:nvPr/>
        </p:nvSpPr>
        <p:spPr>
          <a:xfrm>
            <a:off x="6406332" y="3013964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School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ECB671-AD40-52C2-79AD-EF46F1D50C09}"/>
              </a:ext>
            </a:extLst>
          </p:cNvPr>
          <p:cNvSpPr txBox="1"/>
          <p:nvPr/>
        </p:nvSpPr>
        <p:spPr>
          <a:xfrm>
            <a:off x="5227417" y="2976148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F18C1FC-E3D3-0033-6937-5386C1729994}"/>
                  </a:ext>
                </a:extLst>
              </p14:cNvPr>
              <p14:cNvContentPartPr/>
              <p14:nvPr/>
            </p14:nvContentPartPr>
            <p14:xfrm>
              <a:off x="5704764" y="3672086"/>
              <a:ext cx="237960" cy="256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F18C1FC-E3D3-0033-6937-5386C17299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86764" y="3654086"/>
                <a:ext cx="2736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76068B3-9AF5-90AC-61FE-015886205654}"/>
                  </a:ext>
                </a:extLst>
              </p14:cNvPr>
              <p14:cNvContentPartPr/>
              <p14:nvPr/>
            </p14:nvContentPartPr>
            <p14:xfrm>
              <a:off x="6419364" y="3301646"/>
              <a:ext cx="295200" cy="185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76068B3-9AF5-90AC-61FE-0158862056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01364" y="3284006"/>
                <a:ext cx="3308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4BAAA93-89AB-EA0A-5B66-D0234F996635}"/>
                  </a:ext>
                </a:extLst>
              </p14:cNvPr>
              <p14:cNvContentPartPr/>
              <p14:nvPr/>
            </p14:nvContentPartPr>
            <p14:xfrm>
              <a:off x="6402804" y="3722486"/>
              <a:ext cx="173880" cy="264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4BAAA93-89AB-EA0A-5B66-D0234F99663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85164" y="3704486"/>
                <a:ext cx="209520" cy="29988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E0F34637-DE75-D997-E331-E1E8A7FF046E}"/>
              </a:ext>
            </a:extLst>
          </p:cNvPr>
          <p:cNvSpPr txBox="1"/>
          <p:nvPr/>
        </p:nvSpPr>
        <p:spPr>
          <a:xfrm>
            <a:off x="4300463" y="4587566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Media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807D07-D789-A677-3EA6-68B8DC9FA3C9}"/>
              </a:ext>
            </a:extLst>
          </p:cNvPr>
          <p:cNvSpPr txBox="1"/>
          <p:nvPr/>
        </p:nvSpPr>
        <p:spPr>
          <a:xfrm>
            <a:off x="4057084" y="2815669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Politics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FD51A4-3315-13B7-E01D-CF8E99E161EC}"/>
              </a:ext>
            </a:extLst>
          </p:cNvPr>
          <p:cNvSpPr txBox="1"/>
          <p:nvPr/>
        </p:nvSpPr>
        <p:spPr>
          <a:xfrm>
            <a:off x="5656899" y="5136926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Neighbors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965B2C-1BEA-E918-5A3E-8335C245A7EE}"/>
              </a:ext>
            </a:extLst>
          </p:cNvPr>
          <p:cNvSpPr txBox="1"/>
          <p:nvPr/>
        </p:nvSpPr>
        <p:spPr>
          <a:xfrm>
            <a:off x="3533785" y="4443229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Culture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44337C-244D-A50B-67E8-E68ED8F01568}"/>
              </a:ext>
            </a:extLst>
          </p:cNvPr>
          <p:cNvSpPr txBox="1"/>
          <p:nvPr/>
        </p:nvSpPr>
        <p:spPr>
          <a:xfrm>
            <a:off x="7500412" y="2659338"/>
            <a:ext cx="58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Gov’t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7B8558-042E-BD5C-8087-015C92AF888F}"/>
              </a:ext>
            </a:extLst>
          </p:cNvPr>
          <p:cNvSpPr txBox="1"/>
          <p:nvPr/>
        </p:nvSpPr>
        <p:spPr>
          <a:xfrm>
            <a:off x="6138892" y="5584237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Ideology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357073-C3D2-8005-6661-4BB2AC69ACA1}"/>
              </a:ext>
            </a:extLst>
          </p:cNvPr>
          <p:cNvGrpSpPr/>
          <p:nvPr/>
        </p:nvGrpSpPr>
        <p:grpSpPr>
          <a:xfrm>
            <a:off x="7463455" y="3535284"/>
            <a:ext cx="332280" cy="176400"/>
            <a:chOff x="7463455" y="3205342"/>
            <a:chExt cx="33228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A339B4B-CC45-279C-069F-1E493E38AFBE}"/>
                    </a:ext>
                  </a:extLst>
                </p14:cNvPr>
                <p14:cNvContentPartPr/>
                <p14:nvPr/>
              </p14:nvContentPartPr>
              <p14:xfrm>
                <a:off x="7513855" y="3212182"/>
                <a:ext cx="281880" cy="169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A339B4B-CC45-279C-069F-1E493E38AF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96215" y="3194542"/>
                  <a:ext cx="317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62ACB97-A488-4F74-01E3-8748702937C1}"/>
                    </a:ext>
                  </a:extLst>
                </p14:cNvPr>
                <p14:cNvContentPartPr/>
                <p14:nvPr/>
              </p14:nvContentPartPr>
              <p14:xfrm>
                <a:off x="7463455" y="3205342"/>
                <a:ext cx="92880" cy="155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62ACB97-A488-4F74-01E3-8748702937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45455" y="3187702"/>
                  <a:ext cx="12852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9C81972-5538-31D4-B567-530169A9D05C}"/>
              </a:ext>
            </a:extLst>
          </p:cNvPr>
          <p:cNvGrpSpPr/>
          <p:nvPr/>
        </p:nvGrpSpPr>
        <p:grpSpPr>
          <a:xfrm>
            <a:off x="4196815" y="1643124"/>
            <a:ext cx="635040" cy="569160"/>
            <a:chOff x="4196815" y="1313182"/>
            <a:chExt cx="635040" cy="56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E7A27D0-DFF8-C056-F4C4-2CCE752EE83A}"/>
                    </a:ext>
                  </a:extLst>
                </p14:cNvPr>
                <p14:cNvContentPartPr/>
                <p14:nvPr/>
              </p14:nvContentPartPr>
              <p14:xfrm>
                <a:off x="4229575" y="1330462"/>
                <a:ext cx="228600" cy="256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E7A27D0-DFF8-C056-F4C4-2CCE752EE8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11575" y="1312462"/>
                  <a:ext cx="264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B47A88E-FB9B-42FF-43D8-121128A25556}"/>
                    </a:ext>
                  </a:extLst>
                </p14:cNvPr>
                <p14:cNvContentPartPr/>
                <p14:nvPr/>
              </p14:nvContentPartPr>
              <p14:xfrm>
                <a:off x="4196815" y="1338022"/>
                <a:ext cx="360" cy="90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B47A88E-FB9B-42FF-43D8-121128A255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78815" y="1320022"/>
                  <a:ext cx="360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B212E89-ADDF-A811-4819-801ED5127FA1}"/>
                    </a:ext>
                  </a:extLst>
                </p14:cNvPr>
                <p14:cNvContentPartPr/>
                <p14:nvPr/>
              </p14:nvContentPartPr>
              <p14:xfrm>
                <a:off x="4196815" y="1313182"/>
                <a:ext cx="705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B212E89-ADDF-A811-4819-801ED5127F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78815" y="1295182"/>
                  <a:ext cx="106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FF32AE4-56B4-FF8A-D0EA-325C96F4BB52}"/>
                    </a:ext>
                  </a:extLst>
                </p14:cNvPr>
                <p14:cNvContentPartPr/>
                <p14:nvPr/>
              </p14:nvContentPartPr>
              <p14:xfrm>
                <a:off x="4598215" y="1685782"/>
                <a:ext cx="180720" cy="157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FF32AE4-56B4-FF8A-D0EA-325C96F4BB5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80215" y="1667782"/>
                  <a:ext cx="216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4EC8FF1-2224-4478-86A7-472AB7CC9EF6}"/>
                    </a:ext>
                  </a:extLst>
                </p14:cNvPr>
                <p14:cNvContentPartPr/>
                <p14:nvPr/>
              </p14:nvContentPartPr>
              <p14:xfrm>
                <a:off x="4572295" y="1635742"/>
                <a:ext cx="122400" cy="14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4EC8FF1-2224-4478-86A7-472AB7CC9E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54655" y="1618102"/>
                  <a:ext cx="158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C5A36D6-2DD4-5AAC-10D6-FAC2C3148441}"/>
                    </a:ext>
                  </a:extLst>
                </p14:cNvPr>
                <p14:cNvContentPartPr/>
                <p14:nvPr/>
              </p14:nvContentPartPr>
              <p14:xfrm>
                <a:off x="4572295" y="1657702"/>
                <a:ext cx="5040" cy="126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C5A36D6-2DD4-5AAC-10D6-FAC2C314844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54295" y="1640062"/>
                  <a:ext cx="40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2EAF83E-84E3-EB94-A7D1-E24511201FC6}"/>
                    </a:ext>
                  </a:extLst>
                </p14:cNvPr>
                <p14:cNvContentPartPr/>
                <p14:nvPr/>
              </p14:nvContentPartPr>
              <p14:xfrm>
                <a:off x="4731055" y="1783702"/>
                <a:ext cx="100800" cy="98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2EAF83E-84E3-EB94-A7D1-E24511201FC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13415" y="1766062"/>
                  <a:ext cx="13644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21C7B84-AA68-2146-90E1-A5E432F6F70F}"/>
              </a:ext>
            </a:extLst>
          </p:cNvPr>
          <p:cNvGrpSpPr/>
          <p:nvPr/>
        </p:nvGrpSpPr>
        <p:grpSpPr>
          <a:xfrm>
            <a:off x="7575415" y="1610364"/>
            <a:ext cx="742680" cy="676080"/>
            <a:chOff x="7575415" y="1280422"/>
            <a:chExt cx="742680" cy="67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89859F0-DC4D-BA25-F4D1-628166AC3F76}"/>
                    </a:ext>
                  </a:extLst>
                </p14:cNvPr>
                <p14:cNvContentPartPr/>
                <p14:nvPr/>
              </p14:nvContentPartPr>
              <p14:xfrm>
                <a:off x="8011015" y="1280422"/>
                <a:ext cx="307080" cy="252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89859F0-DC4D-BA25-F4D1-628166AC3F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93375" y="1262782"/>
                  <a:ext cx="3427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509BA6-CD72-4199-D0ED-BF7862122C6D}"/>
                    </a:ext>
                  </a:extLst>
                </p14:cNvPr>
                <p14:cNvContentPartPr/>
                <p14:nvPr/>
              </p14:nvContentPartPr>
              <p14:xfrm>
                <a:off x="7990855" y="1455022"/>
                <a:ext cx="141840" cy="10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509BA6-CD72-4199-D0ED-BF7862122C6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72855" y="1437382"/>
                  <a:ext cx="177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A4D663F-8539-EBF0-EC1B-B48615FCBC32}"/>
                    </a:ext>
                  </a:extLst>
                </p14:cNvPr>
                <p14:cNvContentPartPr/>
                <p14:nvPr/>
              </p14:nvContentPartPr>
              <p14:xfrm>
                <a:off x="7773184" y="1635907"/>
                <a:ext cx="161280" cy="177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A4D663F-8539-EBF0-EC1B-B48615FCBC3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55544" y="1617907"/>
                  <a:ext cx="1969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F40F694-45A1-437E-E6C0-AE290951B8F7}"/>
                    </a:ext>
                  </a:extLst>
                </p14:cNvPr>
                <p14:cNvContentPartPr/>
                <p14:nvPr/>
              </p14:nvContentPartPr>
              <p14:xfrm>
                <a:off x="7575415" y="1685782"/>
                <a:ext cx="299489" cy="270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F40F694-45A1-437E-E6C0-AE290951B8F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57417" y="1667806"/>
                  <a:ext cx="335125" cy="3063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FE0140E-3A11-9941-7849-0952F54D746B}"/>
              </a:ext>
            </a:extLst>
          </p:cNvPr>
          <p:cNvGrpSpPr/>
          <p:nvPr/>
        </p:nvGrpSpPr>
        <p:grpSpPr>
          <a:xfrm>
            <a:off x="4263415" y="5006964"/>
            <a:ext cx="576360" cy="693720"/>
            <a:chOff x="4263415" y="4677022"/>
            <a:chExt cx="576360" cy="69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9D87FD9-7274-6273-A2F2-44A518EFFC6C}"/>
                    </a:ext>
                  </a:extLst>
                </p14:cNvPr>
                <p14:cNvContentPartPr/>
                <p14:nvPr/>
              </p14:nvContentPartPr>
              <p14:xfrm>
                <a:off x="4558255" y="4677022"/>
                <a:ext cx="281520" cy="270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9D87FD9-7274-6273-A2F2-44A518EFFC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40255" y="4659382"/>
                  <a:ext cx="3171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989055D-F8AB-534D-E9DB-B4559C7A6E33}"/>
                    </a:ext>
                  </a:extLst>
                </p14:cNvPr>
                <p14:cNvContentPartPr/>
                <p14:nvPr/>
              </p14:nvContentPartPr>
              <p14:xfrm>
                <a:off x="4525495" y="4877902"/>
                <a:ext cx="122400" cy="107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989055D-F8AB-534D-E9DB-B4559C7A6E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07495" y="4859902"/>
                  <a:ext cx="158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6BFBFDC-CA42-9325-4C4B-55D9D2D1C46A}"/>
                    </a:ext>
                  </a:extLst>
                </p14:cNvPr>
                <p14:cNvContentPartPr/>
                <p14:nvPr/>
              </p14:nvContentPartPr>
              <p14:xfrm>
                <a:off x="4395535" y="5047822"/>
                <a:ext cx="126720" cy="77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6BFBFDC-CA42-9325-4C4B-55D9D2D1C4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77895" y="5029822"/>
                  <a:ext cx="162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D2836BD-424B-77E7-576A-4E5FE242E5FF}"/>
                    </a:ext>
                  </a:extLst>
                </p14:cNvPr>
                <p14:cNvContentPartPr/>
                <p14:nvPr/>
              </p14:nvContentPartPr>
              <p14:xfrm>
                <a:off x="4263415" y="5072662"/>
                <a:ext cx="199080" cy="298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D2836BD-424B-77E7-576A-4E5FE242E5F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45415" y="5055022"/>
                  <a:ext cx="234720" cy="33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E860F2F-2EA9-FEC3-1B37-6C022A01FBCE}"/>
                  </a:ext>
                </a:extLst>
              </p14:cNvPr>
              <p14:cNvContentPartPr/>
              <p14:nvPr/>
            </p14:nvContentPartPr>
            <p14:xfrm>
              <a:off x="7369495" y="5030724"/>
              <a:ext cx="177120" cy="1774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E860F2F-2EA9-FEC3-1B37-6C022A01FBC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51855" y="5012724"/>
                <a:ext cx="21276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7E3A972-032A-6564-F4AF-783550AE4D12}"/>
              </a:ext>
            </a:extLst>
          </p:cNvPr>
          <p:cNvGrpSpPr/>
          <p:nvPr/>
        </p:nvGrpSpPr>
        <p:grpSpPr>
          <a:xfrm>
            <a:off x="4998535" y="2604324"/>
            <a:ext cx="256680" cy="453600"/>
            <a:chOff x="4998535" y="2274382"/>
            <a:chExt cx="256680" cy="45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4222FDC-BF02-745E-6122-D0012F923ACE}"/>
                    </a:ext>
                  </a:extLst>
                </p14:cNvPr>
                <p14:cNvContentPartPr/>
                <p14:nvPr/>
              </p14:nvContentPartPr>
              <p14:xfrm>
                <a:off x="4998535" y="2339542"/>
                <a:ext cx="240480" cy="388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4222FDC-BF02-745E-6122-D0012F923A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80895" y="2321542"/>
                  <a:ext cx="2761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A2A35A4-EEE0-6497-3DFB-270566FCD8CC}"/>
                    </a:ext>
                  </a:extLst>
                </p14:cNvPr>
                <p14:cNvContentPartPr/>
                <p14:nvPr/>
              </p14:nvContentPartPr>
              <p14:xfrm>
                <a:off x="5176375" y="2274382"/>
                <a:ext cx="78840" cy="139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A2A35A4-EEE0-6497-3DFB-270566FCD8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58735" y="2256742"/>
                  <a:ext cx="11448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6364F5E-75CC-0EC7-3F37-7D5FF4E057B5}"/>
              </a:ext>
            </a:extLst>
          </p:cNvPr>
          <p:cNvGrpSpPr/>
          <p:nvPr/>
        </p:nvGrpSpPr>
        <p:grpSpPr>
          <a:xfrm>
            <a:off x="4379335" y="3604404"/>
            <a:ext cx="781920" cy="791640"/>
            <a:chOff x="4379335" y="3274462"/>
            <a:chExt cx="781920" cy="79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7A3A37F-D63E-7CA4-EDBF-23F462CBF5C0}"/>
                    </a:ext>
                  </a:extLst>
                </p14:cNvPr>
                <p14:cNvContentPartPr/>
                <p14:nvPr/>
              </p14:nvContentPartPr>
              <p14:xfrm>
                <a:off x="4407775" y="3274462"/>
                <a:ext cx="341280" cy="52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7A3A37F-D63E-7CA4-EDBF-23F462CBF5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90135" y="3256462"/>
                  <a:ext cx="376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EFA949-3C53-E4C1-DBB5-BE73095A1A2C}"/>
                    </a:ext>
                  </a:extLst>
                </p14:cNvPr>
                <p14:cNvContentPartPr/>
                <p14:nvPr/>
              </p14:nvContentPartPr>
              <p14:xfrm>
                <a:off x="4675255" y="3349342"/>
                <a:ext cx="61560" cy="69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EFA949-3C53-E4C1-DBB5-BE73095A1A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57255" y="3331702"/>
                  <a:ext cx="97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FD6906-01A9-40DC-17D4-503426818D52}"/>
                    </a:ext>
                  </a:extLst>
                </p14:cNvPr>
                <p14:cNvContentPartPr/>
                <p14:nvPr/>
              </p14:nvContentPartPr>
              <p14:xfrm>
                <a:off x="4379335" y="3274822"/>
                <a:ext cx="64080" cy="140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FD6906-01A9-40DC-17D4-503426818D5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61335" y="3257182"/>
                  <a:ext cx="997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0B0A0B4-BBC2-692F-18B4-2D551C7200B4}"/>
                    </a:ext>
                  </a:extLst>
                </p14:cNvPr>
                <p14:cNvContentPartPr/>
                <p14:nvPr/>
              </p14:nvContentPartPr>
              <p14:xfrm>
                <a:off x="4847695" y="3647422"/>
                <a:ext cx="313560" cy="418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0B0A0B4-BBC2-692F-18B4-2D551C7200B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29695" y="3629422"/>
                  <a:ext cx="34920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57597A7-3DE6-8937-3FB3-43A217470D09}"/>
                    </a:ext>
                  </a:extLst>
                </p14:cNvPr>
                <p14:cNvContentPartPr/>
                <p14:nvPr/>
              </p14:nvContentPartPr>
              <p14:xfrm>
                <a:off x="4787215" y="3670102"/>
                <a:ext cx="58320" cy="93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57597A7-3DE6-8937-3FB3-43A217470D0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69215" y="3652102"/>
                  <a:ext cx="93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FE12AE8-3D1A-947A-49B5-4C3E9AA34E76}"/>
                    </a:ext>
                  </a:extLst>
                </p14:cNvPr>
                <p14:cNvContentPartPr/>
                <p14:nvPr/>
              </p14:nvContentPartPr>
              <p14:xfrm>
                <a:off x="4831495" y="3661102"/>
                <a:ext cx="78840" cy="14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FE12AE8-3D1A-947A-49B5-4C3E9AA34E7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13855" y="3643102"/>
                  <a:ext cx="11448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6245BEC-9FAF-1D3B-B456-A0ACE2868160}"/>
                  </a:ext>
                </a:extLst>
              </p14:cNvPr>
              <p14:cNvContentPartPr/>
              <p14:nvPr/>
            </p14:nvContentPartPr>
            <p14:xfrm>
              <a:off x="6905815" y="4090764"/>
              <a:ext cx="427320" cy="4168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6245BEC-9FAF-1D3B-B456-A0ACE286816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87815" y="4072764"/>
                <a:ext cx="46296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D9AA7AC-2634-8941-80D3-3BEA53EC2C2E}"/>
                  </a:ext>
                </a:extLst>
              </p14:cNvPr>
              <p14:cNvContentPartPr/>
              <p14:nvPr/>
            </p14:nvContentPartPr>
            <p14:xfrm>
              <a:off x="6902575" y="4405764"/>
              <a:ext cx="145800" cy="1159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D9AA7AC-2634-8941-80D3-3BEA53EC2C2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84575" y="4387764"/>
                <a:ext cx="18144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7C382A6-1B6E-A782-C327-2AD3B3033D33}"/>
              </a:ext>
            </a:extLst>
          </p:cNvPr>
          <p:cNvGrpSpPr/>
          <p:nvPr/>
        </p:nvGrpSpPr>
        <p:grpSpPr>
          <a:xfrm>
            <a:off x="6948295" y="2565804"/>
            <a:ext cx="372240" cy="542520"/>
            <a:chOff x="6948295" y="2235862"/>
            <a:chExt cx="372240" cy="54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A22CF33-3CD7-54B8-E964-B3D6D666F51C}"/>
                    </a:ext>
                  </a:extLst>
                </p14:cNvPr>
                <p14:cNvContentPartPr/>
                <p14:nvPr/>
              </p14:nvContentPartPr>
              <p14:xfrm>
                <a:off x="6968815" y="2275822"/>
                <a:ext cx="351720" cy="502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A22CF33-3CD7-54B8-E964-B3D6D666F51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50815" y="2257822"/>
                  <a:ext cx="3873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4C2C566-DD3A-E9E0-1D47-6B3D66CFC741}"/>
                    </a:ext>
                  </a:extLst>
                </p14:cNvPr>
                <p14:cNvContentPartPr/>
                <p14:nvPr/>
              </p14:nvContentPartPr>
              <p14:xfrm>
                <a:off x="6948295" y="2235862"/>
                <a:ext cx="93600" cy="115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4C2C566-DD3A-E9E0-1D47-6B3D66CFC74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30295" y="2218222"/>
                  <a:ext cx="12924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FA5C46F-F3BB-226E-318C-FC6E8B5B9DB1}"/>
              </a:ext>
            </a:extLst>
          </p:cNvPr>
          <p:cNvGrpSpPr/>
          <p:nvPr/>
        </p:nvGrpSpPr>
        <p:grpSpPr>
          <a:xfrm>
            <a:off x="7342135" y="4992564"/>
            <a:ext cx="657000" cy="608400"/>
            <a:chOff x="7342135" y="4662622"/>
            <a:chExt cx="657000" cy="60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884C017-B47B-0CC4-C97D-BAEE2A8C57B8}"/>
                    </a:ext>
                  </a:extLst>
                </p14:cNvPr>
                <p14:cNvContentPartPr/>
                <p14:nvPr/>
              </p14:nvContentPartPr>
              <p14:xfrm>
                <a:off x="7342135" y="4662622"/>
                <a:ext cx="97200" cy="114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884C017-B47B-0CC4-C97D-BAEE2A8C57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24135" y="4644622"/>
                  <a:ext cx="132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C2D1855-51DD-4BBE-799D-D3A0774CFCA1}"/>
                    </a:ext>
                  </a:extLst>
                </p14:cNvPr>
                <p14:cNvContentPartPr/>
                <p14:nvPr/>
              </p14:nvContentPartPr>
              <p14:xfrm>
                <a:off x="7452655" y="4810222"/>
                <a:ext cx="147600" cy="129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C2D1855-51DD-4BBE-799D-D3A0774CFCA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35015" y="4792582"/>
                  <a:ext cx="183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821EAF4-D614-58FF-A5D1-4451C3738B58}"/>
                    </a:ext>
                  </a:extLst>
                </p14:cNvPr>
                <p14:cNvContentPartPr/>
                <p14:nvPr/>
              </p14:nvContentPartPr>
              <p14:xfrm>
                <a:off x="7680895" y="5033062"/>
                <a:ext cx="235080" cy="181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821EAF4-D614-58FF-A5D1-4451C3738B5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62895" y="5015062"/>
                  <a:ext cx="2707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3057A7D-6E4A-73F1-AE6B-3BEDC980737A}"/>
                    </a:ext>
                  </a:extLst>
                </p14:cNvPr>
                <p14:cNvContentPartPr/>
                <p14:nvPr/>
              </p14:nvContentPartPr>
              <p14:xfrm>
                <a:off x="7662895" y="5026942"/>
                <a:ext cx="360" cy="64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3057A7D-6E4A-73F1-AE6B-3BEDC98073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44895" y="5008942"/>
                  <a:ext cx="36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9B499C0-65F9-AE09-8C16-F538212F9BA2}"/>
                    </a:ext>
                  </a:extLst>
                </p14:cNvPr>
                <p14:cNvContentPartPr/>
                <p14:nvPr/>
              </p14:nvContentPartPr>
              <p14:xfrm>
                <a:off x="7662895" y="5005702"/>
                <a:ext cx="82800" cy="14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9B499C0-65F9-AE09-8C16-F538212F9BA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44895" y="4987702"/>
                  <a:ext cx="118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2782BDB-A0DC-401B-253E-39E9ECFA7BAA}"/>
                    </a:ext>
                  </a:extLst>
                </p14:cNvPr>
                <p14:cNvContentPartPr/>
                <p14:nvPr/>
              </p14:nvContentPartPr>
              <p14:xfrm>
                <a:off x="7840735" y="5131702"/>
                <a:ext cx="158400" cy="1393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2782BDB-A0DC-401B-253E-39E9ECFA7BA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23095" y="5114062"/>
                  <a:ext cx="19404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ECDEC2D-8746-2AF2-9E37-680BB2EDB9C2}"/>
              </a:ext>
            </a:extLst>
          </p:cNvPr>
          <p:cNvGrpSpPr/>
          <p:nvPr/>
        </p:nvGrpSpPr>
        <p:grpSpPr>
          <a:xfrm>
            <a:off x="5979804" y="4745606"/>
            <a:ext cx="183960" cy="359640"/>
            <a:chOff x="5979804" y="4415664"/>
            <a:chExt cx="18396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D305E92-B565-E098-80F7-8807E83EAE8E}"/>
                    </a:ext>
                  </a:extLst>
                </p14:cNvPr>
                <p14:cNvContentPartPr/>
                <p14:nvPr/>
              </p14:nvContentPartPr>
              <p14:xfrm>
                <a:off x="5979804" y="4447344"/>
                <a:ext cx="147960" cy="327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D305E92-B565-E098-80F7-8807E83EAE8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61804" y="4429704"/>
                  <a:ext cx="1836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E859CA0-CD47-D744-FF1C-0088239C8A75}"/>
                    </a:ext>
                  </a:extLst>
                </p14:cNvPr>
                <p14:cNvContentPartPr/>
                <p14:nvPr/>
              </p14:nvContentPartPr>
              <p14:xfrm>
                <a:off x="6012204" y="4415664"/>
                <a:ext cx="151560" cy="78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E859CA0-CD47-D744-FF1C-0088239C8A7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94204" y="4397664"/>
                  <a:ext cx="18720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08EEE24-1905-37EC-B470-674CD42A8F03}"/>
                  </a:ext>
                </a:extLst>
              </p14:cNvPr>
              <p14:cNvContentPartPr/>
              <p14:nvPr/>
            </p14:nvContentPartPr>
            <p14:xfrm>
              <a:off x="5662644" y="3853886"/>
              <a:ext cx="109080" cy="968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08EEE24-1905-37EC-B470-674CD42A8F0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645004" y="3835886"/>
                <a:ext cx="1447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452A95E-83C9-88F5-65F6-D8CDD233AF41}"/>
                  </a:ext>
                </a:extLst>
              </p14:cNvPr>
              <p14:cNvContentPartPr/>
              <p14:nvPr/>
            </p14:nvContentPartPr>
            <p14:xfrm>
              <a:off x="6507204" y="3870446"/>
              <a:ext cx="154440" cy="1195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452A95E-83C9-88F5-65F6-D8CDD233AF4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489204" y="3852446"/>
                <a:ext cx="1900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19228FB-D7ED-DCC0-D200-F5BE4467510D}"/>
                  </a:ext>
                </a:extLst>
              </p14:cNvPr>
              <p14:cNvContentPartPr/>
              <p14:nvPr/>
            </p14:nvContentPartPr>
            <p14:xfrm>
              <a:off x="6571284" y="3278606"/>
              <a:ext cx="135360" cy="759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19228FB-D7ED-DCC0-D200-F5BE4467510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53284" y="3260606"/>
                <a:ext cx="17100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F1D7E62-252E-169E-854E-678CF7D78610}"/>
              </a:ext>
            </a:extLst>
          </p:cNvPr>
          <p:cNvGrpSpPr/>
          <p:nvPr/>
        </p:nvGrpSpPr>
        <p:grpSpPr>
          <a:xfrm>
            <a:off x="5656884" y="3256646"/>
            <a:ext cx="207360" cy="180720"/>
            <a:chOff x="5656884" y="2926704"/>
            <a:chExt cx="2073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427ECA-355B-79AA-7AF0-23019740617D}"/>
                    </a:ext>
                  </a:extLst>
                </p14:cNvPr>
                <p14:cNvContentPartPr/>
                <p14:nvPr/>
              </p14:nvContentPartPr>
              <p14:xfrm>
                <a:off x="5678124" y="2967384"/>
                <a:ext cx="184680" cy="76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427ECA-355B-79AA-7AF0-23019740617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60484" y="2949384"/>
                  <a:ext cx="220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EDF1D26-13FC-87B4-F030-D4F6D9ED1719}"/>
                    </a:ext>
                  </a:extLst>
                </p14:cNvPr>
                <p14:cNvContentPartPr/>
                <p14:nvPr/>
              </p14:nvContentPartPr>
              <p14:xfrm>
                <a:off x="5785404" y="3065304"/>
                <a:ext cx="78840" cy="42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EDF1D26-13FC-87B4-F030-D4F6D9ED171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67764" y="3047304"/>
                  <a:ext cx="114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2D06425-8F97-7CC1-8521-494B4898291C}"/>
                    </a:ext>
                  </a:extLst>
                </p14:cNvPr>
                <p14:cNvContentPartPr/>
                <p14:nvPr/>
              </p14:nvContentPartPr>
              <p14:xfrm>
                <a:off x="5656884" y="2926704"/>
                <a:ext cx="77040" cy="113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2D06425-8F97-7CC1-8521-494B48982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39244" y="2909064"/>
                  <a:ext cx="112680" cy="14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388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075BC06-5AC0-8107-C23E-65A4EC19B8BC}"/>
              </a:ext>
            </a:extLst>
          </p:cNvPr>
          <p:cNvGrpSpPr/>
          <p:nvPr/>
        </p:nvGrpSpPr>
        <p:grpSpPr>
          <a:xfrm>
            <a:off x="2724309" y="569817"/>
            <a:ext cx="6216480" cy="3162960"/>
            <a:chOff x="5735364" y="652944"/>
            <a:chExt cx="6216480" cy="316296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3A9600A-45D9-DA0C-323B-90C5B17905C1}"/>
                </a:ext>
              </a:extLst>
            </p:cNvPr>
            <p:cNvGrpSpPr/>
            <p:nvPr/>
          </p:nvGrpSpPr>
          <p:grpSpPr>
            <a:xfrm>
              <a:off x="5735364" y="652944"/>
              <a:ext cx="6216480" cy="3162960"/>
              <a:chOff x="5735364" y="652944"/>
              <a:chExt cx="6216480" cy="3162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19067141-AA72-33D6-3794-470FC68F96F0}"/>
                      </a:ext>
                    </a:extLst>
                  </p14:cNvPr>
                  <p14:cNvContentPartPr/>
                  <p14:nvPr/>
                </p14:nvContentPartPr>
                <p14:xfrm>
                  <a:off x="5735364" y="652944"/>
                  <a:ext cx="5752800" cy="31629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19067141-AA72-33D6-3794-470FC68F96F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17724" y="635304"/>
                    <a:ext cx="5788440" cy="319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B36966D3-AEF5-AAEB-434D-7434F100D66E}"/>
                      </a:ext>
                    </a:extLst>
                  </p14:cNvPr>
                  <p14:cNvContentPartPr/>
                  <p14:nvPr/>
                </p14:nvContentPartPr>
                <p14:xfrm>
                  <a:off x="10046724" y="654384"/>
                  <a:ext cx="1905120" cy="29368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36966D3-AEF5-AAEB-434D-7434F100D66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0028724" y="636744"/>
                    <a:ext cx="1940760" cy="2972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4303A24-AD6A-CB5A-8E63-461DE9EB27F1}"/>
                    </a:ext>
                  </a:extLst>
                </p14:cNvPr>
                <p14:cNvContentPartPr/>
                <p14:nvPr/>
              </p14:nvContentPartPr>
              <p14:xfrm>
                <a:off x="5854884" y="871104"/>
                <a:ext cx="5967000" cy="2771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4303A24-AD6A-CB5A-8E63-461DE9EB2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64884" y="691104"/>
                  <a:ext cx="6146640" cy="3131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E648837-4825-3513-35C5-E3788973FA39}"/>
              </a:ext>
            </a:extLst>
          </p:cNvPr>
          <p:cNvSpPr txBox="1"/>
          <p:nvPr/>
        </p:nvSpPr>
        <p:spPr>
          <a:xfrm>
            <a:off x="4511968" y="936339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Latent (unobserved) constructs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BA17D-48D3-F9B0-EFA3-FC7CF6398E9A}"/>
              </a:ext>
            </a:extLst>
          </p:cNvPr>
          <p:cNvSpPr txBox="1"/>
          <p:nvPr/>
        </p:nvSpPr>
        <p:spPr>
          <a:xfrm>
            <a:off x="4482835" y="5965871"/>
            <a:ext cx="391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Operationalized (observable) variables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07E734-5CE1-C8D8-5A70-B8E4DA5DA435}"/>
                  </a:ext>
                </a:extLst>
              </p14:cNvPr>
              <p14:cNvContentPartPr/>
              <p14:nvPr/>
            </p14:nvContentPartPr>
            <p14:xfrm>
              <a:off x="3748689" y="5049420"/>
              <a:ext cx="901800" cy="821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07E734-5CE1-C8D8-5A70-B8E4DA5DA4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31049" y="5031420"/>
                <a:ext cx="93744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056BF27-C169-23D1-6A47-D8C827DB0C61}"/>
                  </a:ext>
                </a:extLst>
              </p14:cNvPr>
              <p14:cNvContentPartPr/>
              <p14:nvPr/>
            </p14:nvContentPartPr>
            <p14:xfrm>
              <a:off x="5024927" y="5075217"/>
              <a:ext cx="968400" cy="795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056BF27-C169-23D1-6A47-D8C827DB0C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07287" y="5057577"/>
                <a:ext cx="100404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867F71-DA9A-C7CA-46FC-7EC4A55DAC8E}"/>
                  </a:ext>
                </a:extLst>
              </p14:cNvPr>
              <p14:cNvContentPartPr/>
              <p14:nvPr/>
            </p14:nvContentPartPr>
            <p14:xfrm>
              <a:off x="6483069" y="5082057"/>
              <a:ext cx="847440" cy="723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867F71-DA9A-C7CA-46FC-7EC4A55DAC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65069" y="5064417"/>
                <a:ext cx="88308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4F96DB8-6C2D-2EE6-48B1-893739849C4C}"/>
                  </a:ext>
                </a:extLst>
              </p14:cNvPr>
              <p14:cNvContentPartPr/>
              <p14:nvPr/>
            </p14:nvContentPartPr>
            <p14:xfrm>
              <a:off x="7815429" y="4996017"/>
              <a:ext cx="794880" cy="821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4F96DB8-6C2D-2EE6-48B1-893739849C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97789" y="4978377"/>
                <a:ext cx="83052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F15E943-6822-B1CE-C003-C5BAAE521A69}"/>
                  </a:ext>
                </a:extLst>
              </p14:cNvPr>
              <p14:cNvContentPartPr/>
              <p14:nvPr/>
            </p14:nvContentPartPr>
            <p14:xfrm>
              <a:off x="3756069" y="1493937"/>
              <a:ext cx="1041480" cy="875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F15E943-6822-B1CE-C003-C5BAAE521A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38069" y="1476297"/>
                <a:ext cx="107712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41D21CA-365F-07EE-5023-E83B9835936C}"/>
                  </a:ext>
                </a:extLst>
              </p14:cNvPr>
              <p14:cNvContentPartPr/>
              <p14:nvPr/>
            </p14:nvContentPartPr>
            <p14:xfrm>
              <a:off x="5819589" y="2219337"/>
              <a:ext cx="959400" cy="882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41D21CA-365F-07EE-5023-E83B9835936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01949" y="2201697"/>
                <a:ext cx="995040" cy="9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C8DA207-DA4C-F8BC-8037-2D9964E0BB27}"/>
                  </a:ext>
                </a:extLst>
              </p14:cNvPr>
              <p14:cNvContentPartPr/>
              <p14:nvPr/>
            </p14:nvContentPartPr>
            <p14:xfrm>
              <a:off x="7619229" y="1387017"/>
              <a:ext cx="908640" cy="823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C8DA207-DA4C-F8BC-8037-2D9964E0BB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1229" y="1369025"/>
                <a:ext cx="944280" cy="858944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191C81B-882E-7AC7-5D6B-54F929D59825}"/>
              </a:ext>
            </a:extLst>
          </p:cNvPr>
          <p:cNvGrpSpPr/>
          <p:nvPr/>
        </p:nvGrpSpPr>
        <p:grpSpPr>
          <a:xfrm>
            <a:off x="6772149" y="2035017"/>
            <a:ext cx="903600" cy="502200"/>
            <a:chOff x="9783204" y="2118144"/>
            <a:chExt cx="903600" cy="5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DD6DF6B-71F1-A483-A073-C2F69DBF75F2}"/>
                    </a:ext>
                  </a:extLst>
                </p14:cNvPr>
                <p14:cNvContentPartPr/>
                <p14:nvPr/>
              </p14:nvContentPartPr>
              <p14:xfrm>
                <a:off x="9783204" y="2118144"/>
                <a:ext cx="903600" cy="497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DD6DF6B-71F1-A483-A073-C2F69DBF75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65564" y="2100504"/>
                  <a:ext cx="93924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7A057A3-CF97-28F7-5B35-FC9D08B65A77}"/>
                    </a:ext>
                  </a:extLst>
                </p14:cNvPr>
                <p14:cNvContentPartPr/>
                <p14:nvPr/>
              </p14:nvContentPartPr>
              <p14:xfrm>
                <a:off x="9793644" y="2612064"/>
                <a:ext cx="232920" cy="8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7A057A3-CF97-28F7-5B35-FC9D08B65A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75644" y="2594424"/>
                  <a:ext cx="26856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C4E4154-DE87-BC4E-EF4C-48ED7201E688}"/>
              </a:ext>
            </a:extLst>
          </p:cNvPr>
          <p:cNvGrpSpPr/>
          <p:nvPr/>
        </p:nvGrpSpPr>
        <p:grpSpPr>
          <a:xfrm>
            <a:off x="4817349" y="2073177"/>
            <a:ext cx="991800" cy="597240"/>
            <a:chOff x="7828404" y="2156304"/>
            <a:chExt cx="991800" cy="5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3A3C7A8-2D97-E977-0ED3-40FF4ED12253}"/>
                    </a:ext>
                  </a:extLst>
                </p14:cNvPr>
                <p14:cNvContentPartPr/>
                <p14:nvPr/>
              </p14:nvContentPartPr>
              <p14:xfrm>
                <a:off x="7828404" y="2156304"/>
                <a:ext cx="991800" cy="489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3A3C7A8-2D97-E977-0ED3-40FF4ED122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10764" y="2138304"/>
                  <a:ext cx="102744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B3F08C7-D74A-75E5-B1FF-5D6968198444}"/>
                    </a:ext>
                  </a:extLst>
                </p14:cNvPr>
                <p14:cNvContentPartPr/>
                <p14:nvPr/>
              </p14:nvContentPartPr>
              <p14:xfrm>
                <a:off x="8611764" y="2645544"/>
                <a:ext cx="194400" cy="108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B3F08C7-D74A-75E5-B1FF-5D69681984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93764" y="2627904"/>
                  <a:ext cx="2300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98D629-9A7E-6E4E-BFD0-70A60BBBA706}"/>
              </a:ext>
            </a:extLst>
          </p:cNvPr>
          <p:cNvGrpSpPr/>
          <p:nvPr/>
        </p:nvGrpSpPr>
        <p:grpSpPr>
          <a:xfrm>
            <a:off x="5345469" y="3108537"/>
            <a:ext cx="769680" cy="1954080"/>
            <a:chOff x="8356524" y="3191664"/>
            <a:chExt cx="769680" cy="19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F99AC7-CCBD-9D52-C084-5CDEE9733C9D}"/>
                    </a:ext>
                  </a:extLst>
                </p14:cNvPr>
                <p14:cNvContentPartPr/>
                <p14:nvPr/>
              </p14:nvContentPartPr>
              <p14:xfrm>
                <a:off x="8356524" y="3191664"/>
                <a:ext cx="769680" cy="1930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F99AC7-CCBD-9D52-C084-5CDEE9733C9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38884" y="3173664"/>
                  <a:ext cx="805320" cy="19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5DA5160-4E33-21BE-9FF0-B043760D7EAC}"/>
                    </a:ext>
                  </a:extLst>
                </p14:cNvPr>
                <p14:cNvContentPartPr/>
                <p14:nvPr/>
              </p14:nvContentPartPr>
              <p14:xfrm>
                <a:off x="8455164" y="4986264"/>
                <a:ext cx="149400" cy="159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5DA5160-4E33-21BE-9FF0-B043760D7EA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37164" y="4968624"/>
                  <a:ext cx="18504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5EA31EC-39BB-8D5D-C104-6C69A2C731C9}"/>
              </a:ext>
            </a:extLst>
          </p:cNvPr>
          <p:cNvGrpSpPr/>
          <p:nvPr/>
        </p:nvGrpSpPr>
        <p:grpSpPr>
          <a:xfrm>
            <a:off x="6544629" y="3122937"/>
            <a:ext cx="488880" cy="1940760"/>
            <a:chOff x="9555684" y="3206064"/>
            <a:chExt cx="488880" cy="194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EE0A00-044B-3B7A-7483-D3E8A1FD63F0}"/>
                    </a:ext>
                  </a:extLst>
                </p14:cNvPr>
                <p14:cNvContentPartPr/>
                <p14:nvPr/>
              </p14:nvContentPartPr>
              <p14:xfrm>
                <a:off x="9555684" y="3206064"/>
                <a:ext cx="460440" cy="1919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EE0A00-044B-3B7A-7483-D3E8A1FD63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37684" y="3188424"/>
                  <a:ext cx="496080" cy="19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BB5893B-2754-7B2A-A56F-C299F4985F1F}"/>
                    </a:ext>
                  </a:extLst>
                </p14:cNvPr>
                <p14:cNvContentPartPr/>
                <p14:nvPr/>
              </p14:nvContentPartPr>
              <p14:xfrm>
                <a:off x="10032324" y="4902744"/>
                <a:ext cx="12240" cy="244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BB5893B-2754-7B2A-A56F-C299F4985F1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14684" y="4885104"/>
                  <a:ext cx="4788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A5C8FDB-9984-844E-E35D-5DFE50C5DCB7}"/>
                  </a:ext>
                </a:extLst>
              </p14:cNvPr>
              <p14:cNvContentPartPr/>
              <p14:nvPr/>
            </p14:nvContentPartPr>
            <p14:xfrm>
              <a:off x="8043669" y="2245977"/>
              <a:ext cx="223920" cy="2770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A5C8FDB-9984-844E-E35D-5DFE50C5DCB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25669" y="2227977"/>
                <a:ext cx="259560" cy="28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67215167-BACD-608E-8DC1-5527AA66C72B}"/>
              </a:ext>
            </a:extLst>
          </p:cNvPr>
          <p:cNvGrpSpPr/>
          <p:nvPr/>
        </p:nvGrpSpPr>
        <p:grpSpPr>
          <a:xfrm>
            <a:off x="4068189" y="2400777"/>
            <a:ext cx="358200" cy="2604960"/>
            <a:chOff x="7079244" y="2483904"/>
            <a:chExt cx="358200" cy="260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4FD7A4E-E082-7C0C-7FAF-88D33B6A94E1}"/>
                    </a:ext>
                  </a:extLst>
                </p14:cNvPr>
                <p14:cNvContentPartPr/>
                <p14:nvPr/>
              </p14:nvContentPartPr>
              <p14:xfrm>
                <a:off x="7079244" y="2483904"/>
                <a:ext cx="199800" cy="2587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4FD7A4E-E082-7C0C-7FAF-88D33B6A94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61244" y="2465904"/>
                  <a:ext cx="235440" cy="262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3744FED-5DF7-3C14-5DB9-4F355D8EC806}"/>
                    </a:ext>
                  </a:extLst>
                </p14:cNvPr>
                <p14:cNvContentPartPr/>
                <p14:nvPr/>
              </p14:nvContentPartPr>
              <p14:xfrm>
                <a:off x="7284444" y="4890144"/>
                <a:ext cx="153000" cy="198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3744FED-5DF7-3C14-5DB9-4F355D8EC80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66804" y="4872504"/>
                  <a:ext cx="188640" cy="23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D216F05-49B1-1F84-9035-563A473FB148}"/>
                  </a:ext>
                </a:extLst>
              </p14:cNvPr>
              <p14:cNvContentPartPr/>
              <p14:nvPr/>
            </p14:nvContentPartPr>
            <p14:xfrm>
              <a:off x="-564996" y="1500024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D216F05-49B1-1F84-9035-563A473FB14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-582996" y="14823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301562A7-57F8-8C9F-6847-7A8B18AA6A3A}"/>
              </a:ext>
            </a:extLst>
          </p:cNvPr>
          <p:cNvSpPr txBox="1"/>
          <p:nvPr/>
        </p:nvSpPr>
        <p:spPr>
          <a:xfrm>
            <a:off x="3767143" y="5252888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Behavior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5E764C-C4F7-7FD6-7CAA-CEEE6916FAA8}"/>
              </a:ext>
            </a:extLst>
          </p:cNvPr>
          <p:cNvSpPr txBox="1"/>
          <p:nvPr/>
        </p:nvSpPr>
        <p:spPr>
          <a:xfrm>
            <a:off x="5093660" y="5318611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Behavior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9B4509-C12A-6662-CB9B-685BB9124C9C}"/>
              </a:ext>
            </a:extLst>
          </p:cNvPr>
          <p:cNvSpPr txBox="1"/>
          <p:nvPr/>
        </p:nvSpPr>
        <p:spPr>
          <a:xfrm>
            <a:off x="6502384" y="5292613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Behavior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7BC924-795E-AC76-EA21-DCDADD7C7EC9}"/>
              </a:ext>
            </a:extLst>
          </p:cNvPr>
          <p:cNvSpPr txBox="1"/>
          <p:nvPr/>
        </p:nvSpPr>
        <p:spPr>
          <a:xfrm>
            <a:off x="7812621" y="5299370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Behavior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F01EC8-3195-59D2-1B57-DE1D94F9AE40}"/>
              </a:ext>
            </a:extLst>
          </p:cNvPr>
          <p:cNvSpPr txBox="1"/>
          <p:nvPr/>
        </p:nvSpPr>
        <p:spPr>
          <a:xfrm>
            <a:off x="3845296" y="1756371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Construct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BC09B2-94B7-CD78-40A2-C057F8951992}"/>
              </a:ext>
            </a:extLst>
          </p:cNvPr>
          <p:cNvSpPr txBox="1"/>
          <p:nvPr/>
        </p:nvSpPr>
        <p:spPr>
          <a:xfrm>
            <a:off x="5843789" y="2501062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Construct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65EAA1-854A-87F2-1DAE-4B1F7DC26132}"/>
              </a:ext>
            </a:extLst>
          </p:cNvPr>
          <p:cNvSpPr txBox="1"/>
          <p:nvPr/>
        </p:nvSpPr>
        <p:spPr>
          <a:xfrm>
            <a:off x="7610016" y="163263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Construct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99BC69-55D0-16F4-59AC-7B6537267091}"/>
              </a:ext>
            </a:extLst>
          </p:cNvPr>
          <p:cNvSpPr txBox="1"/>
          <p:nvPr/>
        </p:nvSpPr>
        <p:spPr>
          <a:xfrm rot="1434751">
            <a:off x="4872348" y="1521105"/>
            <a:ext cx="1353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Hypothesized causal relationship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ED6DBB-4FA4-1EFF-5ECC-950F42542FB8}"/>
              </a:ext>
            </a:extLst>
          </p:cNvPr>
          <p:cNvSpPr txBox="1"/>
          <p:nvPr/>
        </p:nvSpPr>
        <p:spPr>
          <a:xfrm>
            <a:off x="2516589" y="3607028"/>
            <a:ext cx="1676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Operationalization through measurement</a:t>
            </a:r>
          </a:p>
        </p:txBody>
      </p:sp>
    </p:spTree>
    <p:extLst>
      <p:ext uri="{BB962C8B-B14F-4D97-AF65-F5344CB8AC3E}">
        <p14:creationId xmlns:p14="http://schemas.microsoft.com/office/powerpoint/2010/main" val="86793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5245B3-C818-3CD5-CC61-1B25D41407B9}"/>
              </a:ext>
            </a:extLst>
          </p:cNvPr>
          <p:cNvSpPr txBox="1"/>
          <p:nvPr/>
        </p:nvSpPr>
        <p:spPr>
          <a:xfrm>
            <a:off x="3978884" y="1249877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A8E64-FB40-3A5A-A648-D5652B394358}"/>
              </a:ext>
            </a:extLst>
          </p:cNvPr>
          <p:cNvSpPr txBox="1"/>
          <p:nvPr/>
        </p:nvSpPr>
        <p:spPr>
          <a:xfrm>
            <a:off x="4180285" y="2069212"/>
            <a:ext cx="84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A8CED-3206-AED6-D855-96422829A9CF}"/>
              </a:ext>
            </a:extLst>
          </p:cNvPr>
          <p:cNvSpPr txBox="1"/>
          <p:nvPr/>
        </p:nvSpPr>
        <p:spPr>
          <a:xfrm>
            <a:off x="3487628" y="2888547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Computational model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9E8E0D5-53ED-A366-FFB0-F3BB261D6124}"/>
                  </a:ext>
                </a:extLst>
              </p14:cNvPr>
              <p14:cNvContentPartPr/>
              <p14:nvPr/>
            </p14:nvContentPartPr>
            <p14:xfrm>
              <a:off x="4501785" y="1785570"/>
              <a:ext cx="120600" cy="202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9E8E0D5-53ED-A366-FFB0-F3BB261D61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3145" y="1776570"/>
                <a:ext cx="138240" cy="2199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ECC7D96-C1FE-F93D-542E-03D34EE7009A}"/>
              </a:ext>
            </a:extLst>
          </p:cNvPr>
          <p:cNvSpPr txBox="1"/>
          <p:nvPr/>
        </p:nvSpPr>
        <p:spPr>
          <a:xfrm>
            <a:off x="3693549" y="3707883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Statistical model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83B6385-DEF9-13AE-A6B4-F57E9E433BB9}"/>
                  </a:ext>
                </a:extLst>
              </p14:cNvPr>
              <p14:cNvContentPartPr/>
              <p14:nvPr/>
            </p14:nvContentPartPr>
            <p14:xfrm>
              <a:off x="4495035" y="2473650"/>
              <a:ext cx="162720" cy="324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83B6385-DEF9-13AE-A6B4-F57E9E433B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86035" y="2465010"/>
                <a:ext cx="18036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0FE6BCC-42E3-8C87-B85B-5EE6F45643BA}"/>
                  </a:ext>
                </a:extLst>
              </p14:cNvPr>
              <p14:cNvContentPartPr/>
              <p14:nvPr/>
            </p14:nvContentPartPr>
            <p14:xfrm>
              <a:off x="4495755" y="3351330"/>
              <a:ext cx="156600" cy="225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0FE6BCC-42E3-8C87-B85B-5EE6F45643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87115" y="3342330"/>
                <a:ext cx="174240" cy="2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82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E707AA-0362-C5DE-F166-F7DEB7CFB9C4}"/>
                  </a:ext>
                </a:extLst>
              </p14:cNvPr>
              <p14:cNvContentPartPr/>
              <p14:nvPr/>
            </p14:nvContentPartPr>
            <p14:xfrm>
              <a:off x="3522980" y="957326"/>
              <a:ext cx="5110200" cy="5061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E707AA-0362-C5DE-F166-F7DEB7CFB9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5340" y="939326"/>
                <a:ext cx="5145840" cy="50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D7C734-5835-1464-1C14-DC15857B4CA6}"/>
                  </a:ext>
                </a:extLst>
              </p14:cNvPr>
              <p14:cNvContentPartPr/>
              <p14:nvPr/>
            </p14:nvContentPartPr>
            <p14:xfrm>
              <a:off x="2865980" y="350726"/>
              <a:ext cx="6250680" cy="612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D7C734-5835-1464-1C14-DC15857B4C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8340" y="332726"/>
                <a:ext cx="6286320" cy="61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6CA7E3-69D8-B3C5-CCC9-BA610444307F}"/>
                  </a:ext>
                </a:extLst>
              </p14:cNvPr>
              <p14:cNvContentPartPr/>
              <p14:nvPr/>
            </p14:nvContentPartPr>
            <p14:xfrm>
              <a:off x="5351113" y="465905"/>
              <a:ext cx="67680" cy="542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6CA7E3-69D8-B3C5-CCC9-BA61044430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3473" y="447905"/>
                <a:ext cx="103320" cy="57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167238F-EC09-E76A-05B6-E9A2C94311AF}"/>
              </a:ext>
            </a:extLst>
          </p:cNvPr>
          <p:cNvGrpSpPr/>
          <p:nvPr/>
        </p:nvGrpSpPr>
        <p:grpSpPr>
          <a:xfrm>
            <a:off x="4197673" y="668585"/>
            <a:ext cx="723240" cy="868680"/>
            <a:chOff x="4197673" y="668585"/>
            <a:chExt cx="723240" cy="86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FAE541E-1D1D-A8EC-288B-70577CFEDAF0}"/>
                    </a:ext>
                  </a:extLst>
                </p14:cNvPr>
                <p14:cNvContentPartPr/>
                <p14:nvPr/>
              </p14:nvContentPartPr>
              <p14:xfrm>
                <a:off x="4704553" y="668585"/>
                <a:ext cx="216360" cy="565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FAE541E-1D1D-A8EC-288B-70577CFEDAF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86553" y="650585"/>
                  <a:ext cx="2520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C5E46C-7313-E710-A660-AD560CB09991}"/>
                    </a:ext>
                  </a:extLst>
                </p14:cNvPr>
                <p14:cNvContentPartPr/>
                <p14:nvPr/>
              </p14:nvContentPartPr>
              <p14:xfrm>
                <a:off x="4197673" y="1080785"/>
                <a:ext cx="292320" cy="456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C5E46C-7313-E710-A660-AD560CB099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80033" y="1062785"/>
                  <a:ext cx="327960" cy="49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4B31AA-1A48-CF5B-A913-A75A8186D054}"/>
              </a:ext>
            </a:extLst>
          </p:cNvPr>
          <p:cNvGrpSpPr/>
          <p:nvPr/>
        </p:nvGrpSpPr>
        <p:grpSpPr>
          <a:xfrm>
            <a:off x="3332593" y="1600985"/>
            <a:ext cx="838800" cy="991080"/>
            <a:chOff x="3332593" y="1600985"/>
            <a:chExt cx="838800" cy="99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1494F2-9557-1E65-BCBA-92867B6522BA}"/>
                    </a:ext>
                  </a:extLst>
                </p14:cNvPr>
                <p14:cNvContentPartPr/>
                <p14:nvPr/>
              </p14:nvContentPartPr>
              <p14:xfrm>
                <a:off x="3786913" y="1600985"/>
                <a:ext cx="384480" cy="318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1494F2-9557-1E65-BCBA-92867B6522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69273" y="1583345"/>
                  <a:ext cx="4201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5EB9765-8E53-82FF-1029-97C864757123}"/>
                    </a:ext>
                  </a:extLst>
                </p14:cNvPr>
                <p14:cNvContentPartPr/>
                <p14:nvPr/>
              </p14:nvContentPartPr>
              <p14:xfrm>
                <a:off x="3559753" y="2014985"/>
                <a:ext cx="410760" cy="205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5EB9765-8E53-82FF-1029-97C8647571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1753" y="1996985"/>
                  <a:ext cx="446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FC58418-2366-0C99-F412-00185D7734CA}"/>
                    </a:ext>
                  </a:extLst>
                </p14:cNvPr>
                <p14:cNvContentPartPr/>
                <p14:nvPr/>
              </p14:nvContentPartPr>
              <p14:xfrm>
                <a:off x="3332593" y="2386145"/>
                <a:ext cx="464760" cy="205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FC58418-2366-0C99-F412-00185D7734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14953" y="2368145"/>
                  <a:ext cx="500400" cy="24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9C2216-ADCF-1372-BC2D-814E68D5094A}"/>
                  </a:ext>
                </a:extLst>
              </p14:cNvPr>
              <p14:cNvContentPartPr/>
              <p14:nvPr/>
            </p14:nvContentPartPr>
            <p14:xfrm>
              <a:off x="3146473" y="2948465"/>
              <a:ext cx="460800" cy="62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9C2216-ADCF-1372-BC2D-814E68D5094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28473" y="2930465"/>
                <a:ext cx="4964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30A2DFC-8430-DB92-9D8B-4F40355E687C}"/>
                  </a:ext>
                </a:extLst>
              </p14:cNvPr>
              <p14:cNvContentPartPr/>
              <p14:nvPr/>
            </p14:nvContentPartPr>
            <p14:xfrm>
              <a:off x="2977273" y="3445625"/>
              <a:ext cx="567360" cy="7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30A2DFC-8430-DB92-9D8B-4F40355E68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59633" y="3427985"/>
                <a:ext cx="6030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11E379-1C3B-DB55-D612-844C8D06EE88}"/>
                  </a:ext>
                </a:extLst>
              </p14:cNvPr>
              <p14:cNvContentPartPr/>
              <p14:nvPr/>
            </p14:nvContentPartPr>
            <p14:xfrm>
              <a:off x="2908153" y="3973745"/>
              <a:ext cx="547560" cy="7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11E379-1C3B-DB55-D612-844C8D06EE8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90513" y="3955745"/>
                <a:ext cx="5832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3E010D1-9C5E-B54F-5F53-03DBCE9151EA}"/>
                  </a:ext>
                </a:extLst>
              </p14:cNvPr>
              <p14:cNvContentPartPr/>
              <p14:nvPr/>
            </p14:nvContentPartPr>
            <p14:xfrm>
              <a:off x="2946313" y="4473425"/>
              <a:ext cx="561240" cy="3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3E010D1-9C5E-B54F-5F53-03DBCE9151E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28313" y="4455425"/>
                <a:ext cx="5968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A32C76A-D6F1-0848-D2B9-06255BCAA9C4}"/>
                  </a:ext>
                </a:extLst>
              </p14:cNvPr>
              <p14:cNvContentPartPr/>
              <p14:nvPr/>
            </p14:nvContentPartPr>
            <p14:xfrm>
              <a:off x="3104353" y="4918025"/>
              <a:ext cx="497520" cy="190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A32C76A-D6F1-0848-D2B9-06255BCAA9C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86353" y="4900025"/>
                <a:ext cx="53316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6FDE0820-F4A4-C2AD-E231-B6B29115D2D5}"/>
              </a:ext>
            </a:extLst>
          </p:cNvPr>
          <p:cNvGrpSpPr/>
          <p:nvPr/>
        </p:nvGrpSpPr>
        <p:grpSpPr>
          <a:xfrm>
            <a:off x="3556153" y="5280545"/>
            <a:ext cx="1686240" cy="1065600"/>
            <a:chOff x="3556153" y="5280545"/>
            <a:chExt cx="1686240" cy="10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4B1D5B-A04E-323C-9517-61E8145DE5DB}"/>
                    </a:ext>
                  </a:extLst>
                </p14:cNvPr>
                <p14:cNvContentPartPr/>
                <p14:nvPr/>
              </p14:nvContentPartPr>
              <p14:xfrm>
                <a:off x="3556153" y="5280545"/>
                <a:ext cx="343440" cy="309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4B1D5B-A04E-323C-9517-61E8145DE5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38513" y="5262545"/>
                  <a:ext cx="3790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663328D-5059-8569-5B69-13D10F4915C9}"/>
                    </a:ext>
                  </a:extLst>
                </p14:cNvPr>
                <p14:cNvContentPartPr/>
                <p14:nvPr/>
              </p14:nvContentPartPr>
              <p14:xfrm>
                <a:off x="4023793" y="5556305"/>
                <a:ext cx="353520" cy="398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663328D-5059-8569-5B69-13D10F4915C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05793" y="5538305"/>
                  <a:ext cx="3891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733ABFD-C510-2D88-1F1B-0CCBCBD76423}"/>
                    </a:ext>
                  </a:extLst>
                </p14:cNvPr>
                <p14:cNvContentPartPr/>
                <p14:nvPr/>
              </p14:nvContentPartPr>
              <p14:xfrm>
                <a:off x="4540033" y="5815505"/>
                <a:ext cx="224640" cy="399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733ABFD-C510-2D88-1F1B-0CCBCBD7642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22393" y="5797865"/>
                  <a:ext cx="2602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E4F9EC2-1989-1793-EE88-12288C6CD006}"/>
                    </a:ext>
                  </a:extLst>
                </p14:cNvPr>
                <p14:cNvContentPartPr/>
                <p14:nvPr/>
              </p14:nvContentPartPr>
              <p14:xfrm>
                <a:off x="5090113" y="5905865"/>
                <a:ext cx="152280" cy="440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E4F9EC2-1989-1793-EE88-12288C6CD0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72113" y="5888225"/>
                  <a:ext cx="187920" cy="47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56E9E68-2AD5-7C98-2155-B1C099614990}"/>
                  </a:ext>
                </a:extLst>
              </p14:cNvPr>
              <p14:cNvContentPartPr/>
              <p14:nvPr/>
            </p14:nvContentPartPr>
            <p14:xfrm>
              <a:off x="7121593" y="5868425"/>
              <a:ext cx="211320" cy="4496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56E9E68-2AD5-7C98-2155-B1C09961499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03593" y="5850785"/>
                <a:ext cx="246960" cy="48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C51348F6-3E7B-C356-50FC-5977D5736033}"/>
              </a:ext>
            </a:extLst>
          </p:cNvPr>
          <p:cNvGrpSpPr/>
          <p:nvPr/>
        </p:nvGrpSpPr>
        <p:grpSpPr>
          <a:xfrm>
            <a:off x="7573033" y="5335985"/>
            <a:ext cx="742680" cy="644760"/>
            <a:chOff x="7573033" y="5335985"/>
            <a:chExt cx="742680" cy="64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AF1E39F-0DDA-C7C6-011B-1CF3E8D61C03}"/>
                    </a:ext>
                  </a:extLst>
                </p14:cNvPr>
                <p14:cNvContentPartPr/>
                <p14:nvPr/>
              </p14:nvContentPartPr>
              <p14:xfrm>
                <a:off x="7573033" y="5698505"/>
                <a:ext cx="330840" cy="282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AF1E39F-0DDA-C7C6-011B-1CF3E8D61C0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55393" y="5680505"/>
                  <a:ext cx="366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BD890EB-71D2-5545-FAF4-E56ED5BF44D7}"/>
                    </a:ext>
                  </a:extLst>
                </p14:cNvPr>
                <p14:cNvContentPartPr/>
                <p14:nvPr/>
              </p14:nvContentPartPr>
              <p14:xfrm>
                <a:off x="7936273" y="5335985"/>
                <a:ext cx="379440" cy="26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BD890EB-71D2-5545-FAF4-E56ED5BF44D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18273" y="5317985"/>
                  <a:ext cx="415080" cy="30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D599219-B280-0EFC-1A72-78103DD8F49B}"/>
                  </a:ext>
                </a:extLst>
              </p14:cNvPr>
              <p14:cNvContentPartPr/>
              <p14:nvPr/>
            </p14:nvContentPartPr>
            <p14:xfrm>
              <a:off x="8245153" y="4969145"/>
              <a:ext cx="388440" cy="1530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D599219-B280-0EFC-1A72-78103DD8F49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27153" y="4951505"/>
                <a:ext cx="4240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DFB17BF-98AF-976A-43C9-75BE1A1E7CB5}"/>
                  </a:ext>
                </a:extLst>
              </p14:cNvPr>
              <p14:cNvContentPartPr/>
              <p14:nvPr/>
            </p14:nvContentPartPr>
            <p14:xfrm>
              <a:off x="8520193" y="4536425"/>
              <a:ext cx="313560" cy="990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DFB17BF-98AF-976A-43C9-75BE1A1E7CB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02553" y="4518425"/>
                <a:ext cx="3492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BE6B745-99B1-4E2F-D75B-5D06827588C5}"/>
                  </a:ext>
                </a:extLst>
              </p14:cNvPr>
              <p14:cNvContentPartPr/>
              <p14:nvPr/>
            </p14:nvContentPartPr>
            <p14:xfrm>
              <a:off x="8595793" y="4063385"/>
              <a:ext cx="389160" cy="72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BE6B745-99B1-4E2F-D75B-5D06827588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78153" y="4045385"/>
                <a:ext cx="4248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79C69AE-203C-8F06-D73A-39592FF82048}"/>
                  </a:ext>
                </a:extLst>
              </p14:cNvPr>
              <p14:cNvContentPartPr/>
              <p14:nvPr/>
            </p14:nvContentPartPr>
            <p14:xfrm>
              <a:off x="8669953" y="3668465"/>
              <a:ext cx="422280" cy="82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79C69AE-203C-8F06-D73A-39592FF8204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51953" y="3650825"/>
                <a:ext cx="4579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5BAAB77-21C7-BFAC-4DC6-59F3F0738BC5}"/>
                  </a:ext>
                </a:extLst>
              </p14:cNvPr>
              <p14:cNvContentPartPr/>
              <p14:nvPr/>
            </p14:nvContentPartPr>
            <p14:xfrm>
              <a:off x="8676073" y="3157985"/>
              <a:ext cx="397440" cy="32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5BAAB77-21C7-BFAC-4DC6-59F3F0738BC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58073" y="3140345"/>
                <a:ext cx="4330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AC63336-4016-F3A4-93A5-00E1163710D1}"/>
                  </a:ext>
                </a:extLst>
              </p14:cNvPr>
              <p14:cNvContentPartPr/>
              <p14:nvPr/>
            </p14:nvContentPartPr>
            <p14:xfrm>
              <a:off x="8574553" y="2689265"/>
              <a:ext cx="418320" cy="604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AC63336-4016-F3A4-93A5-00E1163710D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56553" y="2671265"/>
                <a:ext cx="4539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6B5583B-24CE-40D2-10E7-83CF2EBDF959}"/>
                  </a:ext>
                </a:extLst>
              </p14:cNvPr>
              <p14:cNvContentPartPr/>
              <p14:nvPr/>
            </p14:nvContentPartPr>
            <p14:xfrm>
              <a:off x="8489233" y="2167625"/>
              <a:ext cx="389880" cy="138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6B5583B-24CE-40D2-10E7-83CF2EBDF95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471233" y="2149625"/>
                <a:ext cx="42552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759D3030-66F2-44CC-F189-B49A3D5C768C}"/>
              </a:ext>
            </a:extLst>
          </p:cNvPr>
          <p:cNvGrpSpPr/>
          <p:nvPr/>
        </p:nvGrpSpPr>
        <p:grpSpPr>
          <a:xfrm>
            <a:off x="6826753" y="473105"/>
            <a:ext cx="1929240" cy="1406880"/>
            <a:chOff x="6826753" y="473105"/>
            <a:chExt cx="1929240" cy="140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7267374-7ECB-BF18-EAC2-3DDFCB3FD4D2}"/>
                    </a:ext>
                  </a:extLst>
                </p14:cNvPr>
                <p14:cNvContentPartPr/>
                <p14:nvPr/>
              </p14:nvContentPartPr>
              <p14:xfrm>
                <a:off x="8259193" y="1661825"/>
                <a:ext cx="496800" cy="218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7267374-7ECB-BF18-EAC2-3DDFCB3FD4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41193" y="1643825"/>
                  <a:ext cx="532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2A58CDA-2757-8AE9-C01D-5FEBE69C39BC}"/>
                    </a:ext>
                  </a:extLst>
                </p14:cNvPr>
                <p14:cNvContentPartPr/>
                <p14:nvPr/>
              </p14:nvContentPartPr>
              <p14:xfrm>
                <a:off x="7907473" y="1178345"/>
                <a:ext cx="405360" cy="358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2A58CDA-2757-8AE9-C01D-5FEBE69C39B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9833" y="1160705"/>
                  <a:ext cx="4410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725C656-8BA5-6318-5A84-C207CDAB49B7}"/>
                    </a:ext>
                  </a:extLst>
                </p14:cNvPr>
                <p14:cNvContentPartPr/>
                <p14:nvPr/>
              </p14:nvContentPartPr>
              <p14:xfrm>
                <a:off x="7552153" y="838145"/>
                <a:ext cx="324720" cy="41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725C656-8BA5-6318-5A84-C207CDAB49B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34513" y="820145"/>
                  <a:ext cx="36036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A932F4-A4A4-471B-28CC-80F4D0845626}"/>
                    </a:ext>
                  </a:extLst>
                </p14:cNvPr>
                <p14:cNvContentPartPr/>
                <p14:nvPr/>
              </p14:nvContentPartPr>
              <p14:xfrm>
                <a:off x="7162633" y="611705"/>
                <a:ext cx="213480" cy="468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A932F4-A4A4-471B-28CC-80F4D084562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44993" y="594065"/>
                  <a:ext cx="2491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4C87CE8-9E5C-3A73-914C-465A5D6E89D7}"/>
                    </a:ext>
                  </a:extLst>
                </p14:cNvPr>
                <p14:cNvContentPartPr/>
                <p14:nvPr/>
              </p14:nvContentPartPr>
              <p14:xfrm>
                <a:off x="6826753" y="473105"/>
                <a:ext cx="117000" cy="487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4C87CE8-9E5C-3A73-914C-465A5D6E89D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08753" y="455105"/>
                  <a:ext cx="152640" cy="52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599DBC4-B2F2-C71F-5AC3-FF1D38256E6B}"/>
                  </a:ext>
                </a:extLst>
              </p14:cNvPr>
              <p14:cNvContentPartPr/>
              <p14:nvPr/>
            </p14:nvContentPartPr>
            <p14:xfrm>
              <a:off x="6040873" y="495785"/>
              <a:ext cx="362160" cy="382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599DBC4-B2F2-C71F-5AC3-FF1D38256E6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86873" y="387785"/>
                <a:ext cx="46980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4A24729-FE16-D0E4-C789-517DEDE04650}"/>
                  </a:ext>
                </a:extLst>
              </p14:cNvPr>
              <p14:cNvContentPartPr/>
              <p14:nvPr/>
            </p14:nvContentPartPr>
            <p14:xfrm>
              <a:off x="5414833" y="527105"/>
              <a:ext cx="487800" cy="387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4A24729-FE16-D0E4-C789-517DEDE0465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60833" y="419465"/>
                <a:ext cx="59544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FB0DAA4-EB6A-040B-14F0-33D81600BDCE}"/>
                  </a:ext>
                </a:extLst>
              </p14:cNvPr>
              <p14:cNvContentPartPr/>
              <p14:nvPr/>
            </p14:nvContentPartPr>
            <p14:xfrm>
              <a:off x="4284433" y="769385"/>
              <a:ext cx="530640" cy="602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FB0DAA4-EB6A-040B-14F0-33D81600BDC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230433" y="661745"/>
                <a:ext cx="638280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472E9C5-9156-D0B4-34D9-4ECB557DD49A}"/>
                  </a:ext>
                </a:extLst>
              </p14:cNvPr>
              <p14:cNvContentPartPr/>
              <p14:nvPr/>
            </p14:nvContentPartPr>
            <p14:xfrm>
              <a:off x="3656233" y="1696745"/>
              <a:ext cx="449280" cy="379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472E9C5-9156-D0B4-34D9-4ECB557DD49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602233" y="1589105"/>
                <a:ext cx="55692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57DC703-D622-A098-6FE8-26EEBC53B8A6}"/>
                  </a:ext>
                </a:extLst>
              </p14:cNvPr>
              <p14:cNvContentPartPr/>
              <p14:nvPr/>
            </p14:nvContentPartPr>
            <p14:xfrm>
              <a:off x="3219193" y="2513225"/>
              <a:ext cx="448920" cy="345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57DC703-D622-A098-6FE8-26EEBC53B8A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65193" y="2405225"/>
                <a:ext cx="55656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4A9BD68-377A-ADF1-CD46-3934B86897FD}"/>
                  </a:ext>
                </a:extLst>
              </p14:cNvPr>
              <p14:cNvContentPartPr/>
              <p14:nvPr/>
            </p14:nvContentPartPr>
            <p14:xfrm>
              <a:off x="2910313" y="3557225"/>
              <a:ext cx="584640" cy="312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4A9BD68-377A-ADF1-CD46-3934B86897F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856313" y="3449585"/>
                <a:ext cx="6922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BEF9501-1BA1-2471-B9E3-33C67FA3745B}"/>
                  </a:ext>
                </a:extLst>
              </p14:cNvPr>
              <p14:cNvContentPartPr/>
              <p14:nvPr/>
            </p14:nvContentPartPr>
            <p14:xfrm>
              <a:off x="2985553" y="4553705"/>
              <a:ext cx="548280" cy="452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BEF9501-1BA1-2471-B9E3-33C67FA3745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931913" y="4445705"/>
                <a:ext cx="65592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15D9188-C526-CF82-4507-22B96EEC6FD3}"/>
                  </a:ext>
                </a:extLst>
              </p14:cNvPr>
              <p14:cNvContentPartPr/>
              <p14:nvPr/>
            </p14:nvContentPartPr>
            <p14:xfrm>
              <a:off x="3656233" y="5384945"/>
              <a:ext cx="612000" cy="4507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15D9188-C526-CF82-4507-22B96EEC6FD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02593" y="5277305"/>
                <a:ext cx="71964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F62309C-E658-7615-078C-C7831E7023A5}"/>
                  </a:ext>
                </a:extLst>
              </p14:cNvPr>
              <p14:cNvContentPartPr/>
              <p14:nvPr/>
            </p14:nvContentPartPr>
            <p14:xfrm>
              <a:off x="4621393" y="5882465"/>
              <a:ext cx="542520" cy="351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F62309C-E658-7615-078C-C7831E7023A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67393" y="5774465"/>
                <a:ext cx="6501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3505A8E-EF24-154B-FB30-539BC24FD762}"/>
                  </a:ext>
                </a:extLst>
              </p14:cNvPr>
              <p14:cNvContentPartPr/>
              <p14:nvPr/>
            </p14:nvContentPartPr>
            <p14:xfrm>
              <a:off x="6548113" y="493985"/>
              <a:ext cx="302760" cy="382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3505A8E-EF24-154B-FB30-539BC24FD76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494113" y="385985"/>
                <a:ext cx="41040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7E62F85-9006-0B3C-31B2-6BE74CDBE2A7}"/>
                  </a:ext>
                </a:extLst>
              </p14:cNvPr>
              <p14:cNvContentPartPr/>
              <p14:nvPr/>
            </p14:nvContentPartPr>
            <p14:xfrm>
              <a:off x="7238953" y="718265"/>
              <a:ext cx="543600" cy="4212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7E62F85-9006-0B3C-31B2-6BE74CDBE2A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84953" y="610625"/>
                <a:ext cx="65124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7D93505-495D-C017-DAC2-928284B2B134}"/>
                  </a:ext>
                </a:extLst>
              </p14:cNvPr>
              <p14:cNvContentPartPr/>
              <p14:nvPr/>
            </p14:nvContentPartPr>
            <p14:xfrm>
              <a:off x="8038153" y="1297865"/>
              <a:ext cx="594720" cy="4312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7D93505-495D-C017-DAC2-928284B2B13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984153" y="1190225"/>
                <a:ext cx="70236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B1029E7-041E-F669-744E-4595318554E1}"/>
                  </a:ext>
                </a:extLst>
              </p14:cNvPr>
              <p14:cNvContentPartPr/>
              <p14:nvPr/>
            </p14:nvContentPartPr>
            <p14:xfrm>
              <a:off x="8546833" y="2293265"/>
              <a:ext cx="391320" cy="344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B1029E7-041E-F669-744E-4595318554E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92833" y="2185265"/>
                <a:ext cx="49896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DF46CC9-AC8A-0BC9-BBC5-FF618DFCDF1C}"/>
                  </a:ext>
                </a:extLst>
              </p14:cNvPr>
              <p14:cNvContentPartPr/>
              <p14:nvPr/>
            </p14:nvContentPartPr>
            <p14:xfrm>
              <a:off x="8701993" y="3264185"/>
              <a:ext cx="370800" cy="3348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DF46CC9-AC8A-0BC9-BBC5-FF618DFCDF1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647993" y="3156185"/>
                <a:ext cx="47844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B80185F-0CAC-2E92-1F5D-CB247AC97FBD}"/>
                  </a:ext>
                </a:extLst>
              </p14:cNvPr>
              <p14:cNvContentPartPr/>
              <p14:nvPr/>
            </p14:nvContentPartPr>
            <p14:xfrm>
              <a:off x="8584993" y="4175345"/>
              <a:ext cx="327240" cy="346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B80185F-0CAC-2E92-1F5D-CB247AC97FB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530993" y="4067345"/>
                <a:ext cx="43488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F3EA3BC-9789-60D9-82B6-6BDA2F505E9F}"/>
                  </a:ext>
                </a:extLst>
              </p14:cNvPr>
              <p14:cNvContentPartPr/>
              <p14:nvPr/>
            </p14:nvContentPartPr>
            <p14:xfrm>
              <a:off x="8011873" y="5052665"/>
              <a:ext cx="570240" cy="4125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F3EA3BC-9789-60D9-82B6-6BDA2F505E9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58233" y="4944665"/>
                <a:ext cx="67788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6817E40-B73E-12F8-A100-FFC403109C18}"/>
                  </a:ext>
                </a:extLst>
              </p14:cNvPr>
              <p14:cNvContentPartPr/>
              <p14:nvPr/>
            </p14:nvContentPartPr>
            <p14:xfrm>
              <a:off x="5874913" y="6015665"/>
              <a:ext cx="31680" cy="3798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6817E40-B73E-12F8-A100-FFC403109C1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857273" y="5997665"/>
                <a:ext cx="6732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A8B5588-A065-B138-B324-4B1D565FCDC7}"/>
                  </a:ext>
                </a:extLst>
              </p14:cNvPr>
              <p14:cNvContentPartPr/>
              <p14:nvPr/>
            </p14:nvContentPartPr>
            <p14:xfrm>
              <a:off x="6610753" y="6048785"/>
              <a:ext cx="59400" cy="403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A8B5588-A065-B138-B324-4B1D565FCDC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93113" y="6031145"/>
                <a:ext cx="9504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DD511C3-96A4-D980-4431-04D98DE6D89A}"/>
                  </a:ext>
                </a:extLst>
              </p14:cNvPr>
              <p14:cNvContentPartPr/>
              <p14:nvPr/>
            </p14:nvContentPartPr>
            <p14:xfrm>
              <a:off x="5930713" y="6118265"/>
              <a:ext cx="64188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DD511C3-96A4-D980-4431-04D98DE6D89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877073" y="6010625"/>
                <a:ext cx="74952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08C9DD6-96AA-B208-CD06-D26C472A733F}"/>
                  </a:ext>
                </a:extLst>
              </p14:cNvPr>
              <p14:cNvContentPartPr/>
              <p14:nvPr/>
            </p14:nvContentPartPr>
            <p14:xfrm>
              <a:off x="4765033" y="567785"/>
              <a:ext cx="555840" cy="493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08C9DD6-96AA-B208-CD06-D26C472A733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711393" y="459785"/>
                <a:ext cx="66348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A02548A-2EC5-A9E1-7162-85F7A92D840D}"/>
                  </a:ext>
                </a:extLst>
              </p14:cNvPr>
              <p14:cNvContentPartPr/>
              <p14:nvPr/>
            </p14:nvContentPartPr>
            <p14:xfrm>
              <a:off x="3849913" y="1189145"/>
              <a:ext cx="540000" cy="5828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A02548A-2EC5-A9E1-7162-85F7A92D840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795913" y="1081505"/>
                <a:ext cx="64764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858D3D5-ADF4-C9FB-A370-294AF2F8E32E}"/>
                  </a:ext>
                </a:extLst>
              </p14:cNvPr>
              <p14:cNvContentPartPr/>
              <p14:nvPr/>
            </p14:nvContentPartPr>
            <p14:xfrm>
              <a:off x="3386953" y="2104985"/>
              <a:ext cx="506520" cy="3402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858D3D5-ADF4-C9FB-A370-294AF2F8E32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332953" y="1996985"/>
                <a:ext cx="61416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3820FC2-B8A5-EF31-3BA2-112CF900222B}"/>
                  </a:ext>
                </a:extLst>
              </p14:cNvPr>
              <p14:cNvContentPartPr/>
              <p14:nvPr/>
            </p14:nvContentPartPr>
            <p14:xfrm>
              <a:off x="3033073" y="3071945"/>
              <a:ext cx="511560" cy="3351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3820FC2-B8A5-EF31-3BA2-112CF900222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979433" y="2964305"/>
                <a:ext cx="6192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1DD2F57-3FDC-9E35-2DA0-3F03D5B3758E}"/>
                  </a:ext>
                </a:extLst>
              </p14:cNvPr>
              <p14:cNvContentPartPr/>
              <p14:nvPr/>
            </p14:nvContentPartPr>
            <p14:xfrm>
              <a:off x="2930833" y="4089665"/>
              <a:ext cx="520920" cy="2833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1DD2F57-3FDC-9E35-2DA0-3F03D5B3758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876833" y="3982025"/>
                <a:ext cx="62856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CF6E64F-3DBA-F80E-443F-5FEAFB3667FF}"/>
                  </a:ext>
                </a:extLst>
              </p14:cNvPr>
              <p14:cNvContentPartPr/>
              <p14:nvPr/>
            </p14:nvContentPartPr>
            <p14:xfrm>
              <a:off x="3160873" y="5009825"/>
              <a:ext cx="662400" cy="4590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CF6E64F-3DBA-F80E-443F-5FEAFB3667F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106873" y="4902185"/>
                <a:ext cx="77004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298964E-AAE0-1809-777C-87E5C1FC575E}"/>
                  </a:ext>
                </a:extLst>
              </p14:cNvPr>
              <p14:cNvContentPartPr/>
              <p14:nvPr/>
            </p14:nvContentPartPr>
            <p14:xfrm>
              <a:off x="4156633" y="5685545"/>
              <a:ext cx="523080" cy="4240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298964E-AAE0-1809-777C-87E5C1FC575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102993" y="5577545"/>
                <a:ext cx="63072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07DC4FF-05C4-670E-E3AA-53286A42E2E8}"/>
                  </a:ext>
                </a:extLst>
              </p14:cNvPr>
              <p14:cNvContentPartPr/>
              <p14:nvPr/>
            </p14:nvContentPartPr>
            <p14:xfrm>
              <a:off x="5174713" y="5983985"/>
              <a:ext cx="684720" cy="358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07DC4FF-05C4-670E-E3AA-53286A42E2E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120713" y="5876345"/>
                <a:ext cx="79236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95CC6D4-5F59-C5D6-B94E-0C97A853EA43}"/>
                  </a:ext>
                </a:extLst>
              </p14:cNvPr>
              <p14:cNvContentPartPr/>
              <p14:nvPr/>
            </p14:nvContentPartPr>
            <p14:xfrm>
              <a:off x="6668713" y="6005945"/>
              <a:ext cx="624600" cy="3474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95CC6D4-5F59-C5D6-B94E-0C97A853EA4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614713" y="5897945"/>
                <a:ext cx="73224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9640FD6-A991-0D19-B098-C5DB7716AAF7}"/>
                  </a:ext>
                </a:extLst>
              </p14:cNvPr>
              <p14:cNvContentPartPr/>
              <p14:nvPr/>
            </p14:nvContentPartPr>
            <p14:xfrm>
              <a:off x="8339833" y="4632185"/>
              <a:ext cx="434520" cy="3844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9640FD6-A991-0D19-B098-C5DB7716AAF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286193" y="4524185"/>
                <a:ext cx="54216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1066E44-316F-E069-509C-42BC2F276F04}"/>
                  </a:ext>
                </a:extLst>
              </p14:cNvPr>
              <p14:cNvContentPartPr/>
              <p14:nvPr/>
            </p14:nvContentPartPr>
            <p14:xfrm>
              <a:off x="6903073" y="579305"/>
              <a:ext cx="415800" cy="389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1066E44-316F-E069-509C-42BC2F276F0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849433" y="471665"/>
                <a:ext cx="52344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C61DB4F-B086-738D-BBA6-D74D2ED1F4E4}"/>
                  </a:ext>
                </a:extLst>
              </p14:cNvPr>
              <p14:cNvContentPartPr/>
              <p14:nvPr/>
            </p14:nvContentPartPr>
            <p14:xfrm>
              <a:off x="7646473" y="942185"/>
              <a:ext cx="586800" cy="4424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C61DB4F-B086-738D-BBA6-D74D2ED1F4E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92473" y="834545"/>
                <a:ext cx="69444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B414C3B-49E0-67CE-AD25-48618549A103}"/>
                  </a:ext>
                </a:extLst>
              </p14:cNvPr>
              <p14:cNvContentPartPr/>
              <p14:nvPr/>
            </p14:nvContentPartPr>
            <p14:xfrm>
              <a:off x="8382673" y="1778465"/>
              <a:ext cx="433080" cy="407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B414C3B-49E0-67CE-AD25-48618549A10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329033" y="1670465"/>
                <a:ext cx="54072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E01F54F-1B1C-14BB-043F-8636EF5CD5A4}"/>
                  </a:ext>
                </a:extLst>
              </p14:cNvPr>
              <p14:cNvContentPartPr/>
              <p14:nvPr/>
            </p14:nvContentPartPr>
            <p14:xfrm>
              <a:off x="8656993" y="2764505"/>
              <a:ext cx="340560" cy="3196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E01F54F-1B1C-14BB-043F-8636EF5CD5A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602993" y="2656865"/>
                <a:ext cx="44820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C71DD25-CAE9-7019-DADD-2B6564CC7C82}"/>
                  </a:ext>
                </a:extLst>
              </p14:cNvPr>
              <p14:cNvContentPartPr/>
              <p14:nvPr/>
            </p14:nvContentPartPr>
            <p14:xfrm>
              <a:off x="8654833" y="3766745"/>
              <a:ext cx="382680" cy="2372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C71DD25-CAE9-7019-DADD-2B6564CC7C8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600833" y="3659105"/>
                <a:ext cx="4903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142C6DE-58AB-FDE7-1EC8-83AC39875116}"/>
                  </a:ext>
                </a:extLst>
              </p14:cNvPr>
              <p14:cNvContentPartPr/>
              <p14:nvPr/>
            </p14:nvContentPartPr>
            <p14:xfrm>
              <a:off x="7643593" y="5445785"/>
              <a:ext cx="584280" cy="4240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142C6DE-58AB-FDE7-1EC8-83AC3987511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589953" y="5338145"/>
                <a:ext cx="69192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D5B58D9-0D0C-D36A-EC43-985965BC69FE}"/>
                  </a:ext>
                </a:extLst>
              </p14:cNvPr>
              <p14:cNvContentPartPr/>
              <p14:nvPr/>
            </p14:nvContentPartPr>
            <p14:xfrm>
              <a:off x="7197913" y="5834945"/>
              <a:ext cx="605160" cy="3776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D5B58D9-0D0C-D36A-EC43-985965BC69F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144273" y="5726945"/>
                <a:ext cx="712800" cy="59328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B3963388-8C13-7F58-568F-F14884F25A32}"/>
              </a:ext>
            </a:extLst>
          </p:cNvPr>
          <p:cNvSpPr txBox="1"/>
          <p:nvPr/>
        </p:nvSpPr>
        <p:spPr>
          <a:xfrm>
            <a:off x="3167940" y="2373061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*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AAD77DC-900A-A3EB-ACDE-9F9868D49A14}"/>
                  </a:ext>
                </a:extLst>
              </p14:cNvPr>
              <p14:cNvContentPartPr/>
              <p14:nvPr/>
            </p14:nvContentPartPr>
            <p14:xfrm>
              <a:off x="5942233" y="703865"/>
              <a:ext cx="518040" cy="10515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AAD77DC-900A-A3EB-ACDE-9F9868D49A1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924593" y="686225"/>
                <a:ext cx="553680" cy="10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1A58BBF-3F7A-890C-3CF7-6B908E89D72B}"/>
                  </a:ext>
                </a:extLst>
              </p14:cNvPr>
              <p14:cNvContentPartPr/>
              <p14:nvPr/>
            </p14:nvContentPartPr>
            <p14:xfrm>
              <a:off x="6034393" y="934625"/>
              <a:ext cx="332280" cy="7250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1A58BBF-3F7A-890C-3CF7-6B908E89D72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971393" y="871985"/>
                <a:ext cx="457920" cy="85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E6D1C50-0163-3A83-A033-955202164863}"/>
              </a:ext>
            </a:extLst>
          </p:cNvPr>
          <p:cNvGrpSpPr/>
          <p:nvPr/>
        </p:nvGrpSpPr>
        <p:grpSpPr>
          <a:xfrm>
            <a:off x="5959513" y="406505"/>
            <a:ext cx="503640" cy="578520"/>
            <a:chOff x="5959513" y="406505"/>
            <a:chExt cx="503640" cy="57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93401B-1673-08D2-5BE9-F35DE8CCE57C}"/>
                    </a:ext>
                  </a:extLst>
                </p14:cNvPr>
                <p14:cNvContentPartPr/>
                <p14:nvPr/>
              </p14:nvContentPartPr>
              <p14:xfrm>
                <a:off x="5959513" y="459065"/>
                <a:ext cx="6480" cy="484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93401B-1673-08D2-5BE9-F35DE8CCE57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41513" y="441065"/>
                  <a:ext cx="4212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C62378B-DD10-7F17-0247-19557DB0A788}"/>
                    </a:ext>
                  </a:extLst>
                </p14:cNvPr>
                <p14:cNvContentPartPr/>
                <p14:nvPr/>
              </p14:nvContentPartPr>
              <p14:xfrm>
                <a:off x="6455233" y="406505"/>
                <a:ext cx="7920" cy="55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C62378B-DD10-7F17-0247-19557DB0A78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37593" y="388505"/>
                  <a:ext cx="4356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2146042-08A8-E7E8-3A9E-D11360D87AF4}"/>
                    </a:ext>
                  </a:extLst>
                </p14:cNvPr>
                <p14:cNvContentPartPr/>
                <p14:nvPr/>
              </p14:nvContentPartPr>
              <p14:xfrm>
                <a:off x="6197833" y="778385"/>
                <a:ext cx="122040" cy="206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2146042-08A8-E7E8-3A9E-D11360D87AF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80193" y="760745"/>
                  <a:ext cx="157680" cy="24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901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46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6</cp:revision>
  <dcterms:created xsi:type="dcterms:W3CDTF">2022-09-11T14:33:58Z</dcterms:created>
  <dcterms:modified xsi:type="dcterms:W3CDTF">2023-12-21T00:17:01Z</dcterms:modified>
</cp:coreProperties>
</file>