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60" r:id="rId3"/>
    <p:sldId id="259" r:id="rId4"/>
  </p:sldIdLst>
  <p:sldSz cx="12192000" cy="16367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3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98"/>
    <p:restoredTop sz="96327"/>
  </p:normalViewPr>
  <p:slideViewPr>
    <p:cSldViewPr snapToGrid="0" snapToObjects="1">
      <p:cViewPr>
        <p:scale>
          <a:sx n="110" d="100"/>
          <a:sy n="110" d="100"/>
        </p:scale>
        <p:origin x="-368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5:24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1003 24575,'0'-38'0,"0"6"0,0-18 0,0 11 0,0-1 0,0 1 0,0 0 0,0 9 0,0-18 0,0 25 0,0-25 0,0 19 0,0-11 0,0 1 0,0-11 0,0 17 0,0-15 0,0 28 0,0-7 0,0 2 0,0 6 0,17-16 0,-5 16 0,17-18 0,-2 8 0,-6-1 0,6 3 0,-9 9 0,0 8 0,-9-6 0,-1 7 0,0 0 0,-6 1 0,6 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5:36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24575,'17'27'0,"7"13"0,15 2 0,4 20 0,10-7 0,-6 11 0,8 1-812,-10-18 0,-2 2 812,2 23 0,-2-18 0,2 1 0,-14-15 0,-2 0 0,-2 13 0,0-1 0,8-10 0,0 0 0,-4 17 0,-1-2 0,29 15 0,-22-20 0,1 1 0,-1-10 0,0-2 0,0 1 0,-1-1-88,-5-1 0,-1-2 88,37 30 0,-8-3 0,11 4 0,-12-4 0,9 3 0,-22-16 0,0 10 0,-8-22 0,-6 0 0,0-5 0,-4-16 1194,1 16-1194,-7-17 606,7 17-606,-10-17 0,10 8 0,-7 0 0,6-8 0,-8 8 0,8-10 0,-6 10 0,6-7 0,2 16 0,-9-17 0,8 17 0,-1-8 0,-6 1 0,7 7 0,0-8 0,-6 11 0,5-11 0,-8 8 0,-1-17 0,10 17 0,-7-7 0,7-1 0,0 26 0,-8-31 0,8 30 0,-10-34 0,-7 8 0,5-11 0,-7 1 0,1 0 0,-2 0 0,0-9 0,-6 7 0,13-14 0,-13 12 0,13-12 0,-13 12 0,5-5 0,0 8 0,-5-1 0,13-6 0,-13 6 0,14-15 0,-14 15 0,13-6 0,-20-1 0,3-1 0,-15-8 0,-10 0 0,-2 0 0,-21 0 0,8 0 0,-20 0 0,9 0 0,-25 0 0,10-10 0,-9 8 0,24-8 0,-9 1 0,20 6 0,-9-6 0,12 9 0,9 0 0,3 0 0,9 0 0,1-8 0,7-1 0,3 0 0,7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5:38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1 798 24575,'0'-25'0,"0"-9"0,0 4 0,0 1 0,0-8 0,0 7 0,0 1 0,0-8 0,0 7 0,0-9 0,8 0 0,3-1 0,8 19 0,-8-14 0,4 23 0,-13-16 0,14 11 0,-14-1 0,14 9 0,-14-6 0,14 13 0,-14-13 0,13 13 0,-13-14 0,5 6 0,1-8 0,2 1 0,0-1 0,5 0 0,-4-9 0,-1 7 0,7-7 0,-15 9 0,14 8 0,-15-6 0,7 14 0,-8-5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5:41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2788 0 24575,'-38'0'0,"-5"10"0,-21 11 0,-14 4 0,8 28 0,-8-16 0,10 18 0,4-12 0,-3 13 0,1-10 0,11 7 0,-10 2 0,9 1 0,-2 12-904,-10 2 904,10-3 0,22-25 0,-1 0 0,1 2 0,-1 0 0,-1 7 0,0-1 0,1-6 0,1 0 0,-3 5 0,2 0 0,-22 22 0,2 10 0,15-28 222,0 9-222,2-20 0,8 8 0,-5-10 0,14 10 0,-5-8 682,-1 8-682,7-10 0,-15 7 0,16-6 0,2 6 0,2-8 0,6 1 0,-9-1 0,1 0 0,-10 0 0,7 12 0,-8 2 0,9 0 0,-9 9 0,7-9 0,-8 1 0,11-4 0,9-20 0,-7 7 0,8-17 0,0 7 0,-7 0 0,15-6 0,-15 6 0,7 8 0,-9-3 0,0 5 0,0 0 0,9-17 0,-8 17 0,8-17 0,-1 7 0,-4-9 0,13 0 0,-14 0 0,14-1 0,-6 1 0,1-1 0,5 1 0,-14-1 0,15 1 0,-15 0 0,6-1 0,0 11 0,-6-8 0,6 16 0,0-15 0,-8 15 0,16-15 0,-15 6 0,15-10 0,-5 1 0,7-1 0,0 0 0,0 0 0,-18-8 0,14 7 0,-14-7 0,18-6 0,0-14 0,-17-8 0,12-7 0,-21-2 0,15-2 0,-8-9 0,-10 0 0,8-1 0,1 1 0,3 0 0,6 0 0,-8 9 0,8-7 0,-4 17 0,13-7 0,-6 9 0,8 0 0,0 1 0,0 7 0,0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5:43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24575,'17'0'0,"9"0"0,-5 0 0,6 0 0,0 0 0,-7 0 0,17 0 0,-18 0 0,16 0 0,-15 0 0,6 0 0,-8 0 0,-1 0 0,1 0 0,0 0 0,-1 0 0,1 0 0,-1 0 0,0 0 0,0 0 0,0 0 0,0 0 0,1 0 0,-1 0 0,1 0 0,-1 0 0,1 0 0,-1 0 0,-1 0 0,-6 0 0,-3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4:09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4:40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5:17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4358 1 24575,'-78'50'0,"1"0"0,-1 0 0,0-1 0,1 1 0,-1 0 0,0 0 0,1 0 0,-1 0 0,0 0 0,1 0 0,-1 0 0,-3 2 0,-2 1 0,-3 1 0,1 0 0,0 0 0,2-1 0,3-1 0,5-2 0,4-2 0,8-2 0,7-4 0,-15 17 0,15-5 0,4-3 0,-1 0-1821,-20 14 1,0-2 0,3-2 1820,8-7 0,2-1 0,7-6 0,8-3 0,7-7 1636,-16 8-1636,-1 19 883,15-22-883,-1 9 0,2-12 0,0 0 2942,0 0-2942,-2 12 0,1-9 0,-15 22 0,13-21 0,-11 10 0,22-14 0,-6 0 0,15 1 0,-15-10 0,16-2 0,-16-9 0,8 9 0,-10-7 0,9 7 0,-7 0 0,7 2 0,1-1 0,-8 8 0,16-7 0,-16 9 0,6-8 0,1 6 0,-7-7 0,15 10 0,-6-11 0,9 8 0,0-7 0,0-1 0,1-1 0,8-11 0,-6 1 0,14 0 0,-13-1 0,5 1 0,-8 0 0,0 0 0,9-1 0,-7 1 0,6 0 0,0-1 0,-6 1 0,7-1 0,-1 0 0,-4-8 0,4 6 0,-6-6 0,-1 8 0,0 0 0,-1 1 0,1-9 0,7 7 0,-6-6 0,6 8 0,0-1 0,-5 1 0,13 0 0,-6-1 0,1-8 0,5-8 0,-5-11 0,-1-7 0,-2 1 0,1-2 0,-7 9 0,14-7 0,-13 6 0,13-8 0,-14 1 0,14-1 0,-15-9 0,15 7 0,-15-17 0,15 7 0,-15 1 0,6-8 0,1 17 0,-7-17 0,7 17 0,-1-8 0,3 11 0,0-1 0,6 0 0,-13 1 0,13-1 0,-6 0 0,0 8 0,6-5 0,-13 13 0,13-6 0,-5 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5:19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0 243 24575,'26'-17'0,"27"-13"0,-7-2 0,28-3 0,-20-4 0,-1 16 0,-3 2 0,-20 5 0,7 5 0,-17 1 0,7 1 0,-18 9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5:36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24575,'17'27'0,"7"13"0,15 2 0,4 20 0,10-7 0,-6 11 0,8 1-812,-10-18 0,-2 2 812,2 23 0,-2-18 0,2 1 0,-14-15 0,-2 0 0,-2 13 0,0-1 0,8-10 0,0 0 0,-4 17 0,-1-2 0,29 15 0,-22-20 0,1 1 0,-1-10 0,0-2 0,0 1 0,-1-1-88,-5-1 0,-1-2 88,37 30 0,-8-3 0,11 4 0,-12-4 0,9 3 0,-22-16 0,0 10 0,-8-22 0,-6 0 0,0-5 0,-4-16 1194,1 16-1194,-7-17 606,7 17-606,-10-17 0,10 8 0,-7 0 0,6-8 0,-8 8 0,8-10 0,-6 10 0,6-7 0,2 16 0,-9-17 0,8 17 0,-1-8 0,-6 1 0,7 7 0,0-8 0,-6 11 0,5-11 0,-8 8 0,-1-17 0,10 17 0,-7-7 0,7-1 0,0 26 0,-8-31 0,8 30 0,-10-34 0,-7 8 0,5-11 0,-7 1 0,1 0 0,-2 0 0,0-9 0,-6 7 0,13-14 0,-13 12 0,13-12 0,-13 12 0,5-5 0,0 8 0,-5-1 0,13-6 0,-13 6 0,14-15 0,-14 15 0,13-6 0,-20-1 0,3-1 0,-15-8 0,-10 0 0,-2 0 0,-21 0 0,8 0 0,-20 0 0,9 0 0,-25 0 0,10-10 0,-9 8 0,24-8 0,-9 1 0,20 6 0,-9-6 0,12 9 0,9 0 0,3 0 0,9 0 0,1-8 0,7-1 0,3 0 0,7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5:38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1 798 24575,'0'-25'0,"0"-9"0,0 4 0,0 1 0,0-8 0,0 7 0,0 1 0,0-8 0,0 7 0,0-9 0,8 0 0,3-1 0,8 19 0,-8-14 0,4 23 0,-13-16 0,14 11 0,-14-1 0,14 9 0,-14-6 0,14 13 0,-14-13 0,13 13 0,-13-14 0,5 6 0,1-8 0,2 1 0,0-1 0,5 0 0,-4-9 0,-1 7 0,7-7 0,-15 9 0,14 8 0,-15-6 0,7 14 0,-8-5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5:41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2788 0 24575,'-38'0'0,"-5"10"0,-21 11 0,-14 4 0,8 28 0,-8-16 0,10 18 0,4-12 0,-3 13 0,1-10 0,11 7 0,-10 2 0,9 1 0,-2 12-904,-10 2 904,10-3 0,22-25 0,-1 0 0,1 2 0,-1 0 0,-1 7 0,0-1 0,1-6 0,1 0 0,-3 5 0,2 0 0,-22 22 0,2 10 0,15-28 222,0 9-222,2-20 0,8 8 0,-5-10 0,14 10 0,-5-8 682,-1 8-682,7-10 0,-15 7 0,16-6 0,2 6 0,2-8 0,6 1 0,-9-1 0,1 0 0,-10 0 0,7 12 0,-8 2 0,9 0 0,-9 9 0,7-9 0,-8 1 0,11-4 0,9-20 0,-7 7 0,8-17 0,0 7 0,-7 0 0,15-6 0,-15 6 0,7 8 0,-9-3 0,0 5 0,0 0 0,9-17 0,-8 17 0,8-17 0,-1 7 0,-4-9 0,13 0 0,-14 0 0,14-1 0,-6 1 0,1-1 0,5 1 0,-14-1 0,15 1 0,-15 0 0,6-1 0,0 11 0,-6-8 0,6 16 0,0-15 0,-8 15 0,16-15 0,-15 6 0,15-10 0,-5 1 0,7-1 0,0 0 0,0 0 0,-18-8 0,14 7 0,-14-7 0,18-6 0,0-14 0,-17-8 0,12-7 0,-21-2 0,15-2 0,-8-9 0,-10 0 0,8-1 0,1 1 0,3 0 0,6 0 0,-8 9 0,8-7 0,-4 17 0,13-7 0,-6 9 0,8 0 0,0 1 0,0 7 0,0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5:43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24575,'17'0'0,"9"0"0,-5 0 0,6 0 0,0 0 0,-7 0 0,17 0 0,-18 0 0,16 0 0,-15 0 0,6 0 0,-8 0 0,-1 0 0,1 0 0,0 0 0,-1 0 0,1 0 0,-1 0 0,0 0 0,0 0 0,0 0 0,0 0 0,1 0 0,-1 0 0,1 0 0,-1 0 0,1 0 0,-1 0 0,-1 0 0,-6 0 0,-3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9:33.24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9:33.24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9:33.24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0:00:10.040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1 1 24575,'-1'5'0,"3"1"0,9 1 0,-4 3 0,4-3 0,-5 5 0,6 0 0,0 0 0,0 0 0,0-1 0,-5 1 0,3-5 0,-9 3 0,10-8 0,-10 8 0,10-4 0,-10 5 0,9-5 0,-8 5 0,8-5 0,-4 5 0,0 0 0,-1-5 0,-5-1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0:00:13.158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7 6 24575,'-5'-6'0,"3"6"0,2 7 0,7 5 0,5-1 0,-5 1 0,3 0 0,-9 0 0,4 0 0,0-1 0,-4 1 0,10-6 0,-10 5 0,10-4 0,-10 4 0,4 1 0,1-5 0,-5 4 0,10-5 0,-10 6 0,9 0 0,-9-1 0,10-4 0,-10-2 0,4-5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6.93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0:00:14.573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1 1 24575,'0'11'0,"5"0"0,2 1 0,5 0 0,0 6 0,0-4 0,7-1 0,-10 4 0,7-9 0,-9 5 0,4-8 0,-4 0 0,-2 1 0,0 0 0,-4 4 0,9-9 0,-3 4 0,-1-5 0,-1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0:00:16.140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0 0 24575,'12'12'0,"0"-4"0,0 11 0,6-7 0,-3 7 0,3-11 0,-6 4 0,-5-7 0,4-3 0,-10 8 0,10-3 0,-5 0 0,0-2 0,-1-5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0:00:16.956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0 0 24575,'5'11'0,"1"0"0,12 1 0,-4 6 0,4-4 0,-4 11 0,-2-5 0,1 0 0,-6 5 0,10-11 0,-14 5 0,9-7 0,-7 0 0,-4 0 0,5-6 0,-6-1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0:00:18.323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1 1 24575,'11'0'0,"0"5"0,-5 2 0,0-6 0,-6 3 0,0-9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0:00:20.578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1 1 24575,'0'11'0,"5"1"0,2-6 0,-1 11 0,0-9 0,-1 5 0,1-8 0,5-5 0,1 0 0,0 5 0,-5 2 0,3-1 0,-3 5 0,4-10 0,1 4 0,-6 0 0,4-3 0,-9 8 0,9-9 0,-3 9 0,-1-4 0,5 6 0,-5-1 0,0 1 0,4-6 0,-3 4 0,0-3 0,3-1 0,-8 5 0,8-10 0,-9 10 0,9-10 0,-9 4 0,4-5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0:00:21.849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1 1 24575,'12'12'0,"0"2"0,7 13 0,-5-7 0,11 4 0,-5-9 0,-1 3 0,0 1 0,-12-5 0,11-1 0,-15-3 0,8-9 0,-11 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0:00:23.777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0 573 24575,'11'0'0,"7"6"0,10 2 0,0 5 0,6 1 0,-8 5 0,8-4 0,-5 10 0,5-9 0,-14 8 0,5-15 0,-11 8 0,5-15 0,-8 8 0,1-3 0,-5 5 0,3-6 0,-4 0 0,5-6 0,0 0 0,1 0 0,0 0 0,-1 0 0,-4-5 0,-2-8 0,-5-14 0,6-9 0,2-7 0,7-10 0,1-11 0,8-11 0,1 0 0,2-8 0,2 17 0,-10-7 0,2 27 0,-6-4 0,-2 28 0,0-4 0,-7 14 0,0 5 0,-6 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7.01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7:44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6.93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7.01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1.6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3.1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7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4:09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46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2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3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51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4:09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36.464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3525 1 24575,'0'26'0,"0"5"0,0-8 0,0 11 0,0-12 0,0 12 0,-15 5 0,11-2 0,-16 2 0,8-6 0,0-4 0,-10 6 0,8 7 0,-8-5 0,8 12 0,-16-3 0,8 6 0,-10 0 0,6-1 0,-6 2 0,5-1 0,-6 1 0,8-9 0,1-2 0,1-7 0,-1 0 0,1 0 0,-2 7 0,2-5 0,-2 5 0,1 1 0,0-7 0,0 7 0,1-8 0,-1 0 0,1 0 0,-1 0 0,2-6 0,4 5 0,-3-5 0,3 0 0,0 4 0,-4 4 0,4-1 0,-7 14 0,0-6 0,-7 8 0,4 0 0,-11 2 0,11-2 0,-3-6 0,7-4 0,-1 0 0,7-12 0,-5 11 0,0 4 0,4-6 0,-8 11 0,8-14 0,-4-1 0,5 0 0,-4 0 0,3 7 0,0-5 0,-4 5 0,10-7 0,-4 8 0,0-7 0,3 14 0,-10-6 0,4 15 0,-14 11 0,4 1 0,-12 15 0,19-22 0,-18 20 0,18-21 0,-13 23-428,8-6 428,-1 0 0,6 7 0,-9 6 0,15-9 0,-8 0 0,12-25 0,0-8 0,-4-7 0,3 5 0,-4-5 0,0 7 428,-2 0-428,0 8 0,-5-6 0,5 5 0,-5-7 0,-1 0 0,1 0 0,6-8 0,-4 0 0,10-15 0,-9 6 0,10-5 0,-5 0 0,-4 14 0,7-11 0,-12 6 0,13-4 0,-8-5 0,8 0 0,-3 4 0,5-10 0,0 5 0,0-7 0,0 0 0,5 1 0,-3-6 0,4 4 0,-20 31 0,10-8 0,-11 22 0,9-23 0,4 0 0,-10-5 0,9 13 0,-3-14 0,10 7 0,-3-14 0,4-2 0,1-11 0,0-1 0,5-5 0,0-1 0,-4-3 0,2 2 0,-6-2 0,2 8 0,-4 2 0,-1 6 0,-5 5 0,4 2 0,-11 6 0,5 16 0,0-18 0,7 16 0,1-26 0,4 4 0,0 1 0,-3-5 0,3-1 0,1-2 0,-4-4 0,7 0 0,-7 4 0,3-9 0,1 9 0,-4-9 0,3 9 0,1-3 0,-5 4 0,4 0 0,-5 7 0,0 1 0,5 0 0,-10 20 0,13-16 0,-12 11 0,14-10 0,-4-12 0,1 6 0,2-7 0,-2 0 0,-1 7 0,3 1 0,-8 6 0,3 0 0,1 0 0,-4 0 0,3 0 0,1-6 0,0 4 0,2-10 0,3 5 0,-4-12 0,5-1 0,0-1 0,-4-3 0,2 9 0,-6 1 0,2 1 0,-4 4 0,4-10 0,1-1 0,1-6 0,3 1 0,-3 0 0,4-1 0,0 1 0,0-1 0,-5 1 0,0-1 0,0 1 0,-4 5 0,3 1 0,-5 11 0,0-4 0,-1 11 0,1-11 0,0 4 0,1-5 0,-1-1 0,0 0 0,1 1 0,-1-1 0,0 0 0,1 1 0,-2 5 0,2-4 0,-6 5 0,3-1 0,-7-4 0,8 4 0,1-10 0,2-3 0,4-4 0,-1 0 0,2-1 0,0 1 0,-2 0 0,-3-1 0,-1 1 0,0 5 0,0 1 0,-6 5 0,5 1 0,-10-1 0,14 0 0,-6-5 0,7-1 0,1-5 0,1 0 0,-1-1 0,0 1 0,0-1 0,-4 1 0,4-1 0,0 1 0,-4 5 0,3-4 0,0 4 0,2-6 0,0 1 0,3-1 0,-3 1 0,4 0 0,-4-5 0,3 3 0,-3-3 0,4 4 0,0 1 0,0-1 0,0 0 0,0 1 0,0 5 0,-10 1 0,8 5 0,-8-5 0,6-1 0,3-5 0,-3-1 0,4 1 0,0 0 0,0-5 0,0-1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41.927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0 24575,'0'20'0,"0"-5"0,0 5 0,0-4 0,0 5 0,0-6 0,0 5 0,0-1 0,0 3 0,0 7 0,0-11 0,0 12 0,5-18 0,1 15 0,-1-11 0,9 5 0,-11 0 0,11 1 0,-3 5 0,-3-4 0,12 5 0,-13-1 0,9 2 0,1 6 0,-4 0 0,9 1 0,-9-1 0,3-11 0,-5 2 0,0-10 0,-1 0 0,0-1 0,-5-6 0,0 1 0,-5-1 0,0 0 0,4-4 0,-3 3 0,3-3 0,0 5 0,-2 0 0,2-1 0,-4 1 0,0-1 0,4-3 0,-3 2 0,3-3 0,-4 5 0,0 0 0,0-1 0,0 1 0,0-1 0,0 1 0,0 0 0,0-1 0,0 1 0,0 0 0,5-1 0,-4 1 0,3 0 0,-4-1 0,0 1 0,0 0 0,0-1 0,0 0 0,4-4 0,1-1 0,4-8 0,1 3 0,5-8 0,1 3 0,5-10 0,7 4 0,1-9 0,0 4 0,6-13 0,-6 6 0,2-5 0,2 5 0,-15 3 0,9 3 0,-11-2 0,0 9 0,0-9 0,-6 3 0,5-4 0,2 0 0,5-7 0,0 5 0,1-10 0,-1 10 0,0-5 0,-1 7 0,1 0 0,-1-1 0,-5 6 0,4 1 0,-8 0 0,3 4 0,0-5 0,-4 6 0,4-5 0,-5 4 0,5-4 0,-4 5 0,4 0 0,-5 0 0,-1 1 0,1-1 0,5 0 0,-4 0 0,4-5 0,-5 8 0,0-6 0,-1 7 0,1 1 0,0 1 0,-5-1 0,3 4 0,-7-3 0,3 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53.762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0 24575,'0'15'0,"0"3"0,0-7 0,0 15 0,0-13 0,0 13 0,5-10 0,-4 0 0,4 10 0,4-8 0,-7 4 0,13 5 0,-9-10 0,6 17 0,-1-5 0,0 0 0,6 5 0,-4-5 0,9 6 0,-5-6 0,1 4 0,4 3 0,-9 1 0,5 12 0,-6-12 0,6 5 0,-5-7 0,3 0 0,-4-6 0,-1 5 0,0-11 0,0-1 0,-1-2 0,1-4 0,-1 5 0,0-4 0,1 9 0,0-9 0,0 17 0,1-5 0,-6 0 0,5 12 0,-4-10 0,4 5 0,1-3 0,-1-4 0,1 6 0,-1-6 0,0-1 0,0-1 0,0-4 0,0 4 0,5 4 0,-4-1 0,4 2 0,-5 2 0,5-11 0,-4 11 0,9-12 0,-8 12 0,2-11 0,-4 4 0,5-5 0,-5-1 0,5 7 0,-5-6 0,5 6 0,-4-7 0,4 7 0,-5 1 0,1 6 0,-1 0 0,1 0 0,0 0 0,0 7 0,0-5 0,0 5 0,0-7 0,-1 0 0,6 0 0,-4 1 0,4-7 0,-6-2 0,0 0 0,0-4 0,5 5 0,-5-7 0,5 1 0,-5-1 0,0 6 0,-1-4 0,2 5 0,-1-1 0,0 2 0,0 0 0,1 5 0,-1-5 0,1 6 0,0 7 0,0-5 0,0 5 0,0 0 0,0 2 0,1 7 0,0 0 0,-6 0 0,4-7 0,-5-1 0,1-8 0,-2-6 0,0-2 0,-4-5 0,4-1 0,0 0 0,-4 1 0,3-1 0,-4 0 0,6 7 0,-5 1 0,4 0 0,0 4 0,-3-4 0,3 13 0,0-5 0,-4-1 0,4-2 0,6 10 0,-9-11 0,14 16 0,-15-26 0,9 5 0,-3-1 0,-1-4 0,4 5 0,-4-7 0,4 0 0,-4 7 0,4-5 0,-4 4 0,4-6 0,1 1 0,0-1 0,-5 0 0,3 1 0,-3-1 0,5 1 0,-1-1 0,2 6 0,-2-4 0,6 5 0,-3-1 0,2-4 0,-3 11 0,4-5 0,-3 6 0,4 0 0,0 0 0,-4 0 0,9 0 0,-9 0 0,9 1 0,-4-1 0,7 7 0,-7-5 0,4-1 0,-4 13 0,4-22 0,-5 16 0,-1-22 0,-6 0 0,1 1 0,0-1 0,-5-5 0,3 4 0,-3-4 0,5 12 0,-5-5 0,4 4 0,-4-5 0,0-1 0,3 0 0,-3 1 0,5-1 0,-5 0 0,3 1 0,-3-1 0,6 6 0,-6 2 0,4 6 0,2 23 0,1-17 0,4 10 0,-5-17 0,-1-11 0,-1-1 0,-4-2 0,-2-9 0,0 3 0,-2 1 0,7 1 0,-3 6 0,4-1 0,-4 0 0,4 1 0,-4-1 0,4 1 0,1-1 0,-1-5 0,1 4 0,-1-4 0,5 6 0,-2 5 0,8 2 0,3 29 0,1-10 0,5 11 0,-6-17 0,0 0 0,-6-11 0,0 10 0,-7-18 0,0 10 0,0-10 0,0-1 0,-5-7 0,3 0 0,-8 1 0,4 0 0,-1 4 0,-3-4 0,9 1 0,-9 3 0,8-4 0,-8 0 0,8 4 0,-3-4 0,0 0 0,4 14 0,-5-17 0,1 17 0,-2-19 0,1 3 0,-4 1 0,7-4 0,-7 4 0,8 0 0,-8-4 0,4 4 0,0 0 0,-4 1 0,8 0 0,-3 4 0,-1 2 0,5 1 0,-4 5 0,5-1 0,0-4 0,6 11 0,-5-5 0,10 6 0,-8 7 0,18 10 0,-15 1 0,10 0 0,-14-11 0,-2-13 0,0-1 0,0-7 0,-1 0 0,0-5 0,1-1 0,-6-5 0,3 0 0,-6-1 0,2 1 0,0-1 0,-3 1 0,8 0 0,-8-1 0,3 1 0,-4 0 0,0-1 0,4-3 0,-3 2 0,3-3 0,-4 4 0,0 0 0,0 1 0,0-1 0,0 1 0,0-1 0,0 1 0,4-5 0,-3 3 0,3 2 0,-4 6 0,5 5 0,1 1 0,0-1 0,3 0 0,-8-5 0,8-1 0,-7-5 0,2 0 0,-4-1 0,0 0 0,0 1 0,0-1 0,4 0 0,-3 1 0,3-1 0,-4 0 0,0 0 0,0 0 0,0 1 0,0-1 0,0 0 0,0 0 0,4-4 0,1-2 0,4-3 0,-4 4 0,-1-3 0,-4 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57.347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1 299 24575,'9'-4'0,"3"7"0,-1-2 0,0 14 0,10 2 0,-10 4 0,10 1 0,-10-1 0,10-4 0,-4 9 0,0-8 0,4 5 0,-3 3 0,-2-13 0,6 19 0,-11-19 0,11 19 0,-15-20 0,14 21 0,-14-16 0,5 6 0,2-3 0,-2 5 0,4-1 0,0 7 0,-6-10 0,0-5 0,6 4 0,-5-4 0,4 1 0,-5-3 0,-4-4 0,2 0 0,-7-1 0,8 1 0,-4-1 0,4 1 0,0-1 0,1 1 0,0-1 0,0 6 0,0-4 0,0 4 0,-1-6 0,1 1 0,-5 0 0,4-5 0,-5-1 0,11-4 0,-5 0 0,5 0 0,-5 0 0,-1 0 0,1 0 0,0 0 0,-1 0 0,-3-3 0,-2-2 0,-4-5 0,0 1 0,0 0 0,0-1 0,0-5 0,0-7 0,0-7 0,0-6 0,0 0 0,0-7 0,6-2 0,0 0 0,12 2 0,-5-1 0,4 13 0,-6-5 0,0 19 0,-1-4 0,0 13 0,-4-7 0,2 13 0,-7-7 0,8 3 0,-4-10 0,5-1 0,1-5 0,0-1 0,0-5 0,4 4 0,-2-11 0,2 17 0,-4-4 0,-1 11 0,-5 0 0,-1 1 0,-4 0 0,4 4 0,-3-3 0,7-1 0,-7-2 0,7-2 0,-7 3 0,4 1 0,-5-1 0,4 0 0,-3 1 0,7 0 0,-7 0 0,7 0 0,-3-1 0,0 1 0,-1-1 0,1 5 0,-4-3 0,3 3 0,0-5 0,-3 1 0,8-1 0,-8 1 0,7-1 0,-6 0 0,6 5 0,-7-3 0,3 3 0,-4-5 0,4 1 0,-3 0 0,3 3 0,-4 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4:40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14.0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14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14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5:17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4358 1 24575,'-78'50'0,"1"0"0,-1 0 0,0-1 0,1 1 0,-1 0 0,0 0 0,1 0 0,-1 0 0,0 0 0,1 0 0,-1 0 0,-3 2 0,-2 1 0,-3 1 0,1 0 0,0 0 0,2-1 0,3-1 0,5-2 0,4-2 0,8-2 0,7-4 0,-15 17 0,15-5 0,4-3 0,-1 0-1821,-20 14 1,0-2 0,3-2 1820,8-7 0,2-1 0,7-6 0,8-3 0,7-7 1636,-16 8-1636,-1 19 883,15-22-883,-1 9 0,2-12 0,0 0 2942,0 0-2942,-2 12 0,1-9 0,-15 22 0,13-21 0,-11 10 0,22-14 0,-6 0 0,15 1 0,-15-10 0,16-2 0,-16-9 0,8 9 0,-10-7 0,9 7 0,-7 0 0,7 2 0,1-1 0,-8 8 0,16-7 0,-16 9 0,6-8 0,1 6 0,-7-7 0,15 10 0,-6-11 0,9 8 0,0-7 0,0-1 0,1-1 0,8-11 0,-6 1 0,14 0 0,-13-1 0,5 1 0,-8 0 0,0 0 0,9-1 0,-7 1 0,6 0 0,0-1 0,-6 1 0,7-1 0,-1 0 0,-4-8 0,4 6 0,-6-6 0,-1 8 0,0 0 0,-1 1 0,1-9 0,7 7 0,-6-6 0,6 8 0,0-1 0,-5 1 0,13 0 0,-6-1 0,1-8 0,5-8 0,-5-11 0,-1-7 0,-2 1 0,1-2 0,-7 9 0,14-7 0,-13 6 0,13-8 0,-14 1 0,14-1 0,-15-9 0,15 7 0,-15-17 0,15 7 0,-15 1 0,6-8 0,1 17 0,-7-17 0,7 17 0,-1-8 0,3 11 0,0-1 0,6 0 0,-13 1 0,13-1 0,-6 0 0,0 8 0,6-5 0,-13 13 0,13-6 0,-5 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5:19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0 243 24575,'26'-17'0,"27"-13"0,-7-2 0,28-3 0,-20-4 0,-1 16 0,-3 2 0,-20 5 0,7 5 0,-17 1 0,7 1 0,-18 9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5:22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24575,'37'0'0,"-5"0"0,30 0 0,-11 24 0,0 4 0,14-6 0,-8 19 0,0 3 0,10-6 0,5 29-903,-24-36 0,-1 0 903,-10 4 0,-1 1 0,6 1 0,0-1-1,26 22 1,-2-3 0,-13-14 0,9 1 436,-9 0-436,1-10 0,7-1 0,-19-2 903,20-6-903,-10 6 0,1 1 468,-3-8-468,-11 6 0,0-8 0,-9-1 0,7 0 0,-7 0 0,9 0 0,0 1 0,0 0 0,1-1 0,-1 1 0,-10-1 0,8 0 0,-17-1 0,17 1 0,-7 0 0,0 0 0,6 0 0,-6 0 0,9 10 0,1-8 0,-1 8 0,0-1 0,0-6 0,-9 5 0,-3-8 0,0-1 0,-7 0 0,8 1 0,-1-1 0,-7 0 0,34 10 0,-20-7 0,23 8 0,-18-10 0,-9 0 0,7 1 0,-7-2 0,-1 1 0,8 0 0,-17-1 0,17 11 0,-17-9 0,17 8 0,-17-10 0,17 1 0,-17-1 0,7 0 0,0 10 0,-7-8 0,17 8 0,-17-10 0,17 10 0,-7 1 0,0 11 0,24 16 0,-19-21 0,22 19 0,-18-23 0,-9 8 0,7-9 0,-6 7 0,8-15 0,-9 6 0,7-9 0,-17-1 0,7 1 0,0 8 0,-7-7 0,17 8 0,-17-10 0,8 1 0,-11-2 0,1 1 0,0 0 0,0 0 0,-1-1 0,10 18 0,-7-13 0,6 14 0,-7-9 0,8-6 0,-5 16 0,5-16 0,-7 16 0,-2-17 0,0 7 0,1 0 0,-1-6 0,1 15 0,-1-16 0,1 17 0,-1-17 0,2 17 0,-2-7 0,1-1 0,-8 8 0,5-7 0,-13-1 0,13-1 0,-14-1 0,14-7 0,-14 17 0,14-9 0,-6 1 0,-1-3 0,7-8 0,-14-1 0,14-8 0,-14-9 0,-2-9 0,-9 0 0,-8-6 0,-1 13 0,-9-15 0,-3 7 0,0-9 0,-18-1 0,16-8 0,-19 5 0,12-14 0,0 7 0,-12-11 0,9 10 0,-8-8 0,10 8 0,1 1 0,0 2 0,9 9 0,-7-1 0,17 3 0,-16-3 0,16 2 0,-7 0 0,9 8 0,0-6 0,1 7 0,7-1 0,3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78603"/>
            <a:ext cx="10363200" cy="569818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96530"/>
            <a:ext cx="9144000" cy="395159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8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5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71398"/>
            <a:ext cx="2628900" cy="13870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71398"/>
            <a:ext cx="7734300" cy="13870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4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80420"/>
            <a:ext cx="10515600" cy="680826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953097"/>
            <a:ext cx="10515600" cy="358030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56990"/>
            <a:ext cx="5181600" cy="1038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56990"/>
            <a:ext cx="5181600" cy="1038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6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71402"/>
            <a:ext cx="10515600" cy="3163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012220"/>
            <a:ext cx="5157787" cy="19663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78547"/>
            <a:ext cx="5157787" cy="87935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012220"/>
            <a:ext cx="5183188" cy="19663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78547"/>
            <a:ext cx="5183188" cy="87935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6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6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2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1142"/>
            <a:ext cx="3932237" cy="38189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56567"/>
            <a:ext cx="6172200" cy="116312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10138"/>
            <a:ext cx="3932237" cy="909663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1142"/>
            <a:ext cx="3932237" cy="38189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56567"/>
            <a:ext cx="6172200" cy="116312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10138"/>
            <a:ext cx="3932237" cy="909663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71402"/>
            <a:ext cx="10515600" cy="3163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56990"/>
            <a:ext cx="10515600" cy="10384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169904"/>
            <a:ext cx="2743200" cy="871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5DD13-963A-5F46-82C4-D335A0D7E61E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169904"/>
            <a:ext cx="4114800" cy="871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169904"/>
            <a:ext cx="2743200" cy="871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6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customXml" Target="../ink/ink4.xml"/><Relationship Id="rId26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customXml" Target="../ink/ink6.xml"/><Relationship Id="rId34" Type="http://schemas.openxmlformats.org/officeDocument/2006/relationships/customXml" Target="../ink/ink13.xml"/><Relationship Id="rId17" Type="http://schemas.openxmlformats.org/officeDocument/2006/relationships/image" Target="../media/image21.png"/><Relationship Id="rId25" Type="http://schemas.openxmlformats.org/officeDocument/2006/relationships/image" Target="../media/image4.png"/><Relationship Id="rId33" Type="http://schemas.openxmlformats.org/officeDocument/2006/relationships/image" Target="../media/image8.png"/><Relationship Id="rId2" Type="http://schemas.openxmlformats.org/officeDocument/2006/relationships/customXml" Target="../ink/ink1.xml"/><Relationship Id="rId20" Type="http://schemas.openxmlformats.org/officeDocument/2006/relationships/image" Target="../media/image2.png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4" Type="http://schemas.openxmlformats.org/officeDocument/2006/relationships/customXml" Target="../ink/ink8.xml"/><Relationship Id="rId32" Type="http://schemas.openxmlformats.org/officeDocument/2006/relationships/customXml" Target="../ink/ink12.xml"/><Relationship Id="rId37" Type="http://schemas.openxmlformats.org/officeDocument/2006/relationships/image" Target="../media/image10.png"/><Relationship Id="rId5" Type="http://schemas.openxmlformats.org/officeDocument/2006/relationships/customXml" Target="../ink/ink3.xml"/><Relationship Id="rId23" Type="http://schemas.openxmlformats.org/officeDocument/2006/relationships/image" Target="../media/image3.png"/><Relationship Id="rId28" Type="http://schemas.openxmlformats.org/officeDocument/2006/relationships/customXml" Target="../ink/ink10.xml"/><Relationship Id="rId36" Type="http://schemas.openxmlformats.org/officeDocument/2006/relationships/customXml" Target="../ink/ink14.xml"/><Relationship Id="rId19" Type="http://schemas.openxmlformats.org/officeDocument/2006/relationships/customXml" Target="../ink/ink5.xml"/><Relationship Id="rId31" Type="http://schemas.openxmlformats.org/officeDocument/2006/relationships/image" Target="../media/image7.png"/><Relationship Id="rId4" Type="http://schemas.openxmlformats.org/officeDocument/2006/relationships/customXml" Target="../ink/ink2.xml"/><Relationship Id="rId22" Type="http://schemas.openxmlformats.org/officeDocument/2006/relationships/customXml" Target="../ink/ink7.xml"/><Relationship Id="rId27" Type="http://schemas.openxmlformats.org/officeDocument/2006/relationships/image" Target="../media/image5.png"/><Relationship Id="rId30" Type="http://schemas.openxmlformats.org/officeDocument/2006/relationships/customXml" Target="../ink/ink11.xml"/><Relationship Id="rId35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9" Type="http://schemas.openxmlformats.org/officeDocument/2006/relationships/customXml" Target="../ink/ink33.xml"/><Relationship Id="rId21" Type="http://schemas.openxmlformats.org/officeDocument/2006/relationships/customXml" Target="../ink/ink24.xml"/><Relationship Id="rId34" Type="http://schemas.openxmlformats.org/officeDocument/2006/relationships/image" Target="../media/image24.png"/><Relationship Id="rId42" Type="http://schemas.openxmlformats.org/officeDocument/2006/relationships/image" Target="../media/image28.png"/><Relationship Id="rId7" Type="http://schemas.openxmlformats.org/officeDocument/2006/relationships/customXml" Target="../ink/ink18.xml"/><Relationship Id="rId2" Type="http://schemas.openxmlformats.org/officeDocument/2006/relationships/customXml" Target="../ink/ink15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customXml" Target="../ink/ink28.xml"/><Relationship Id="rId41" Type="http://schemas.openxmlformats.org/officeDocument/2006/relationships/customXml" Target="../ink/ink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24" Type="http://schemas.openxmlformats.org/officeDocument/2006/relationships/image" Target="../media/image18.png"/><Relationship Id="rId32" Type="http://schemas.openxmlformats.org/officeDocument/2006/relationships/image" Target="../media/image23.png"/><Relationship Id="rId37" Type="http://schemas.openxmlformats.org/officeDocument/2006/relationships/customXml" Target="../ink/ink32.xml"/><Relationship Id="rId40" Type="http://schemas.openxmlformats.org/officeDocument/2006/relationships/image" Target="../media/image27.png"/><Relationship Id="rId45" Type="http://schemas.openxmlformats.org/officeDocument/2006/relationships/customXml" Target="../ink/ink36.xml"/><Relationship Id="rId5" Type="http://schemas.openxmlformats.org/officeDocument/2006/relationships/customXml" Target="../ink/ink17.xml"/><Relationship Id="rId15" Type="http://schemas.openxmlformats.org/officeDocument/2006/relationships/customXml" Target="../ink/ink21.xml"/><Relationship Id="rId23" Type="http://schemas.openxmlformats.org/officeDocument/2006/relationships/customXml" Target="../ink/ink25.xml"/><Relationship Id="rId28" Type="http://schemas.openxmlformats.org/officeDocument/2006/relationships/image" Target="../media/image20.png"/><Relationship Id="rId36" Type="http://schemas.openxmlformats.org/officeDocument/2006/relationships/image" Target="../media/image25.png"/><Relationship Id="rId19" Type="http://schemas.openxmlformats.org/officeDocument/2006/relationships/customXml" Target="../ink/ink23.xml"/><Relationship Id="rId31" Type="http://schemas.openxmlformats.org/officeDocument/2006/relationships/customXml" Target="../ink/ink29.xml"/><Relationship Id="rId44" Type="http://schemas.openxmlformats.org/officeDocument/2006/relationships/image" Target="../media/image29.png"/><Relationship Id="rId4" Type="http://schemas.openxmlformats.org/officeDocument/2006/relationships/customXml" Target="../ink/ink16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27.xml"/><Relationship Id="rId30" Type="http://schemas.openxmlformats.org/officeDocument/2006/relationships/image" Target="../media/image22.png"/><Relationship Id="rId35" Type="http://schemas.openxmlformats.org/officeDocument/2006/relationships/customXml" Target="../ink/ink31.xml"/><Relationship Id="rId43" Type="http://schemas.openxmlformats.org/officeDocument/2006/relationships/customXml" Target="../ink/ink35.xml"/><Relationship Id="rId8" Type="http://schemas.openxmlformats.org/officeDocument/2006/relationships/customXml" Target="../ink/ink19.xml"/><Relationship Id="rId3" Type="http://schemas.openxmlformats.org/officeDocument/2006/relationships/image" Target="../media/image1.png"/><Relationship Id="rId12" Type="http://schemas.openxmlformats.org/officeDocument/2006/relationships/image" Target="../media/image12.png"/><Relationship Id="rId17" Type="http://schemas.openxmlformats.org/officeDocument/2006/relationships/customXml" Target="../ink/ink22.xml"/><Relationship Id="rId25" Type="http://schemas.openxmlformats.org/officeDocument/2006/relationships/customXml" Target="../ink/ink26.xml"/><Relationship Id="rId33" Type="http://schemas.openxmlformats.org/officeDocument/2006/relationships/customXml" Target="../ink/ink30.xml"/><Relationship Id="rId38" Type="http://schemas.openxmlformats.org/officeDocument/2006/relationships/image" Target="../media/image26.png"/><Relationship Id="rId46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customXml" Target="../ink/ink46.xml"/><Relationship Id="rId26" Type="http://schemas.openxmlformats.org/officeDocument/2006/relationships/image" Target="../media/image36.png"/><Relationship Id="rId39" Type="http://schemas.openxmlformats.org/officeDocument/2006/relationships/image" Target="../media/image42.png"/><Relationship Id="rId21" Type="http://schemas.openxmlformats.org/officeDocument/2006/relationships/customXml" Target="../ink/ink48.xml"/><Relationship Id="rId34" Type="http://schemas.openxmlformats.org/officeDocument/2006/relationships/customXml" Target="../ink/ink55.xml"/><Relationship Id="rId42" Type="http://schemas.openxmlformats.org/officeDocument/2006/relationships/customXml" Target="../ink/ink59.xml"/><Relationship Id="rId47" Type="http://schemas.openxmlformats.org/officeDocument/2006/relationships/customXml" Target="../ink/ink64.xml"/><Relationship Id="rId7" Type="http://schemas.openxmlformats.org/officeDocument/2006/relationships/image" Target="../media/image31.png"/><Relationship Id="rId2" Type="http://schemas.openxmlformats.org/officeDocument/2006/relationships/customXml" Target="../ink/ink37.xml"/><Relationship Id="rId16" Type="http://schemas.openxmlformats.org/officeDocument/2006/relationships/customXml" Target="../ink/ink45.xml"/><Relationship Id="rId29" Type="http://schemas.openxmlformats.org/officeDocument/2006/relationships/customXml" Target="../ink/ink5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0.xml"/><Relationship Id="rId11" Type="http://schemas.openxmlformats.org/officeDocument/2006/relationships/image" Target="../media/image33.png"/><Relationship Id="rId24" Type="http://schemas.openxmlformats.org/officeDocument/2006/relationships/image" Target="../media/image20.png"/><Relationship Id="rId32" Type="http://schemas.openxmlformats.org/officeDocument/2006/relationships/image" Target="../media/image39.png"/><Relationship Id="rId37" Type="http://schemas.openxmlformats.org/officeDocument/2006/relationships/image" Target="../media/image41.png"/><Relationship Id="rId40" Type="http://schemas.openxmlformats.org/officeDocument/2006/relationships/customXml" Target="../ink/ink58.xml"/><Relationship Id="rId45" Type="http://schemas.openxmlformats.org/officeDocument/2006/relationships/customXml" Target="../ink/ink62.xml"/><Relationship Id="rId5" Type="http://schemas.openxmlformats.org/officeDocument/2006/relationships/customXml" Target="../ink/ink39.xml"/><Relationship Id="rId15" Type="http://schemas.openxmlformats.org/officeDocument/2006/relationships/image" Target="../media/image35.png"/><Relationship Id="rId23" Type="http://schemas.openxmlformats.org/officeDocument/2006/relationships/customXml" Target="../ink/ink49.xml"/><Relationship Id="rId28" Type="http://schemas.openxmlformats.org/officeDocument/2006/relationships/image" Target="../media/image37.png"/><Relationship Id="rId36" Type="http://schemas.openxmlformats.org/officeDocument/2006/relationships/customXml" Target="../ink/ink56.xml"/><Relationship Id="rId10" Type="http://schemas.openxmlformats.org/officeDocument/2006/relationships/customXml" Target="../ink/ink42.xml"/><Relationship Id="rId19" Type="http://schemas.openxmlformats.org/officeDocument/2006/relationships/customXml" Target="../ink/ink47.xml"/><Relationship Id="rId31" Type="http://schemas.openxmlformats.org/officeDocument/2006/relationships/customXml" Target="../ink/ink53.xml"/><Relationship Id="rId44" Type="http://schemas.openxmlformats.org/officeDocument/2006/relationships/customXml" Target="../ink/ink61.xml"/><Relationship Id="rId4" Type="http://schemas.openxmlformats.org/officeDocument/2006/relationships/customXml" Target="../ink/ink38.xml"/><Relationship Id="rId9" Type="http://schemas.openxmlformats.org/officeDocument/2006/relationships/image" Target="../media/image32.png"/><Relationship Id="rId14" Type="http://schemas.openxmlformats.org/officeDocument/2006/relationships/customXml" Target="../ink/ink44.xml"/><Relationship Id="rId22" Type="http://schemas.openxmlformats.org/officeDocument/2006/relationships/image" Target="../media/image19.png"/><Relationship Id="rId27" Type="http://schemas.openxmlformats.org/officeDocument/2006/relationships/customXml" Target="../ink/ink51.xml"/><Relationship Id="rId30" Type="http://schemas.openxmlformats.org/officeDocument/2006/relationships/image" Target="../media/image38.png"/><Relationship Id="rId35" Type="http://schemas.openxmlformats.org/officeDocument/2006/relationships/image" Target="../media/image40.png"/><Relationship Id="rId43" Type="http://schemas.openxmlformats.org/officeDocument/2006/relationships/customXml" Target="../ink/ink60.xml"/><Relationship Id="rId48" Type="http://schemas.openxmlformats.org/officeDocument/2006/relationships/customXml" Target="../ink/ink65.xml"/><Relationship Id="rId8" Type="http://schemas.openxmlformats.org/officeDocument/2006/relationships/customXml" Target="../ink/ink41.xml"/><Relationship Id="rId3" Type="http://schemas.openxmlformats.org/officeDocument/2006/relationships/image" Target="../media/image1.png"/><Relationship Id="rId12" Type="http://schemas.openxmlformats.org/officeDocument/2006/relationships/customXml" Target="../ink/ink43.xml"/><Relationship Id="rId17" Type="http://schemas.openxmlformats.org/officeDocument/2006/relationships/image" Target="../media/image11.png"/><Relationship Id="rId25" Type="http://schemas.openxmlformats.org/officeDocument/2006/relationships/customXml" Target="../ink/ink50.xml"/><Relationship Id="rId33" Type="http://schemas.openxmlformats.org/officeDocument/2006/relationships/customXml" Target="../ink/ink54.xml"/><Relationship Id="rId38" Type="http://schemas.openxmlformats.org/officeDocument/2006/relationships/customXml" Target="../ink/ink57.xml"/><Relationship Id="rId46" Type="http://schemas.openxmlformats.org/officeDocument/2006/relationships/customXml" Target="../ink/ink63.xml"/><Relationship Id="rId20" Type="http://schemas.openxmlformats.org/officeDocument/2006/relationships/image" Target="../media/image18.png"/><Relationship Id="rId41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970398" y="4714920"/>
              <a:ext cx="1677960" cy="149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402" y="469691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1206431" y="5094489"/>
            <a:ext cx="1205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More money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8BE637-D051-81CD-DDCF-BCDDEADDBAE4}"/>
              </a:ext>
            </a:extLst>
          </p:cNvPr>
          <p:cNvGrpSpPr/>
          <p:nvPr/>
        </p:nvGrpSpPr>
        <p:grpSpPr>
          <a:xfrm>
            <a:off x="2648358" y="7436562"/>
            <a:ext cx="1677960" cy="1494000"/>
            <a:chOff x="6096000" y="7293180"/>
            <a:chExt cx="1677960" cy="149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AEEBEC9-D759-72F5-3B6E-05ABF0D6EF12}"/>
                    </a:ext>
                  </a:extLst>
                </p14:cNvPr>
                <p14:cNvContentPartPr/>
                <p14:nvPr/>
              </p14:nvContentPartPr>
              <p14:xfrm>
                <a:off x="6096000" y="7293180"/>
                <a:ext cx="1677960" cy="1494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AEEBEC9-D759-72F5-3B6E-05ABF0D6EF1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78004" y="7275176"/>
                  <a:ext cx="1713592" cy="1529649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B4EC886-0DD4-92EC-A3F1-A670C4A3AB9A}"/>
                </a:ext>
              </a:extLst>
            </p:cNvPr>
            <p:cNvSpPr txBox="1"/>
            <p:nvPr/>
          </p:nvSpPr>
          <p:spPr>
            <a:xfrm>
              <a:off x="6166981" y="7870274"/>
              <a:ext cx="15359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Happiness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Happiness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9773D2-F22D-EFA5-FD83-E3548AEC6500}"/>
              </a:ext>
            </a:extLst>
          </p:cNvPr>
          <p:cNvGrpSpPr/>
          <p:nvPr/>
        </p:nvGrpSpPr>
        <p:grpSpPr>
          <a:xfrm>
            <a:off x="8642400" y="4714920"/>
            <a:ext cx="360" cy="360"/>
            <a:chOff x="8642400" y="471492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EF71A7F-18BA-1E8D-5119-5CECB397C88D}"/>
                  </a:ext>
                </a:extLst>
              </p14:cNvPr>
              <p14:cNvContentPartPr/>
              <p14:nvPr/>
            </p14:nvContentPartPr>
            <p14:xfrm>
              <a:off x="4197705" y="4714920"/>
              <a:ext cx="1677960" cy="1494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EF71A7F-18BA-1E8D-5119-5CECB397C8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9709" y="469691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B4149B0-1BC2-4135-DF67-C5ED4C7E840E}"/>
              </a:ext>
            </a:extLst>
          </p:cNvPr>
          <p:cNvSpPr txBox="1"/>
          <p:nvPr/>
        </p:nvSpPr>
        <p:spPr>
          <a:xfrm>
            <a:off x="4434591" y="5094488"/>
            <a:ext cx="1204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Later time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FD1ED68-1EB1-B5E6-A1D8-A229E4FF5E9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256731" y="340691"/>
            <a:ext cx="2597592" cy="407024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1DFF9BA-3978-819C-08B0-1D4FFAD0865D}"/>
              </a:ext>
            </a:extLst>
          </p:cNvPr>
          <p:cNvGrpSpPr/>
          <p:nvPr/>
        </p:nvGrpSpPr>
        <p:grpSpPr>
          <a:xfrm>
            <a:off x="2648358" y="1860099"/>
            <a:ext cx="1686951" cy="1494000"/>
            <a:chOff x="6096000" y="7293180"/>
            <a:chExt cx="1686951" cy="149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09EAAAA-71D3-5576-87FD-4E73049D7DAD}"/>
                    </a:ext>
                  </a:extLst>
                </p14:cNvPr>
                <p14:cNvContentPartPr/>
                <p14:nvPr/>
              </p14:nvContentPartPr>
              <p14:xfrm>
                <a:off x="6096000" y="7293180"/>
                <a:ext cx="1677960" cy="1494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09EAAAA-71D3-5576-87FD-4E73049D7DA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78004" y="7275176"/>
                  <a:ext cx="1713592" cy="1529649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AA9D88-B524-1534-208F-571CF9FB3070}"/>
                </a:ext>
              </a:extLst>
            </p:cNvPr>
            <p:cNvSpPr txBox="1"/>
            <p:nvPr/>
          </p:nvSpPr>
          <p:spPr>
            <a:xfrm>
              <a:off x="6104992" y="7598423"/>
              <a:ext cx="16779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Condition assignment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E8B228E-F28E-1666-17A2-92BC395D6FE8}"/>
              </a:ext>
            </a:extLst>
          </p:cNvPr>
          <p:cNvGrpSpPr/>
          <p:nvPr/>
        </p:nvGrpSpPr>
        <p:grpSpPr>
          <a:xfrm>
            <a:off x="1852755" y="3389916"/>
            <a:ext cx="1568880" cy="1328400"/>
            <a:chOff x="1852755" y="3389916"/>
            <a:chExt cx="1568880" cy="13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59071B-457F-D615-AD68-E1684B406B94}"/>
                    </a:ext>
                  </a:extLst>
                </p14:cNvPr>
                <p14:cNvContentPartPr/>
                <p14:nvPr/>
              </p14:nvContentPartPr>
              <p14:xfrm>
                <a:off x="1852755" y="3389916"/>
                <a:ext cx="1568880" cy="1292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59071B-457F-D615-AD68-E1684B406B9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35115" y="3372276"/>
                  <a:ext cx="1604520" cy="13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7354DCE-A328-4DB6-F987-6CC8556EEC33}"/>
                    </a:ext>
                  </a:extLst>
                </p14:cNvPr>
                <p14:cNvContentPartPr/>
                <p14:nvPr/>
              </p14:nvContentPartPr>
              <p14:xfrm>
                <a:off x="1978755" y="4630476"/>
                <a:ext cx="175680" cy="87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7354DCE-A328-4DB6-F987-6CC8556EEC3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60755" y="4612476"/>
                  <a:ext cx="21132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02F6670-5867-3C78-619E-18AF644B1EED}"/>
              </a:ext>
            </a:extLst>
          </p:cNvPr>
          <p:cNvGrpSpPr/>
          <p:nvPr/>
        </p:nvGrpSpPr>
        <p:grpSpPr>
          <a:xfrm>
            <a:off x="3505155" y="3401436"/>
            <a:ext cx="1682640" cy="1317600"/>
            <a:chOff x="3505155" y="3401436"/>
            <a:chExt cx="1682640" cy="131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57E6816-498E-AADA-58C2-B1A2CE7CE64E}"/>
                    </a:ext>
                  </a:extLst>
                </p14:cNvPr>
                <p14:cNvContentPartPr/>
                <p14:nvPr/>
              </p14:nvContentPartPr>
              <p14:xfrm>
                <a:off x="3505155" y="3401436"/>
                <a:ext cx="1593720" cy="1274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57E6816-498E-AADA-58C2-B1A2CE7CE64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87515" y="3383436"/>
                  <a:ext cx="1629360" cy="13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E941803-E70F-83F1-B676-F530B5D9D441}"/>
                    </a:ext>
                  </a:extLst>
                </p14:cNvPr>
                <p14:cNvContentPartPr/>
                <p14:nvPr/>
              </p14:nvContentPartPr>
              <p14:xfrm>
                <a:off x="5113995" y="4357956"/>
                <a:ext cx="73800" cy="361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E941803-E70F-83F1-B676-F530B5D9D44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96355" y="4339956"/>
                  <a:ext cx="109440" cy="39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00DA079-8B7C-76F3-A1D1-289F80E080B2}"/>
              </a:ext>
            </a:extLst>
          </p:cNvPr>
          <p:cNvGrpSpPr/>
          <p:nvPr/>
        </p:nvGrpSpPr>
        <p:grpSpPr>
          <a:xfrm>
            <a:off x="2051835" y="6301236"/>
            <a:ext cx="999000" cy="1170720"/>
            <a:chOff x="2051835" y="6301236"/>
            <a:chExt cx="999000" cy="11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6B5442E-48C4-C85C-F5E8-CFAF5A7AB38E}"/>
                    </a:ext>
                  </a:extLst>
                </p14:cNvPr>
                <p14:cNvContentPartPr/>
                <p14:nvPr/>
              </p14:nvContentPartPr>
              <p14:xfrm>
                <a:off x="2051835" y="6301236"/>
                <a:ext cx="896760" cy="1166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6B5442E-48C4-C85C-F5E8-CFAF5A7AB38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34195" y="6283236"/>
                  <a:ext cx="932400" cy="12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26D1639-B274-44CA-067A-249B70ACBA1E}"/>
                    </a:ext>
                  </a:extLst>
                </p14:cNvPr>
                <p14:cNvContentPartPr/>
                <p14:nvPr/>
              </p14:nvContentPartPr>
              <p14:xfrm>
                <a:off x="2959395" y="7184316"/>
                <a:ext cx="91440" cy="287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26D1639-B274-44CA-067A-249B70ACBA1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41755" y="7166676"/>
                  <a:ext cx="12708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B03183-9236-0784-DCA6-3E18B91D30BA}"/>
              </a:ext>
            </a:extLst>
          </p:cNvPr>
          <p:cNvGrpSpPr/>
          <p:nvPr/>
        </p:nvGrpSpPr>
        <p:grpSpPr>
          <a:xfrm>
            <a:off x="4105275" y="6303756"/>
            <a:ext cx="1003680" cy="1236895"/>
            <a:chOff x="4105275" y="6303756"/>
            <a:chExt cx="1003680" cy="123689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904B551-6ADE-37F2-1965-EEB8453D2867}"/>
                    </a:ext>
                  </a:extLst>
                </p14:cNvPr>
                <p14:cNvContentPartPr/>
                <p14:nvPr/>
              </p14:nvContentPartPr>
              <p14:xfrm>
                <a:off x="4105275" y="6303756"/>
                <a:ext cx="1003680" cy="1225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904B551-6ADE-37F2-1965-EEB8453D28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87635" y="6285756"/>
                  <a:ext cx="1039320" cy="12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D437113-EE75-B750-245B-FD09513BD7A2}"/>
                    </a:ext>
                  </a:extLst>
                </p14:cNvPr>
                <p14:cNvContentPartPr/>
                <p14:nvPr/>
              </p14:nvContentPartPr>
              <p14:xfrm>
                <a:off x="4213865" y="7540291"/>
                <a:ext cx="21780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D437113-EE75-B750-245B-FD09513BD7A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95865" y="7522291"/>
                  <a:ext cx="25344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339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970398" y="4714920"/>
              <a:ext cx="1677960" cy="149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402" y="469691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1206431" y="5094489"/>
            <a:ext cx="1205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More money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8BE637-D051-81CD-DDCF-BCDDEADDBAE4}"/>
              </a:ext>
            </a:extLst>
          </p:cNvPr>
          <p:cNvGrpSpPr/>
          <p:nvPr/>
        </p:nvGrpSpPr>
        <p:grpSpPr>
          <a:xfrm>
            <a:off x="2648358" y="7436562"/>
            <a:ext cx="1677960" cy="1494000"/>
            <a:chOff x="6096000" y="7293180"/>
            <a:chExt cx="1677960" cy="149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AEEBEC9-D759-72F5-3B6E-05ABF0D6EF12}"/>
                    </a:ext>
                  </a:extLst>
                </p14:cNvPr>
                <p14:cNvContentPartPr/>
                <p14:nvPr/>
              </p14:nvContentPartPr>
              <p14:xfrm>
                <a:off x="6096000" y="7293180"/>
                <a:ext cx="1677960" cy="1494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AEEBEC9-D759-72F5-3B6E-05ABF0D6EF1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78004" y="7275176"/>
                  <a:ext cx="1713592" cy="1529649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B4EC886-0DD4-92EC-A3F1-A670C4A3AB9A}"/>
                </a:ext>
              </a:extLst>
            </p:cNvPr>
            <p:cNvSpPr txBox="1"/>
            <p:nvPr/>
          </p:nvSpPr>
          <p:spPr>
            <a:xfrm>
              <a:off x="6166981" y="7870274"/>
              <a:ext cx="15359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Happiness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EF71A7F-18BA-1E8D-5119-5CECB397C88D}"/>
                  </a:ext>
                </a:extLst>
              </p14:cNvPr>
              <p14:cNvContentPartPr/>
              <p14:nvPr/>
            </p14:nvContentPartPr>
            <p14:xfrm>
              <a:off x="4197705" y="4714920"/>
              <a:ext cx="1677960" cy="1494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EF71A7F-18BA-1E8D-5119-5CECB397C8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9709" y="469691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B4149B0-1BC2-4135-DF67-C5ED4C7E840E}"/>
              </a:ext>
            </a:extLst>
          </p:cNvPr>
          <p:cNvSpPr txBox="1"/>
          <p:nvPr/>
        </p:nvSpPr>
        <p:spPr>
          <a:xfrm>
            <a:off x="4434591" y="5094488"/>
            <a:ext cx="1204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Later time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FD1ED68-1EB1-B5E6-A1D8-A229E4FF5E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6731" y="340691"/>
            <a:ext cx="2597592" cy="407024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1DFF9BA-3978-819C-08B0-1D4FFAD0865D}"/>
              </a:ext>
            </a:extLst>
          </p:cNvPr>
          <p:cNvGrpSpPr/>
          <p:nvPr/>
        </p:nvGrpSpPr>
        <p:grpSpPr>
          <a:xfrm>
            <a:off x="2648358" y="1860099"/>
            <a:ext cx="1686951" cy="1494000"/>
            <a:chOff x="6096000" y="7293180"/>
            <a:chExt cx="1686951" cy="149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09EAAAA-71D3-5576-87FD-4E73049D7DAD}"/>
                    </a:ext>
                  </a:extLst>
                </p14:cNvPr>
                <p14:cNvContentPartPr/>
                <p14:nvPr/>
              </p14:nvContentPartPr>
              <p14:xfrm>
                <a:off x="6096000" y="7293180"/>
                <a:ext cx="1677960" cy="1494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09EAAAA-71D3-5576-87FD-4E73049D7DA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78004" y="7275176"/>
                  <a:ext cx="1713592" cy="1529649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AA9D88-B524-1534-208F-571CF9FB3070}"/>
                </a:ext>
              </a:extLst>
            </p:cNvPr>
            <p:cNvSpPr txBox="1"/>
            <p:nvPr/>
          </p:nvSpPr>
          <p:spPr>
            <a:xfrm>
              <a:off x="6104992" y="7598423"/>
              <a:ext cx="16779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Condition assignment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E8B228E-F28E-1666-17A2-92BC395D6FE8}"/>
              </a:ext>
            </a:extLst>
          </p:cNvPr>
          <p:cNvGrpSpPr/>
          <p:nvPr/>
        </p:nvGrpSpPr>
        <p:grpSpPr>
          <a:xfrm>
            <a:off x="1852755" y="3389916"/>
            <a:ext cx="1568880" cy="1328400"/>
            <a:chOff x="1852755" y="3389916"/>
            <a:chExt cx="1568880" cy="13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59071B-457F-D615-AD68-E1684B406B94}"/>
                    </a:ext>
                  </a:extLst>
                </p14:cNvPr>
                <p14:cNvContentPartPr/>
                <p14:nvPr/>
              </p14:nvContentPartPr>
              <p14:xfrm>
                <a:off x="1852755" y="3389916"/>
                <a:ext cx="1568880" cy="1292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59071B-457F-D615-AD68-E1684B406B9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34755" y="3371916"/>
                  <a:ext cx="1604520" cy="13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7354DCE-A328-4DB6-F987-6CC8556EEC33}"/>
                    </a:ext>
                  </a:extLst>
                </p14:cNvPr>
                <p14:cNvContentPartPr/>
                <p14:nvPr/>
              </p14:nvContentPartPr>
              <p14:xfrm>
                <a:off x="1978755" y="4630476"/>
                <a:ext cx="175680" cy="87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7354DCE-A328-4DB6-F987-6CC8556EEC3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60755" y="4612476"/>
                  <a:ext cx="21132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00DA079-8B7C-76F3-A1D1-289F80E080B2}"/>
              </a:ext>
            </a:extLst>
          </p:cNvPr>
          <p:cNvGrpSpPr/>
          <p:nvPr/>
        </p:nvGrpSpPr>
        <p:grpSpPr>
          <a:xfrm>
            <a:off x="2051835" y="6301236"/>
            <a:ext cx="999000" cy="1170720"/>
            <a:chOff x="2051835" y="6301236"/>
            <a:chExt cx="999000" cy="11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6B5442E-48C4-C85C-F5E8-CFAF5A7AB38E}"/>
                    </a:ext>
                  </a:extLst>
                </p14:cNvPr>
                <p14:cNvContentPartPr/>
                <p14:nvPr/>
              </p14:nvContentPartPr>
              <p14:xfrm>
                <a:off x="2051835" y="6301236"/>
                <a:ext cx="896760" cy="1166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6B5442E-48C4-C85C-F5E8-CFAF5A7AB38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33835" y="6283236"/>
                  <a:ext cx="932400" cy="12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26D1639-B274-44CA-067A-249B70ACBA1E}"/>
                    </a:ext>
                  </a:extLst>
                </p14:cNvPr>
                <p14:cNvContentPartPr/>
                <p14:nvPr/>
              </p14:nvContentPartPr>
              <p14:xfrm>
                <a:off x="2959395" y="7184316"/>
                <a:ext cx="91440" cy="287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26D1639-B274-44CA-067A-249B70ACBA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41324" y="7166293"/>
                  <a:ext cx="127221" cy="32332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B03183-9236-0784-DCA6-3E18B91D30BA}"/>
              </a:ext>
            </a:extLst>
          </p:cNvPr>
          <p:cNvGrpSpPr/>
          <p:nvPr/>
        </p:nvGrpSpPr>
        <p:grpSpPr>
          <a:xfrm>
            <a:off x="4105275" y="6303756"/>
            <a:ext cx="1003680" cy="1236895"/>
            <a:chOff x="4105275" y="6303756"/>
            <a:chExt cx="1003680" cy="123689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904B551-6ADE-37F2-1965-EEB8453D2867}"/>
                    </a:ext>
                  </a:extLst>
                </p14:cNvPr>
                <p14:cNvContentPartPr/>
                <p14:nvPr/>
              </p14:nvContentPartPr>
              <p14:xfrm>
                <a:off x="4105275" y="6303756"/>
                <a:ext cx="1003680" cy="1225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904B551-6ADE-37F2-1965-EEB8453D286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87275" y="6285756"/>
                  <a:ext cx="1039320" cy="12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D437113-EE75-B750-245B-FD09513BD7A2}"/>
                    </a:ext>
                  </a:extLst>
                </p14:cNvPr>
                <p14:cNvContentPartPr/>
                <p14:nvPr/>
              </p14:nvContentPartPr>
              <p14:xfrm>
                <a:off x="4213865" y="7540291"/>
                <a:ext cx="21780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D437113-EE75-B750-245B-FD09513BD7A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95865" y="7522291"/>
                  <a:ext cx="2534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6271F7-2617-0237-975C-70768556170E}"/>
              </a:ext>
            </a:extLst>
          </p:cNvPr>
          <p:cNvGrpSpPr/>
          <p:nvPr/>
        </p:nvGrpSpPr>
        <p:grpSpPr>
          <a:xfrm>
            <a:off x="4073507" y="3605335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7539228-9A0C-F56C-4A6B-D124698B05F8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7539228-9A0C-F56C-4A6B-D124698B05F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57080" y="670428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44E3B4-0ED8-DA5F-CE52-DD8147B92854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44E3B4-0ED8-DA5F-CE52-DD8147B9285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59960" y="6918158"/>
                  <a:ext cx="311400" cy="2051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3E7BF9E-00EB-9539-8D61-6D0CF940EFAE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3E7BF9E-00EB-9539-8D61-6D0CF940EFA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16BE994-6363-EC4D-8687-9775BFFDF511}"/>
                  </a:ext>
                </a:extLst>
              </p14:cNvPr>
              <p14:cNvContentPartPr/>
              <p14:nvPr/>
            </p14:nvContentPartPr>
            <p14:xfrm>
              <a:off x="3956760" y="3356771"/>
              <a:ext cx="60120" cy="75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16BE994-6363-EC4D-8687-9775BFFDF51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938760" y="3339131"/>
                <a:ext cx="957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F2B57F8-F574-E7F3-2186-236D0DD50C9F}"/>
                  </a:ext>
                </a:extLst>
              </p14:cNvPr>
              <p14:cNvContentPartPr/>
              <p14:nvPr/>
            </p14:nvContentPartPr>
            <p14:xfrm>
              <a:off x="4055040" y="3489611"/>
              <a:ext cx="44640" cy="78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F2B57F8-F574-E7F3-2186-236D0DD50C9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37040" y="3471611"/>
                <a:ext cx="8028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33A665-CFA5-AC75-D4CE-53BACF52F053}"/>
                  </a:ext>
                </a:extLst>
              </p14:cNvPr>
              <p14:cNvContentPartPr/>
              <p14:nvPr/>
            </p14:nvContentPartPr>
            <p14:xfrm>
              <a:off x="4235760" y="3703451"/>
              <a:ext cx="56520" cy="60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33A665-CFA5-AC75-D4CE-53BACF52F05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218120" y="3685811"/>
                <a:ext cx="92160" cy="9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6C7BE4C5-6835-0468-BFEB-ABE5A52479E4}"/>
              </a:ext>
            </a:extLst>
          </p:cNvPr>
          <p:cNvGrpSpPr/>
          <p:nvPr/>
        </p:nvGrpSpPr>
        <p:grpSpPr>
          <a:xfrm>
            <a:off x="4461120" y="3982091"/>
            <a:ext cx="597240" cy="661680"/>
            <a:chOff x="4461120" y="3982091"/>
            <a:chExt cx="597240" cy="66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EFD7D8E-9093-AD37-8EED-623584DEA655}"/>
                    </a:ext>
                  </a:extLst>
                </p14:cNvPr>
                <p14:cNvContentPartPr/>
                <p14:nvPr/>
              </p14:nvContentPartPr>
              <p14:xfrm>
                <a:off x="4461120" y="3982091"/>
                <a:ext cx="52920" cy="45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EFD7D8E-9093-AD37-8EED-623584DEA65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443120" y="3964091"/>
                  <a:ext cx="885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EAFF79A-EECE-344D-ED62-D9948B397155}"/>
                    </a:ext>
                  </a:extLst>
                </p14:cNvPr>
                <p14:cNvContentPartPr/>
                <p14:nvPr/>
              </p14:nvContentPartPr>
              <p14:xfrm>
                <a:off x="4561560" y="4117451"/>
                <a:ext cx="54360" cy="85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EAFF79A-EECE-344D-ED62-D9948B39715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543560" y="4099451"/>
                  <a:ext cx="90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1FA5A0-F100-E580-AE95-4905FE91D0B6}"/>
                    </a:ext>
                  </a:extLst>
                </p14:cNvPr>
                <p14:cNvContentPartPr/>
                <p14:nvPr/>
              </p14:nvContentPartPr>
              <p14:xfrm>
                <a:off x="4743720" y="4340651"/>
                <a:ext cx="12600" cy="6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1FA5A0-F100-E580-AE95-4905FE91D0B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26080" y="4323011"/>
                  <a:ext cx="482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4636A69-AADA-4753-ADE6-3E79803BD3A0}"/>
                    </a:ext>
                  </a:extLst>
                </p14:cNvPr>
                <p14:cNvContentPartPr/>
                <p14:nvPr/>
              </p14:nvContentPartPr>
              <p14:xfrm>
                <a:off x="4697640" y="4288091"/>
                <a:ext cx="87840" cy="84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4636A69-AADA-4753-ADE6-3E79803BD3A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680000" y="4270451"/>
                  <a:ext cx="1234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0092411-B233-3BB0-2FED-A80ED13BC4A6}"/>
                    </a:ext>
                  </a:extLst>
                </p14:cNvPr>
                <p14:cNvContentPartPr/>
                <p14:nvPr/>
              </p14:nvContentPartPr>
              <p14:xfrm>
                <a:off x="4852440" y="4439651"/>
                <a:ext cx="65160" cy="69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0092411-B233-3BB0-2FED-A80ED13BC4A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834800" y="4422011"/>
                  <a:ext cx="100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1E45585-F263-06BA-92D1-CD9C352333FF}"/>
                    </a:ext>
                  </a:extLst>
                </p14:cNvPr>
                <p14:cNvContentPartPr/>
                <p14:nvPr/>
              </p14:nvContentPartPr>
              <p14:xfrm>
                <a:off x="4813920" y="4362251"/>
                <a:ext cx="244440" cy="281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1E45585-F263-06BA-92D1-CD9C352333F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95920" y="4344611"/>
                  <a:ext cx="280080" cy="317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0359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2181360" y="7307940"/>
              <a:ext cx="1677960" cy="149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3364" y="7289936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6096000" y="7293180"/>
              <a:ext cx="1677960" cy="149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8004" y="727517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2472387" y="78555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6197438" y="787027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4198800" y="5301988"/>
              <a:ext cx="1677960" cy="149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804" y="5283984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4486989" y="5864322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3670179" y="67039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40208" y="8350103"/>
                  <a:ext cx="833744" cy="750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95640" y="8983615"/>
                  <a:ext cx="345240" cy="1185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5684739" y="66920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54760" y="8338204"/>
                  <a:ext cx="708840" cy="66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45655" y="8636294"/>
                  <a:ext cx="45717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14:cNvPr>
              <p14:cNvContentPartPr/>
              <p14:nvPr/>
            </p14:nvContentPartPr>
            <p14:xfrm>
              <a:off x="3912720" y="7942680"/>
              <a:ext cx="2156400" cy="33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94717" y="7924680"/>
                <a:ext cx="2192046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99773D2-F22D-EFA5-FD83-E3548AEC6500}"/>
              </a:ext>
            </a:extLst>
          </p:cNvPr>
          <p:cNvGrpSpPr/>
          <p:nvPr/>
        </p:nvGrpSpPr>
        <p:grpSpPr>
          <a:xfrm>
            <a:off x="8642400" y="4714920"/>
            <a:ext cx="360" cy="360"/>
            <a:chOff x="8642400" y="471492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BE3966-8251-5B37-32E4-F6F9733363A6}"/>
              </a:ext>
            </a:extLst>
          </p:cNvPr>
          <p:cNvGrpSpPr/>
          <p:nvPr/>
        </p:nvGrpSpPr>
        <p:grpSpPr>
          <a:xfrm>
            <a:off x="5725680" y="6722280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080" y="670428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59960" y="6918158"/>
                  <a:ext cx="311400" cy="2051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14:cNvPr>
              <p14:cNvContentPartPr/>
              <p14:nvPr/>
            </p14:nvContentPartPr>
            <p14:xfrm>
              <a:off x="4276673" y="7118322"/>
              <a:ext cx="136800" cy="171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58673" y="7100322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E6757CD6-8675-80ED-203A-C8121EB3F3CA}"/>
              </a:ext>
            </a:extLst>
          </p:cNvPr>
          <p:cNvGrpSpPr/>
          <p:nvPr/>
        </p:nvGrpSpPr>
        <p:grpSpPr>
          <a:xfrm>
            <a:off x="3942960" y="6742800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164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0680" y="7015722"/>
                  <a:ext cx="229746" cy="16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EF71A7F-18BA-1E8D-5119-5CECB397C88D}"/>
                  </a:ext>
                </a:extLst>
              </p14:cNvPr>
              <p14:cNvContentPartPr/>
              <p14:nvPr/>
            </p14:nvContentPartPr>
            <p14:xfrm>
              <a:off x="4236360" y="2892462"/>
              <a:ext cx="1677960" cy="1494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EF71A7F-18BA-1E8D-5119-5CECB397C8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8364" y="2874458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B4149B0-1BC2-4135-DF67-C5ED4C7E840E}"/>
              </a:ext>
            </a:extLst>
          </p:cNvPr>
          <p:cNvSpPr txBox="1"/>
          <p:nvPr/>
        </p:nvSpPr>
        <p:spPr>
          <a:xfrm>
            <a:off x="4123160" y="3456698"/>
            <a:ext cx="1904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Education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900567-127D-91AF-9704-AB00C3731A12}"/>
              </a:ext>
            </a:extLst>
          </p:cNvPr>
          <p:cNvSpPr txBox="1"/>
          <p:nvPr/>
        </p:nvSpPr>
        <p:spPr>
          <a:xfrm>
            <a:off x="6424440" y="3558169"/>
            <a:ext cx="2149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Randomization removes </a:t>
            </a:r>
            <a:r>
              <a:rPr lang="en-US" sz="2400" b="1" dirty="0">
                <a:latin typeface="Times" pitchFamily="2" charset="0"/>
              </a:rPr>
              <a:t>all </a:t>
            </a:r>
            <a:r>
              <a:rPr lang="en-US" sz="2400" dirty="0">
                <a:latin typeface="Times" pitchFamily="2" charset="0"/>
              </a:rPr>
              <a:t>unknown confounds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086C81A-9939-D2E0-B7B0-7FE2F753F80D}"/>
                  </a:ext>
                </a:extLst>
              </p14:cNvPr>
              <p14:cNvContentPartPr/>
              <p14:nvPr/>
            </p14:nvContentPartPr>
            <p14:xfrm>
              <a:off x="3275513" y="4309962"/>
              <a:ext cx="1269000" cy="2984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086C81A-9939-D2E0-B7B0-7FE2F753F80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57513" y="4291960"/>
                <a:ext cx="1304640" cy="3019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6F0D66A-ED90-AC15-20D9-8E10FA28DB3D}"/>
                  </a:ext>
                </a:extLst>
              </p14:cNvPr>
              <p14:cNvContentPartPr/>
              <p14:nvPr/>
            </p14:nvContentPartPr>
            <p14:xfrm>
              <a:off x="3180113" y="6938322"/>
              <a:ext cx="423720" cy="374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6F0D66A-ED90-AC15-20D9-8E10FA28DB3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62113" y="6920322"/>
                <a:ext cx="45936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7FFF573-206B-4360-4793-D62C1503670E}"/>
                  </a:ext>
                </a:extLst>
              </p14:cNvPr>
              <p14:cNvContentPartPr/>
              <p14:nvPr/>
            </p14:nvContentPartPr>
            <p14:xfrm>
              <a:off x="5683193" y="4319682"/>
              <a:ext cx="1079280" cy="2898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7FFF573-206B-4360-4793-D62C1503670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65193" y="4301682"/>
                <a:ext cx="1114920" cy="29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555A92E-434D-0E62-D655-F396338085E6}"/>
                  </a:ext>
                </a:extLst>
              </p14:cNvPr>
              <p14:cNvContentPartPr/>
              <p14:nvPr/>
            </p14:nvContentPartPr>
            <p14:xfrm>
              <a:off x="6537473" y="6856242"/>
              <a:ext cx="378000" cy="378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555A92E-434D-0E62-D655-F396338085E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19473" y="6838242"/>
                <a:ext cx="41364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D425543-AB5A-FD39-2327-A5D4FD89E32A}"/>
                  </a:ext>
                </a:extLst>
              </p14:cNvPr>
              <p14:cNvContentPartPr/>
              <p14:nvPr/>
            </p14:nvContentPartPr>
            <p14:xfrm>
              <a:off x="3868891" y="6221797"/>
              <a:ext cx="136800" cy="171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D425543-AB5A-FD39-2327-A5D4FD89E32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50891" y="6203797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8D9FB1D-8021-9756-FA30-CBC9F18FDCE7}"/>
              </a:ext>
            </a:extLst>
          </p:cNvPr>
          <p:cNvGrpSpPr/>
          <p:nvPr/>
        </p:nvGrpSpPr>
        <p:grpSpPr>
          <a:xfrm>
            <a:off x="3535178" y="5846275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58FB56F-918D-F642-23F6-11903582FCBB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58FB56F-918D-F642-23F6-11903582FCB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08C0F03-5C01-3036-68A1-CA87BA8AD346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08C0F03-5C01-3036-68A1-CA87BA8AD34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164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0799794-62E9-2972-45EB-2674B1D7B66E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0799794-62E9-2972-45EB-2674B1D7B66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0680" y="7015722"/>
                  <a:ext cx="229746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DD7087C-43F5-4754-B883-16F8FD28BE43}"/>
              </a:ext>
            </a:extLst>
          </p:cNvPr>
          <p:cNvGrpSpPr/>
          <p:nvPr/>
        </p:nvGrpSpPr>
        <p:grpSpPr>
          <a:xfrm>
            <a:off x="6028564" y="5638627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D284321-0A33-78F7-3EC3-90DE092B3D39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D284321-0A33-78F7-3EC3-90DE092B3D3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080" y="670428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831C250-95A0-4898-B7EE-24A334F55E79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831C250-95A0-4898-B7EE-24A334F55E7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59960" y="6918158"/>
                  <a:ext cx="311400" cy="2051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769C5AD-9CBE-EFE3-1EA4-B85E6B6D2B84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769C5AD-9CBE-EFE3-1EA4-B85E6B6D2B8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7976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29</Words>
  <Application>Microsoft Macintosh PowerPoint</Application>
  <PresentationFormat>Custom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Times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Mika Braginsky</cp:lastModifiedBy>
  <cp:revision>11</cp:revision>
  <dcterms:created xsi:type="dcterms:W3CDTF">2022-06-20T16:32:39Z</dcterms:created>
  <dcterms:modified xsi:type="dcterms:W3CDTF">2023-12-20T20:46:10Z</dcterms:modified>
</cp:coreProperties>
</file>