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8:06:28.32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1519 24575,'0'-24'0,"5"0"0,-4 4 0,8 1 0,-8-1 0,3 0 0,-4 0 0,4 5 0,-3 1 0,3-6 0,-4 5 0,0-16 0,0 5 0,14-22 0,-5 5 0,15-1 0,-11 6 0,7 4 0,-8 0 0,10-5 0,-10 12 0,3-5 0,-4 5 0,4 0 0,-3-4 0,2 4 0,1 0 0,-3-4 0,3 4 0,0 0 0,-3-4 0,7 9 0,-7-9 0,2 10 0,1-5 0,-4 1 0,9-2 0,-8 0 0,8-5 0,-2-1 0,10-3 0,-4-4 0,10 5 0,-11 2 0,5-1 0,-6 1 0,-1 6 0,0 2 0,-6 5 0,-1 5 0,-4 1 0,-5 5 0,3 4 0,-7-3 0,-1 7 0,-5-3 0,-3 4 0,-6 5 0,4 0 0,-8 0 0,7 3 0,-13-2 0,7 3 0,-8 2 0,-1-6 0,-1 5 0,-5-4 0,5 4 0,1 1 0,0-6 0,5 4 0,0-8 0,7 7 0,5-7 0,0 3 0,1-4 0,3 4 0,21-11 0,-2 4 0,17-10 0,-11-2 0,5 4 0,-3-4 0,3 1 0,1 2 0,1-8 0,0 9 0,4-10 0,-9 10 0,3-4 0,-10 5 0,-1 5 0,-5-3 0,0 7 0,0-3 0,-4 7 0,-1 2 0,5 4 0,-3 0 0,13 6 0,-9 0 0,10 10 0,-5-3 0,7 9 0,-6-4 0,6 12 0,-10-5 0,4 0 0,-5-3 0,-1-9 0,0-2 0,-5-6 0,-1-5 0,-4 0 0,0 0 0,4 0 0,-3-1 0,3-3 0,-4-1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D99-E661-9E5F-BB81-E95523709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9AC94-06CF-55B4-DAB7-A9D37521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5F25-AB55-4047-D938-8FEF91BE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552B-3192-158E-70ED-5F555655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4CC7-214E-C49F-EE9D-6CACDC4C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53DD-E1A1-C5B1-B096-9EBC239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E57E-CAC8-0FB8-9ADB-150FAC0EE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6CCE-F83F-FEBC-F970-41E327F3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97B2-1A34-7145-8F0E-BA14545E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DD07-24ED-CF85-B5C8-2F09A02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5C0BC-8A6A-3369-9878-016E3E73A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06044-6998-6EA9-B527-B68D75BFF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9CF2-85B1-54C9-B4EB-632C7476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8A4A-EA5F-E3AA-883C-E3BB11F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E985-BC28-6D99-0FD7-27D553CD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6883-7CCA-52EE-EC40-B60E4977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7F8F-3A08-E989-A04B-A771A882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565C-7808-726B-CFE5-38B04F75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D69B-8D50-B1A2-1653-863E035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AA9A-4723-8F97-D154-CCF0E9B7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D634-0C61-9DF8-5954-D44FB927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99866-BDE7-C90E-8DDF-A49E6283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4CD8-A2A6-7643-4960-F282E4B4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3A60-E7B7-C45F-FEEA-0A7F41D6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C2D3-7C6D-BBFF-CCB3-1E79982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57EF-E9CE-923A-D370-A727A82E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87A8-410F-3CAA-7978-55C544F15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A98F7-B393-30A8-7103-81A158209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21D7-DA10-891D-C122-7DA99EE8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DAD9-0133-2038-26DF-13634D78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F6C11-D8AB-D320-CD16-0B33B126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23DB-EA07-1557-0272-86712D04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6F87-7A07-DAE5-4CAE-5EC5604D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E078A-9B9B-574A-FCE5-98C8EEB1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B61D-4848-7EBA-01EC-DE923A8E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70F32-54FB-7F8D-78CE-97139DCA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4747B-2BC8-149A-7905-7A19BDE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78C5D-9A23-0342-FCF0-437FA1D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4C5D5-F0F5-89FA-4C58-F3C7ACDF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FA86-565B-DAB4-E017-8BCC09EE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F559-7E0E-D675-9B1E-17695E7B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63E8D-D6DD-5667-A628-C733215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590F2-CA6C-439D-7B9F-DCAFBCA3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56A05-0662-F089-8A98-90FBB862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DD05-4D9F-49E7-BCF7-3A9B45C5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9E265-99C4-AA0F-BBD9-EA1327D4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4E9D-F2D7-5193-8208-EB85C4F1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76A8-8EDD-F704-57A1-87335058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6EC23-C70B-9F3C-B25C-4EE289A9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FA5C-D511-E5D0-BA97-9675BB71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DA04-B847-1370-EF32-99279BE6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F21CF-F04E-D498-F063-87C4991E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44A7-6D73-AE49-C00B-A27E9E31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24F70-A3CD-393A-B414-965D683C0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CC25-470E-2057-9534-D3886697B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A0AB5-4A56-4140-DF10-59B1CB20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F9851-5D34-19BE-11C0-58258177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0C5D-1A0E-A4E6-23AC-F85B7B7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C6331-A8E4-C0AE-9FB6-CB0541C5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E8CD-F3BB-1B3E-42A2-3B7F4AF5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5D76-7657-7B48-A552-F9F4C279B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E370-D265-2C46-8068-DCA558B4929C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BE45-62DB-A4F6-16AB-AA98FE347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B302-3269-E969-DAC7-B53AB3DF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customXml" Target="../ink/ink6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1.png"/><Relationship Id="rId4" Type="http://schemas.openxmlformats.org/officeDocument/2006/relationships/image" Target="../media/image180.png"/><Relationship Id="rId9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524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920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03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637" y="3109563"/>
                <a:ext cx="2208960" cy="124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46220B9-178E-74AD-F63D-0BED26FD4B75}"/>
              </a:ext>
            </a:extLst>
          </p:cNvPr>
          <p:cNvSpPr txBox="1"/>
          <p:nvPr/>
        </p:nvSpPr>
        <p:spPr>
          <a:xfrm>
            <a:off x="4251680" y="158630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Reject null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24EC3-2D18-EE12-C929-C116C1CF3BB1}"/>
              </a:ext>
            </a:extLst>
          </p:cNvPr>
          <p:cNvSpPr txBox="1"/>
          <p:nvPr/>
        </p:nvSpPr>
        <p:spPr>
          <a:xfrm>
            <a:off x="6300595" y="1586306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Fail to reject null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616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False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61646" cy="923330"/>
              </a:xfrm>
              <a:prstGeom prst="rect">
                <a:avLst/>
              </a:prstGeom>
              <a:blipFill>
                <a:blip r:embed="rId12"/>
                <a:stretch>
                  <a:fillRect l="-3226" t="-2703" r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285728" y="2348752"/>
                <a:ext cx="14927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728" y="2348752"/>
                <a:ext cx="1492716" cy="646331"/>
              </a:xfrm>
              <a:prstGeom prst="rect">
                <a:avLst/>
              </a:prstGeom>
              <a:blipFill>
                <a:blip r:embed="rId13"/>
                <a:stretch>
                  <a:fillRect l="-2521" t="-3846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06502" y="2935318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A9BF6-4DF7-04D2-6FCD-8DB1640DDA6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Null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is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F36A8-3FE6-6F59-6C36-26B5354FC322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Null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is 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814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True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81496" cy="923330"/>
              </a:xfrm>
              <a:prstGeom prst="rect">
                <a:avLst/>
              </a:prstGeom>
              <a:blipFill>
                <a:blip r:embed="rId14"/>
                <a:stretch>
                  <a:fillRect l="-3390" t="-2703" r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8036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Correct rejection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803699" cy="646331"/>
              </a:xfrm>
              <a:prstGeom prst="rect">
                <a:avLst/>
              </a:prstGeom>
              <a:blipFill>
                <a:blip r:embed="rId15"/>
                <a:stretch>
                  <a:fillRect l="-2797" t="-1923" r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3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488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884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67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277" y="3109130"/>
                <a:ext cx="2208960" cy="124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616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False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61646" cy="923330"/>
              </a:xfrm>
              <a:prstGeom prst="rect">
                <a:avLst/>
              </a:prstGeom>
              <a:blipFill>
                <a:blip r:embed="rId12"/>
                <a:stretch>
                  <a:fillRect l="-3226" t="-2703" r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285728" y="2348752"/>
                <a:ext cx="14927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728" y="2348752"/>
                <a:ext cx="1492716" cy="646331"/>
              </a:xfrm>
              <a:prstGeom prst="rect">
                <a:avLst/>
              </a:prstGeom>
              <a:blipFill>
                <a:blip r:embed="rId13"/>
                <a:stretch>
                  <a:fillRect l="-2521" t="-3846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06502" y="2935318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814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True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81496" cy="923330"/>
              </a:xfrm>
              <a:prstGeom prst="rect">
                <a:avLst/>
              </a:prstGeom>
              <a:blipFill>
                <a:blip r:embed="rId14"/>
                <a:stretch>
                  <a:fillRect l="-3390" t="-2703" r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8036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Correct rejection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803699" cy="646331"/>
              </a:xfrm>
              <a:prstGeom prst="rect">
                <a:avLst/>
              </a:prstGeom>
              <a:blipFill>
                <a:blip r:embed="rId15"/>
                <a:stretch>
                  <a:fillRect l="-2797" t="-1923" r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14:cNvPr>
              <p14:cNvContentPartPr/>
              <p14:nvPr/>
            </p14:nvContentPartPr>
            <p14:xfrm>
              <a:off x="4352375" y="4001992"/>
              <a:ext cx="322200" cy="54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34395" y="3983992"/>
                <a:ext cx="357800" cy="582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3355D9B-254F-DA94-514F-12EC074E6A1A}"/>
              </a:ext>
            </a:extLst>
          </p:cNvPr>
          <p:cNvSpPr txBox="1"/>
          <p:nvPr/>
        </p:nvSpPr>
        <p:spPr>
          <a:xfrm>
            <a:off x="2865153" y="4687673"/>
            <a:ext cx="2996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ETbb" panose="02000503000000000000" pitchFamily="2" charset="0"/>
                <a:ea typeface="Source Sans Pro" panose="020B0503030403020204" pitchFamily="34" charset="0"/>
              </a:rPr>
              <a:t>Power to reject the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F3B1-9A6A-9170-717A-D86468E79C0B}"/>
              </a:ext>
            </a:extLst>
          </p:cNvPr>
          <p:cNvSpPr txBox="1"/>
          <p:nvPr/>
        </p:nvSpPr>
        <p:spPr>
          <a:xfrm>
            <a:off x="4251680" y="158630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Reject null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02D00-2C4B-EEE0-5B05-2BEE68E073C0}"/>
              </a:ext>
            </a:extLst>
          </p:cNvPr>
          <p:cNvSpPr txBox="1"/>
          <p:nvPr/>
        </p:nvSpPr>
        <p:spPr>
          <a:xfrm>
            <a:off x="6300595" y="1586306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Fail to reject null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71AF3-89F6-B6EB-EC8A-DA17365CF04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Null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is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23629-74F6-2203-D336-7A5303C3DBEB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Null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is false</a:t>
            </a:r>
          </a:p>
        </p:txBody>
      </p:sp>
    </p:spTree>
    <p:extLst>
      <p:ext uri="{BB962C8B-B14F-4D97-AF65-F5344CB8AC3E}">
        <p14:creationId xmlns:p14="http://schemas.microsoft.com/office/powerpoint/2010/main" val="30455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AAEC96-9E5D-E525-BA8A-582B4A9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49789" cy="2127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1D24EB0-B2AD-5A94-C740-E0DF01B1A189}"/>
                  </a:ext>
                </a:extLst>
              </p14:cNvPr>
              <p14:cNvContentPartPr/>
              <p14:nvPr/>
            </p14:nvContentPartPr>
            <p14:xfrm>
              <a:off x="5393918" y="3335382"/>
              <a:ext cx="4370760" cy="2152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1D24EB0-B2AD-5A94-C740-E0DF01B1A1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5918" y="3317382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A5925F9-4EE5-F73F-C045-18211AE4883C}"/>
                  </a:ext>
                </a:extLst>
              </p14:cNvPr>
              <p14:cNvContentPartPr/>
              <p14:nvPr/>
            </p14:nvContentPartPr>
            <p14:xfrm>
              <a:off x="5429198" y="3249342"/>
              <a:ext cx="4459680" cy="2119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A5925F9-4EE5-F73F-C045-18211AE488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1198" y="3231342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FED717-8346-76F2-2026-B87B824D6591}"/>
                  </a:ext>
                </a:extLst>
              </p14:cNvPr>
              <p14:cNvContentPartPr/>
              <p14:nvPr/>
            </p14:nvContentPartPr>
            <p14:xfrm>
              <a:off x="7615118" y="3363102"/>
              <a:ext cx="93600" cy="2032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FED717-8346-76F2-2026-B87B824D65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97118" y="3345102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BFA0E01-D756-6E2F-B623-02BEF748F3F4}"/>
                  </a:ext>
                </a:extLst>
              </p14:cNvPr>
              <p14:cNvContentPartPr/>
              <p14:nvPr/>
            </p14:nvContentPartPr>
            <p14:xfrm>
              <a:off x="5464478" y="4402782"/>
              <a:ext cx="2173320" cy="24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BFA0E01-D756-6E2F-B623-02BEF748F3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6478" y="4384782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97AE8E-D5D4-7FB1-46BB-FE2BAAC2BA72}"/>
                  </a:ext>
                </a:extLst>
              </p14:cNvPr>
              <p14:cNvContentPartPr/>
              <p14:nvPr/>
            </p14:nvContentPartPr>
            <p14:xfrm>
              <a:off x="7654718" y="4329702"/>
              <a:ext cx="2173320" cy="88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97AE8E-D5D4-7FB1-46BB-FE2BAAC2BA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6718" y="4311629"/>
                <a:ext cx="2208960" cy="124345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4A4F0E7-A958-448F-BCA3-6592365B40DA}"/>
              </a:ext>
            </a:extLst>
          </p:cNvPr>
          <p:cNvSpPr txBox="1"/>
          <p:nvPr/>
        </p:nvSpPr>
        <p:spPr>
          <a:xfrm>
            <a:off x="5851226" y="278109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Frequentist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46661-C585-574C-AB55-AFFECCB68487}"/>
              </a:ext>
            </a:extLst>
          </p:cNvPr>
          <p:cNvSpPr txBox="1"/>
          <p:nvPr/>
        </p:nvSpPr>
        <p:spPr>
          <a:xfrm>
            <a:off x="8183501" y="278109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Bayesian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604DC3-26C3-681A-1894-A492A86A801B}"/>
              </a:ext>
            </a:extLst>
          </p:cNvPr>
          <p:cNvSpPr txBox="1"/>
          <p:nvPr/>
        </p:nvSpPr>
        <p:spPr>
          <a:xfrm>
            <a:off x="7700848" y="3334337"/>
            <a:ext cx="19478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posterior distribution with credible interval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1E15E-3AF9-FD27-E809-C78FE04106DF}"/>
              </a:ext>
            </a:extLst>
          </p:cNvPr>
          <p:cNvSpPr txBox="1"/>
          <p:nvPr/>
        </p:nvSpPr>
        <p:spPr>
          <a:xfrm>
            <a:off x="5561301" y="4445982"/>
            <a:ext cx="202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value from null hypothesis significance test</a:t>
            </a:r>
            <a:endParaRPr lang="en-US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16489-D91C-B206-C93F-328834091A77}"/>
              </a:ext>
            </a:extLst>
          </p:cNvPr>
          <p:cNvSpPr txBox="1"/>
          <p:nvPr/>
        </p:nvSpPr>
        <p:spPr>
          <a:xfrm>
            <a:off x="3816711" y="4584481"/>
            <a:ext cx="139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Hypothesis focused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CA740B-58E8-B7F1-23B4-5AB2ADE7E30A}"/>
              </a:ext>
            </a:extLst>
          </p:cNvPr>
          <p:cNvSpPr txBox="1"/>
          <p:nvPr/>
        </p:nvSpPr>
        <p:spPr>
          <a:xfrm>
            <a:off x="3677478" y="3539589"/>
            <a:ext cx="160671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Measurement focused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C2E89A-429D-ECD1-5E5F-FB77D302F832}"/>
              </a:ext>
            </a:extLst>
          </p:cNvPr>
          <p:cNvSpPr txBox="1"/>
          <p:nvPr/>
        </p:nvSpPr>
        <p:spPr>
          <a:xfrm>
            <a:off x="8108316" y="4722981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Bayes 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B69FB8-410A-DFB4-8CB7-28085A62F2D8}"/>
              </a:ext>
            </a:extLst>
          </p:cNvPr>
          <p:cNvSpPr txBox="1"/>
          <p:nvPr/>
        </p:nvSpPr>
        <p:spPr>
          <a:xfrm>
            <a:off x="5464478" y="3472837"/>
            <a:ext cx="20253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estimate with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306319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9886</TotalTime>
  <Words>115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ETbb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10</cp:revision>
  <dcterms:created xsi:type="dcterms:W3CDTF">2022-06-20T17:57:22Z</dcterms:created>
  <dcterms:modified xsi:type="dcterms:W3CDTF">2023-12-20T20:14:01Z</dcterms:modified>
</cp:coreProperties>
</file>