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2526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43C"/>
    <a:srgbClr val="6968A0"/>
    <a:srgbClr val="C93431"/>
    <a:srgbClr val="BA4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5"/>
    <p:restoredTop sz="96327"/>
  </p:normalViewPr>
  <p:slideViewPr>
    <p:cSldViewPr snapToGrid="0" snapToObjects="1">
      <p:cViewPr>
        <p:scale>
          <a:sx n="110" d="100"/>
          <a:sy n="110" d="100"/>
        </p:scale>
        <p:origin x="232" y="-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4:27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150 121 24575,'0'19'0,"0"4"0,0 6 0,0 3 0,0-6 0,0 6 0,0 2 0,0 0 0,0 3 0,0-3 0,0-1 0,0 0 0,0 0 0,0-4 0,0 0 0,0 3 0,0 3 0,0 8 0,0-5 0,0 14 0,0-19 0,0 18 0,0-12 0,-6 21-642,4-4 642,-4-24 0,1 0 0,3 9-121,-8 9 121,8-9 0,-8 7 0,9 0 0,-4-5 0,5 0 0,0-5 0,0 4 0,0-8 0,0 12 0,0-1 0,0 3 0,0 10-85,0-3 85,0-23 0,0 1 0,0 2 0,0 1 0,0-3 0,0 0 0,0 6 0,0-1 0,0 14 32,0 10-32,-6-18 0,0 4 0,0-1 0,-4-9 0,9-1 0,-9-3 724,9-5-724,-9 7 92,9-9-92,-4 10 0,0 1 0,3 2 0,-3 12 0,1-16 0,3 10 0,-4-12 0,5 8 0,0-3 0,0-6 0,0-1 0,0 5 0,0-6 0,0 5 0,0-4 0,0 3 0,0 0 0,0 5 0,0-5 0,-5 7 0,4-3 0,-9 2 0,9-10 0,-4 1 0,5-8 0,0-2 0,0-2 0,0 0 0,0-2 0,0 9 0,0 4 0,0 22 0,0-6 0,0 6 0,0-12 0,0-2 0,0 3 0,5 1 0,-4-5 0,9-1 0,-9-7 0,8-2 0,-8-3 0,3-1 0,1 5 0,-4-7 0,4 5 0,-1-6 0,-3 8 0,8 7 0,-4-5 0,5 4 0,-5-10 0,4-4 0,-4 3 0,4-7 0,-4 4 0,3-4 0,-7-1 0,3 1 0,-4 4 0,0-3 0,0 9 0,0-5 0,0 6 0,0-3 0,0 3 0,0-2 0,0 2 0,0-3 0,0 3 0,0-2 0,0 2 0,0 8 0,0-5 0,0 5 0,0-4 0,0 2 0,0 9 0,0-7 0,0 5 0,0-11 0,0 3 0,0-4 0,0-4 0,0-5 0,0-3 0,0 0 0,0-3 0,0-3 0,0-2 0,0-3 0,0 1 0,0 5 0,0 11 0,0 11 0,0 8 0,0 1 0,0-8 0,0 1 0,0-10 0,0 15 0,0-5 0,0 7 0,0-6 0,0-3 0,0-6 0,0 1 0,0-8 0,0 3 0,0-6 0,0 2 0,0-3 0,0-3 0,0 2 0,0-2 0,0 2 0,0 1 0,4 0 0,-3 4 0,8 0 0,-8 4 0,3-5 0,-4 4 0,4-6 0,-3 2 0,3-3 0,-4 0 0,0 0 0,0-3 0,0-1 0,0 0 0,0-2 0,0 2 0,0-4 0,0 0 0,0-4 0,0 3 0,0-4 0,0 0 0,0 1 0,0 0 0,0-1 0,0 0 0,12-1 0,3-2 0,17-1 0,1 0 0,19 0 0,-4 0 0,18 0 0,-12 0 0,5 0 0,0 0 0,-5 0 0,5 0 0,-7 0 0,15 0 0,-3 0 0,11 0 0,0 0 0,3 0 0,-14 0 0,16 0 0,-23 0 0,18 0 0,-7 0 0,0 0 0,-13 0 0,3 0 0,-11 0 0,-1 0 0,12 0 0,-21 0 0,19 0 0,-15 0 0,26 0 0,-16 0 0,14 0 0,-12-3 0,2 3 0,4-3 0,0 3 0,2 0 0,1 0 0,-3 0 0,1 0 0,-6 0 0,5 0 0,-6 0 0,-1 0 0,1 0 0,0 0 0,-1 0 0,1 0 0,-6 0 0,4 0 0,-5 0 0,7 0 0,0 0 0,23 0 0,-24 0 0,17-4 0,-30 4 0,0-3 0,0 3 0,0 0 0,-6 0 0,-1 0 0,1 0 0,0 0 0,1 0 0,3 0 0,-3 0 0,5 0 0,-6 0 0,5 0 0,-10 0 0,4 0 0,-5 0 0,0 0 0,0 0 0,5 0 0,-9 0 0,8 0 0,-8 0 0,3 0 0,-4 0 0,16 0 0,-18 0 0,13 0 0,-12 0 0,-3 0 0,7 0 0,-3 0 0,11 0 0,-5 0 0,9 0 0,-3 0 0,5 0 0,-6 0 0,5 0 0,-10 0 0,10 3 0,-10-3 0,-1 4 0,-1-2 0,-4-1 0,12 4 0,-5-5 0,0 3 0,-3-3 0,-4 2 0,5-1 0,-1 1 0,1-2 0,0 0 0,-5 0 0,9 0 0,-7 0 0,8 0 0,-6 2 0,1-1 0,0 2 0,5-3 0,-4 0 0,5 0 0,-1 0 0,1 3 0,1-3 0,3 3 0,-9-3 0,16 0 0,-14 0 0,8 0 0,-15 0 0,2 0 0,-7 0 0,7 0 0,-7 0 0,3 0 0,-5 0 0,1 0 0,-1 0 0,0 0 0,0 0 0,1 0 0,-5 0 0,3 0 0,-2 0 0,3 0 0,0 0 0,-3 0 0,-2 0 0,-4 0 0,1 0 0,2 0 0,-5-2 0,5 1 0,-6-1 0,3 2 0,0 0 0,5-2 0,0 1 0,9-1 0,-3 2 0,7 0 0,-3 0 0,11 0 0,-5 0 0,4 0 0,-5 0 0,0-2 0,0 1 0,-5-1 0,-1 2 0,0 0 0,-4 0 0,4 0 0,-5 0 0,1 0 0,-1 0 0,0 0 0,5 0 0,-3 0 0,3 0 0,-5 0 0,0 0 0,1 0 0,-5 0 0,3 0 0,-6 0 0,2 0 0,-4 0 0,1 0 0,-1 0 0,0 0 0,1 0 0,3 0 0,1 0 0,9 0 0,-3 0 0,3 0 0,-5 0 0,0 0 0,-3 0 0,-2 0 0,-4 0 0,1 0 0,3 0 0,1 0 0,5 0 0,-1 0 0,0 0 0,5 0 0,1 0 0,1 0 0,-2 0 0,-5 0 0,0 0 0,0 0 0,-3 0 0,-2 0 0,-3-8 0,0-1 0,0-1 0,0 3 0,-1 5 0,1 1 0,3-3 0,-3 1 0,8-2 0,-8 0 0,3 1 0,-3-1 0,-1 2 0,0-1 0,1 4 0,-4-5 0,2 5 0,-5-4 0,6 3 0,-7-2 0,3 1 0,-3-6 0,0 1 0,0-3 0,0-4 0,0 0 0,0-3 0,0-3 0,0-1 0,0-11 0,-4 2 0,-3-11 0,-9-2 0,-4-11-605,8 21 0,-1 0 605,-1-3 0,1 0 0,-1-3 0,0 0-673,-5-19 673,6 24 0,1 1 0,-1-7 0,-5-13 0,7 14 0,1 5 0,4 10 1167,2 3-1167,4 8 716,0-1-716,0 1 0,0 2 0,0-2 0,0 2 0,0-2 0,0-1 0,0-3 0,0 1 0,0-5 0,0 0 0,0-3 0,0-1 0,0 1 0,0-1 0,0 4 0,0-3 0,0 7 0,0-3 0,0 3 0,0 0 0,0 3 0,0 1 0,0-1 0,0 6 0,3-5 0,-2 5 0,6 1 0,-6-3 0,6 2 0,-6 1 0,6-3 0,-6 4 0,6 1 0,-6 1 0,2 2 0,-3-3 0,4-2 0,-4 0 0,4-4 0,0-2 0,-3 2 0,7-5 0,-7 2 0,3-3 0,-4 3 0,0-3 0,4 7 0,-4-3 0,4 2 0,-4 1 0,0 0 0,0-4 0,0 1 0,0-4 0,0-4 0,0-8 0,0-1 0,0-8 0,0-9 0,0 14 0,0-18 0,-5 17 0,4-5 0,-9 2 0,4 3 0,0 1 0,-3 0 0,3 0 0,0 13 0,2-10 0,4 9 0,0-16 0,0 3 0,0-8 0,-6-12-1044,4-8 1044,-1 21 0,0-1 0,3 2 0,0 0 0,-3-2 0,0 1 0,2 1 0,0 2 0,-5-24 0,6 27 0,0 2 0,0-18-433,-5-7 433,-2 9 0,-4 1 0,0 10 0,5 1 0,-4 3 0,5 5 1020,-1-3-1020,2 3 457,-1-1-457,4-2 0,-3 6 0,4-2 0,-4 7 0,3 1 0,-7 3 0,3 0 0,0 3 0,-3-4 0,4 9 0,0-5 0,1 6 0,3-2 0,0-3 0,0 2 0,0-6 0,0 4 0,0-4 0,0 3 0,0-3 0,0 3 0,0-3 0,0 0 0,0-3 0,0 3 0,0-7 0,0 3 0,0-7 0,0 2 0,0-3 0,0 1 0,0 3 0,0 0 0,0 1 0,0 6 0,0 1 0,0 4 0,0 0 0,0-3 0,0 1 0,0-2 0,0 3 0,0-3 0,4 0 0,1-3 0,0 2 0,3-3 0,-7 1 0,7 3 0,-7-7 0,3 6 0,-4-2 0,0 0 0,0-2 0,0-2 0,0-1 0,4 1 0,-2 0 0,6-12 0,-7 12 0,8-10 0,-4 15 0,0-1 0,-1 0 0,0 3 0,-3-7 0,3 3 0,-4-1 0,0-1 0,0 5 0,0-5 0,0 5 0,0-6 0,0 9 0,0-4 0,0 8 0,0-5 0,0 5 0,0-10 0,0 9 0,0-9 0,0 10 0,0-5 0,0-2 0,0-3 0,0-3 0,0-1 0,0-3 0,0 2 0,0-2 0,0 3 0,0 1 0,0 3 0,0-3 0,0 6 0,0-6 0,0 7 0,-4-7 0,-2 3 0,-3-4 0,3 1 0,-2-1 0,6-7 0,-2 10 0,4-10 0,0 14 0,0-2 0,0 3 0,0 0 0,0-3 0,0-1 0,-4-3 0,3-1 0,-4 1 0,5-5 0,0 3 0,0-2 0,0 7 0,0-3 0,0 7 0,0-4 0,0 7 0,0-2 0,0 5 0,0-5 0,0 5 0,0-5 0,0 2 0,0 0 0,0-3 0,0 7 0,0-7 0,0 7 0,0-4 0,0 4 0,0 0 0,0 2 0,0-2 0,0 2 0,0 1 0,0-3 0,0 2 0,0 1 0,0-3 0,0 2 0,0 0 0,0-2 0,0 5 0,0-2 0,0 2 0,0-2 0,0 2 0,0-2 0,0 0 0,0 1 0,0-3 0,-3 4 0,2-5 0,-5 5 0,2-2 0,0 2 0,-3 0 0,6 1 0,-5-1 0,5 0 0,-2 1 0,3 0 0,0-3 0,0 2 0,0-2 0,0 4 0,-6 0 0,-13 1 0,-3 2 0,-15 0 0,8 0 0,-8 0 0,9 0 0,-5 0 0,7 0 0,3 0 0,-2 0 0,11 0 0,-6 0 0,8 0 0,-4 0 0,-1 0 0,-4 0 0,4 0 0,-4 0 0,5 0 0,-5 0 0,3 0 0,-3 0 0,5 0 0,3 0 0,-2 0 0,7 0 0,-8 0 0,8 0 0,-7 2 0,2-1 0,1 1 0,-3-2 0,2 2 0,-3-1 0,0 1 0,-5 1 0,3-3 0,-7 5 0,7-4 0,-7 2 0,2-1 0,-3-1 0,-1 4 0,0-5 0,0 5 0,0-5 0,0 3 0,0-1 0,1-1 0,-1 2 0,5-3 0,-4 0 0,8 0 0,-3 0 0,5 0 0,0 0 0,0 0 0,-8 0 0,6 0 0,-6 0 0,8 0 0,0 0 0,0 0 0,-5 0 0,3 0 0,-3 2 0,0-1 0,4 1 0,-4-2 0,4 2 0,1-1 0,0 1 0,-1-2 0,1 0 0,0 0 0,-5 0 0,3 0 0,-7 0 0,7 0 0,-19 0 0,16 0 0,-16 3 0,19-3 0,-3 3 0,5-3 0,0 0 0,-1 0 0,5 0 0,-3 0 0,2 0 0,-3 0 0,4 0 0,-4 0 0,4 0 0,-4 0 0,-5 0 0,3 0 0,-7 0 0,7 0 0,-8 0 0,4 0 0,-5 0 0,1 0 0,-1 0 0,5 0 0,-4 0 0,4 0 0,-5 0 0,0 0 0,0 0 0,-5 0 0,4 0 0,-4 0 0,-7 3 0,14-3 0,-13 3 0,16-3 0,0 0 0,-4 0 0,4 0 0,0 2 0,-4-2 0,8 3 0,-7-3 0,7 0 0,-3 0 0,0 0 0,-8 0 0,0 0 0,-5 0 0,7 0 0,-5 0 0,4 0 0,-9 0 0,3 0 0,-5 0 0,0 0 0,0 0 0,0 0 0,0-3 0,0 2 0,0-2 0,0 3 0,1 0 0,-1-2 0,0 1 0,-6-2 0,4 3 0,-10 0 0,-13-2 0,7 0 0,-6 0 0,12 2 0,10 0 0,2 0 0,1-3 0,10 2 0,-4-4 0,9 2 0,-2 0 0,3-2 0,-1 2 0,-2 0 0,7-1 0,-7 3 0,7-1 0,-3 0 0,5 1 0,0-1 0,-1-1 0,1 3 0,0-3 0,-5 1 0,7 1 0,-10-1 0,-2-1 0,2 3 0,-9-3 0,11 3 0,-5 0 0,0 0 0,-5 0 0,4 0 0,-4 0 0,5 0 0,0 0 0,5 0 0,-4 0 0,4 0 0,-5 0 0,0 0 0,1 0 0,-1 0 0,0 0 0,0 0 0,0 0 0,5 0 0,-4 0 0,9 0 0,-9 0 0,9 0 0,-9 0 0,4 0 0,0 0 0,-4 0 0,4 0 0,-4 0 0,-1 0 0,0 0 0,0 0 0,5 0 0,-3 0 0,3 3 0,-1-3 0,-2 3 0,7-1 0,-7-1 0,7 1 0,-8 1 0,9-3 0,-9 3 0,4-3 0,0 0 0,-3 3 0,3-3 0,-5 5 0,0-5 0,0 5 0,1-2 0,-1 3 0,1 0 0,-1-1 0,5-1 0,-4 1 0,4-2 0,0 0 0,1 1 0,5-3 0,0 1 0,-1 0 0,1-1 0,4 1 0,-4-2 0,8 0 0,-3 0 0,3 0 0,-3 0 0,-1 0 0,-4 0 0,1 0 0,-2 0 0,1 0 0,0 0 0,0 0 0,-5 0 0,3 0 0,-3 0 0,9 0 0,-3 0 0,2 0 0,1 0 0,-3 0 0,6 0 0,-6 0 0,3 0 0,-1 0 0,-2 0 0,7 0 0,-8 0 0,8 0 0,-7 0 0,6 0 0,-6 0 0,7 0 0,-4 0 0,5 0 0,0 0 0,-1 0 0,1 0 0,0 0 0,-1 0 0,1 0 0,-4 0 0,3 0 0,-4 0 0,5 0 0,0 0 0,-1 0 0,2 0 0,-1 0 0,0 0 0,-1 0 0,1 0 0,0 0 0,0 0 0,-1 0 0,1 0 0,0 0 0,0 0 0,0 0 0,0 2 0,0-1 0,-1 3 0,1-1 0,0-1 0,0 2 0,-1-3 0,1 3 0,-1-4 0,1 5 0,0-5 0,0 2 0,0-2 0,3 2 0,-3-1 0,3 1 0,-3-2 0,0 0 0,0 0 0,0 0 0,0 0 0,-1 0 0,1 0 0,0 0 0,3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2.486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1 24575,'0'0'0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0:58.992"/>
    </inkml:context>
    <inkml:brush xml:id="br0">
      <inkml:brushProperty name="width" value="0.05" units="cm"/>
      <inkml:brushProperty name="height" value="0.05" units="cm"/>
      <inkml:brushProperty name="color" value="#7D943C"/>
    </inkml:brush>
  </inkml:definitions>
  <inkml:trace contextRef="#ctx0" brushRef="#br0">0 0 24575,'23'0'0,"1"0"0,2 0 0,-1 0 0,-1 0 0,-3 0 0,3 0 0,3 0 0,-6 0 0,19 0 0,-22 0 0,8 0 0,-13 0 0,2 0 0,-1 0 0,4 0 0,-3 0 0,4 0 0,-5 0 0,10 0 0,-3 0 0,5 0 0,4 0 0,-4 0 0,5 0 0,1 0 0,-1 0 0,1 0 0,-1 0 0,-5 0 0,10 0 0,6 0 0,5 0 0,0 0 0,-3 0 0,-11 0 0,4 0 0,1 0 0,-5 0 0,11 0 0,-4 0 0,5 0 0,1 0 0,0 0 0,-1 0 0,1 0 0,7 0 0,-12 0 0,10 0 0,-18 0 0,5 0 0,-1 0 0,-9 0 0,17 0 0,-17 5 0,6-4 0,-9 8 0,-11-8 0,4 7 0,-3-2 0,-1 3 0,-1 0 0,1 0 0,0 0 0,1 0 0,2-4 0,-7 3 0,8-3 0,-3 4 0,-1-3 0,4 2 0,-4-3 0,11 1 0,-4 2 0,9-2 0,9 5 0,2 0 0,39 6 0,-27-4 0,27 4 0,-33-5 0,6 0 0,-14-1 0,-6-1 0,-9 0 0,-5-5 0,-4-1 0,-2-4 0,-4 0 0,-1 0 0,1 0 0,9 0 0,3 0 0,11 0 0,-1 0 0,0 0 0,7 0 0,-5 0 0,5 0 0,0 0 0,1 0 0,7 0 0,-1 0 0,1 0 0,6 0 0,-4 0 0,11 0 0,-11 0 0,4 0 0,-6 0 0,0 0 0,-7 0 0,5 0 0,-11 0 0,-1 0 0,-2 0 0,-4 0 0,0 0 0,-1 0 0,-1 5 0,-3-4 0,3 4 0,-9-5 0,-2 4 0,-4-3 0,-1 3 0,1-4 0,-1 0 0,1 0 0,-1 0 0,5 4 0,1-3 0,5 7 0,0-7 0,0 4 0,33 0 0,-19-3 0,40 8 0,-25-3 0,6 0 0,6 4 0,-12-4 0,-2 4 0,-9-5 0,-6-1 0,-5-1 0,-6-3 0,-6 3 0,4-4 0,-2 0 0,21 5 0,-10 1 0,17 0 0,-5 4 0,7-4 0,0 6 0,-1-1 0,1 6 0,-7-5 0,5 4 0,-11-5 0,32 10 0,-27-7 0,26 7 0,-24-10 0,-1 0 0,-1 0 0,-7-1 0,-5-4 0,-1 3 0,-6-8 0,0 3 0,0-4 0,-5 0 0,4 0 0,-3 0 0,4 0 0,0 0 0,6 0 0,-5 0 0,10 0 0,-4 0 0,0-4 0,12-1 0,-9 0 0,5-4 0,2 3 0,-14 0 0,15-3 0,-17 8 0,10-9 0,2 4 0,-4 0 0,8 1 0,-15 1 0,9 3 0,-4-8 0,0 8 0,-2-4 0,-9 1 0,3 3 0,-4-3 0,5 0 0,0 3 0,1-3 0,-1 0 0,-5 3 0,3-4 0,-7 5 0,2-4 0,-3 3 0,-1-2 0,0 3 0,1 0 0,-1 0 0,0 0 0,1 0 0,-1 0 0,1 0 0,0 0 0,-1 0 0,1 0 0,-1 0 0,1 0 0,-1 0 0,-3 0 0,-1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1:12.293"/>
    </inkml:context>
    <inkml:brush xml:id="br0">
      <inkml:brushProperty name="width" value="0.05" units="cm"/>
      <inkml:brushProperty name="height" value="0.05" units="cm"/>
      <inkml:brushProperty name="color" value="#BA482C"/>
    </inkml:brush>
  </inkml:definitions>
  <inkml:trace contextRef="#ctx0" brushRef="#br0">1 3347 24575,'12'0'0,"5"0"0,-3 0 0,5 0 0,0 0 0,0 0 0,17 0 0,-17 0 0,16 0 0,-21 0 0,5 0 0,0 0 0,1 0 0,-1 0 0,0 0 0,0-4 0,0 2 0,0-2 0,0 0 0,0 3 0,4-3 0,-3-1 0,3 4 0,-4-3 0,0 0 0,14 3 0,-10-3 0,16-1 0,-19 4 0,5-4 0,-6 5 0,-5 0 0,4 0 0,-4 0 0,1-4 0,3 3 0,-4-2 0,5-2 0,0 4 0,-4-7 0,3 7 0,-8-3 0,3 1 0,0 2 0,-3-3 0,3 0 0,1 3 0,-5-3 0,9 0 0,-3-1 0,4-1 0,-5-2 0,4 7 0,-3-7 0,-1 7 0,4-7 0,-8 7 0,8-8 0,-9 8 0,5-7 0,-1 7 0,-3-7 0,8 3 0,-8-4 0,7 0 0,-2 4 0,0-8 0,3 7 0,0-12 0,3 4 0,-3 0 0,0-4 0,2 2 0,0 1 0,5-4 0,-6 5 0,0-1 0,0-3 0,0 7 0,0-3 0,-4 5 0,3-4 0,-9 3 0,9-4 0,-8 5 0,8 0 0,-4 0 0,6-5 0,-1 3 0,0-7 0,4 0 0,-8 6 0,7-9 0,-12 15 0,3-7 0,-4 8 0,-1 1 0,-3 1 0,3 2 0,-8-7 0,8 3 0,-3-3 0,4-6 0,-1 4 0,1 1 0,0 1 0,0 4 0,-1-5 0,1 0 0,-1-3 0,1-2 0,0-4 0,6-7 0,-4-1 0,15-7 0,-8 2 0,9-2 0,-6 2 0,-6 5 0,0 1 0,-5 6 0,10-7 0,-8 5 0,14-10 0,-4 4 0,6-6 0,6-1 0,-5 1 0,2 5 0,-14 3 0,7 5 0,-14 6 0,3 0 0,-4 6 0,-1 3 0,1-3 0,0-1 0,-1-1 0,6-8 0,0 8 0,12-15 0,-5 9 0,5-6 0,-11 4 0,3 8 0,-8-4 0,3 9 0,-4-3 0,0 4 0,-5-5 0,0-23 0,6 2 0,9-25 0,6 9 0,10-3 0,-10 3 0,3 5 0,-6 4 0,-2 5 0,1 1 0,0 5 0,-6 1 0,4 1 0,-8 3 0,8-3 0,-9 5 0,8-1 0,-7 1 0,7 0 0,-3 0 0,0 0 0,3 0 0,-2-6 0,-1 5 0,3-5 0,-2 1 0,-1 3 0,0-3 0,-1 5 0,-4-1 0,4 1 0,-4 0 0,-1 0 0,5-14 0,-3 10 0,7-10 0,-7 14 0,3-5 0,-4 3 0,4-3 0,-3 5 0,8-6 0,-4 5 0,0-5 0,4 0 0,-4 5 0,11-6 0,-5 2 0,9 2 0,-3-4 0,-1 6 0,5-7 0,-4 6 0,0-1 0,3 2 0,-4 4 0,0-4 0,4 4 0,-10-2 0,10 2 0,-4 0 0,14-12 0,-12 15 0,10-15 0,-12 12 0,6-1 0,-1-2 0,-5 7 0,4-7 0,-4 3 0,5 0 0,-5 1 0,4 0 0,-4 4 0,6-9 0,-1 8 0,1-3 0,-1 5 0,1-1 0,5 5 0,3-4 0,26 4 0,-15-1 0,16-3 0,-14 8 0,-6-8 0,13 9 0,-13-4 0,6 5 0,-7-5 0,-7 4 0,5-4 0,-11 5 0,-1 0 0,-2 0 0,-4 0 0,0 0 0,-1 0 0,0 0 0,-5 4 0,5 1 0,-6 9 0,0 1 0,8 12 0,-5-10 0,11 11 0,-7-17 0,11 5 0,-4-6 0,11 7 0,-4-5 0,-1 4 0,-1-5 0,-7 4 0,1 1 0,-6 4 0,-2 0 0,-5-5 0,0 3 0,-4-8 0,3 4 0,-8-5 0,8 0 0,-9 0 0,5 0 0,-2 0 0,-2-1 0,2-3 0,-4 2 0,5-6 0,-3 7 0,7-3 0,-2 0 0,-1-1 0,0 0 0,-6-3 0,1 6 0,0-6 0,-1 3 0,0-4 0,1 0 0,-1 0 0,10 0 0,-2 0 0,9 0 0,-11 0 0,4 0 0,-8 0 0,3 0 0,12 5 0,-7 1 0,18 5 0,-4-1 0,1 1 0,11 0 0,-5 0 0,1 0 0,-3 0 0,-5-1 0,-6 0 0,-6 0 0,-7-5 0,-4 3 0,-1-7 0,1 3 0,-1-4 0,0 0 0,-3 0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1:36.238"/>
    </inkml:context>
    <inkml:brush xml:id="br0">
      <inkml:brushProperty name="width" value="0.05" units="cm"/>
      <inkml:brushProperty name="height" value="0.05" units="cm"/>
      <inkml:brushProperty name="color" value="#BA482C"/>
    </inkml:brush>
  </inkml:definitions>
  <inkml:trace contextRef="#ctx0" brushRef="#br0">0 957 24575,'8'0'0,"1"0"0,-1 0 0,6 0 0,-5 0 0,9 0 0,1 0 0,1 0 0,6 0 0,-6 0 0,-1 0 0,-1 0 0,-9 0 0,15 0 0,-8 0 0,8 0 0,1 0 0,-5 0 0,10 0 0,-9 0 0,3 0 0,-4 0 0,-1 0 0,0 0 0,0 0 0,0 0 0,6 0 0,-5 0 0,24 0 0,-20 0 0,20 0 0,-18 0 0,0 0 0,4 0 0,-10 0 0,5 0 0,8 0 0,-11 0 0,11 0 0,-8 0 0,-5 0 0,5 0 0,-6 0 0,6 0 0,-5 0 0,5 0 0,-1 0 0,-3 0 0,9 0 0,-10 0 0,5 0 0,-6 0 0,0 0 0,-4 0 0,2 0 0,-8 0 0,4 0 0,-5 0 0,6 0 0,0 0 0,11-5 0,1 4 0,5-4 0,1 5 0,5 0 0,3-5 0,5 4 0,8-10 0,-6 10 0,6-5 0,-13 6 0,3-5 0,-15 4 0,3-4 0,-17 5 0,4 0 0,-8 0 0,3 0 0,-4 0 0,4 0 0,1 0 0,5-4 0,0 3 0,12-9 0,-3 5 0,23-7 0,-10 1 0,19-1 0,-19-4 0,10 3 0,-24 2 0,4 2 0,-12 4 0,-4-1 0,8-2 0,-7 2 0,9-4 0,5 0 0,-2 0 0,16-2 0,3-5 0,0 5 0,6-11 0,-14 11 0,-1-4 0,-4 6 0,-7 4 0,6-3 0,-13 8 0,5-8 0,0 4 0,1-1 0,5-3 0,-5 3 0,4 1 0,-9-4 0,-2 8 0,-5-7 0,5 2 0,-8 1 0,12-4 0,-9 5 0,0-2 0,-2 3 0,2-2 0,-5 0 0,9-4 0,-8 4 0,3-3 0,-4 7 0,0-3 0,-1 0 0,1 3 0,0-6 0,-1 2 0,1-4 0,-1 1 0,8 3 0,4 1 0,8-5 0,3 6 0,1-11 0,5 3 0,3-1 0,5-10 0,1 10 0,0-10 0,-1 4 0,1 1 0,-1-5 0,-5 10 0,-3-4 0,-5 1 0,-1 3 0,1-3 0,-1 5 0,-5 4 0,4-3 0,-4 3 0,0-4 0,-2 0 0,1 4 0,-5-2 0,0 7 0,-7-3 0,-4 0 0,-1 3 0,1-3 0,8 0 0,-1-1 0,7-4 0,1-1 0,2 0 0,6-1 0,-1 6 0,-5-4 0,4 3 0,-4 1 0,0-4 0,4 8 0,-10-4 0,11 5 0,-11 0 0,10 0 0,-4 0 0,5 0 0,1 0 0,-1 0 0,1 0 0,-1 0 0,1 0 0,-1 0 0,6 0 0,-4 0 0,5 0 0,0 0 0,-5 0 0,11 0 0,-11 0 0,11 0 0,-11 0 0,19 0 0,-18 0 0,6 0 0,-10 0 0,-9 0 0,9 0 0,-4 0 0,5 0 0,0 0 0,1 0 0,-1 0 0,7 0 0,-5 0 0,5 0 0,-7 0 0,-5-4 0,13-1 0,-17-5 0,7 5 0,-16 1 0,-4 0 0,-1 3 0,1-3 0,-1 4 0,0-3 0,5 2 0,1-3 0,5 0 0,0 3 0,-4-3 0,-2 4 0,-4-4 0,-1 3 0,1-3 0,0 4 0,-1 0 0,1 0 0,4 0 0,6 0 0,2 0 0,4 0 0,-6 0 0,-5 0 0,4 0 0,-8 0 0,3 0 0,-4 0 0,-1 0 0,-3 0 0,-2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2:15.584"/>
    </inkml:context>
    <inkml:brush xml:id="br0">
      <inkml:brushProperty name="width" value="0.05" units="cm"/>
      <inkml:brushProperty name="height" value="0.05" units="cm"/>
      <inkml:brushProperty name="color" value="#6968A0"/>
    </inkml:brush>
  </inkml:definitions>
  <inkml:trace contextRef="#ctx0" brushRef="#br0">1 96 24575,'12'0'0,"0"0"0,1 0 0,-3 0 0,7 0 0,-2-4 0,4-2 0,-5-3 0,4 4 0,-3-3 0,4 3 0,5-5 0,-8 0 0,13 0 0,-8 5 0,5-8 0,4 11 0,-4-6 0,5 8 0,0 0 0,1 0 0,5 0 0,-4 0 0,4 0 0,1 0 0,1 0 0,7 0 0,-1 0 0,0 0 0,1 0 0,0 0 0,-1 0 0,0 0 0,0 0 0,15 0 0,-12 0 0,12 0 0,-22 0 0,6 0 0,-11 0 0,11 0 0,-11 0 0,11 5 0,-11 1 0,25 9 0,-22-3 0,22 4 0,-25-5 0,11-5 0,-11 3 0,11-3 0,-5 5 0,0 0 0,5 6 0,-11-1 0,11 7 0,-11-2 0,5 0 0,-6 6 0,-5 0 0,5 1 0,-4 3 0,-1-3 0,0 11 0,-6-6 0,1 4 0,-1-5 0,6 0 0,-4 6 0,4-3 0,-5 2 0,6 3 0,-5-7 0,6 13 0,-7-7 0,1 7 0,5 27 0,-4-20 0,0 27 0,-2-33 0,-9 6 0,3-8 0,1 1 0,-5-7 0,4 5 0,-6-16 0,6 8 0,-5-15 0,3 3 0,-5-9 0,1 2 0,-1-2 0,0-1 0,5 4 0,-4-3 0,9 9 0,-4-3 0,6 9 0,13 6 0,-3-1 0,11 7 0,-9-13 0,1 3 0,-8-10 0,7 11 0,-12-13 0,10 7 0,-10-2 0,10-3 0,-5 4 0,6-6 0,-1 1 0,7 1 0,-5-1 0,11 2 0,-5-1 0,7 1 0,0 0 0,-1-6 0,1 0 0,0-1 0,-1-3 0,21 9 0,-15-10 0,8 4 0,-21-5 0,-6 0 0,-1-1 0,0 0 0,0-4 0,1 3 0,-1-7 0,0 7 0,7-3 0,-5 0 0,11 4 0,-4-3 0,-1 4 0,5-5 0,-11 3 0,11-3 0,-11 5 0,11 0 0,-11 0 0,11 0 0,-5 0 0,34 1 0,-20-1 0,14-5 0,-30 4 0,-11-9 0,-1 4 0,-11-5 0,0 0 0,-6 0 0,1 0 0,-1 0 0,11 0 0,-3 0 0,14 0 0,-10 0 0,5 0 0,-11 0 0,-1 0 0,-4 0 0,0 0 0,3 0 0,5 0 0,8 0 0,-2 0 0,7 0 0,-4 0 0,6 0 0,-6 0 0,10 0 0,-2 0 0,0 0 0,2 0 0,-15 0 0,9 0 0,-10 0 0,32 0 0,-27 0 0,27 0 0,-26 0 0,0 0 0,-2 0 0,-5 0 0,12 5 0,-9-4 0,9 4 0,2-5 0,2 0 0,1 0 0,0 0 0,-15 0 0,3 0 0,-9 0 0,14 0 0,-16 0 0,17 0 0,-16 0 0,5 0 0,-4 0 0,3 0 0,2 0 0,0 0 0,5 0 0,-6 0 0,0 0 0,-5 0 0,16 0 0,-17 0 0,25 0 0,-26 0 0,10 0 0,-14 0 0,1 0 0,10 0 0,-3 0 0,3 0 0,-1 0 0,-8 0 0,4 0 0,-6 0 0,1 0 0,-1 0 0,1 0 0,-1 0 0,0 0 0,1 0 0,8 0 0,-2 0 0,20 0 0,-13 0 0,9 0 0,-12 0 0,0 0 0,-5-4 0,0 3 0,-6-2 0,1 3 0,4 0 0,-3 0 0,3 0 0,12 0 0,-7 0 0,18 0 0,-10 0 0,6 0 0,-6 0 0,-2-5 0,-5 4 0,-4-3 0,-6-4 0,-5 5 0,-4-5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2:37.098"/>
    </inkml:context>
    <inkml:brush xml:id="br0">
      <inkml:brushProperty name="width" value="0.05" units="cm"/>
      <inkml:brushProperty name="height" value="0.05" units="cm"/>
      <inkml:brushProperty name="color" value="#6968A0"/>
    </inkml:brush>
  </inkml:definitions>
  <inkml:trace contextRef="#ctx0" brushRef="#br0">1 43 24575,'8'0'0,"0"0"0,1 0 0,-1 0 0,4 0 0,2 0 0,-1 0 0,0 0 0,-4 0 0,-1 0 0,1 0 0,-1 0 0,1 0 0,0 0 0,-1 0 0,11-4 0,2 2 0,11-2 0,-1 4 0,7-5 0,-6 4 0,6-9 0,-7 9 0,1-4 0,-6 5 0,4 0 0,-4 0 0,5 0 0,0 0 0,1 0 0,5 0 0,-4-5 0,5 4 0,-7-3 0,1 4 0,2 0 0,-7 0 0,0 0 0,-12 0 0,3 0 0,-4 0 0,10 0 0,-3 0 0,9 4 0,-10 2 0,10 4 0,-4 0 0,0-4 0,-1 3 0,-11-4 0,4 4 0,-4 0 0,5 1 0,0 3 0,0-2 0,14 12 0,-10-7 0,16 8 0,-13-3 0,0-1 0,-2 0 0,-5-1 0,6 1 0,-9-1 0,8 6 0,-9-4 0,5 3 0,-5 0 0,3-3 0,-2 9 0,5-4 0,-5 5 0,4 1 0,-5-6 0,2 10 0,2-9 0,-7 18 0,3-13 0,-4 6 0,5 20 0,-4-20 0,9 26 0,-9-31 0,5 11 0,-7-11 0,1 5 0,0-7 0,-1 1 0,0-1 0,6 14 0,-5-10 0,4 11 0,-4-15 0,0 7 0,-1-5 0,1 4 0,4-5 0,-3-1 0,3 1 0,-5-1 0,1 1 0,5 5 0,-4-4 0,14 25 0,-8-15 0,5 17 0,-7-15 0,1 1 0,0 0 0,6-1 0,0 1 0,0 0 0,0-1 0,0 8 0,0-6 0,7 8 0,-5-9 0,5 8 0,-7-7 0,0 6 0,0-7 0,-1-7 0,1 5 0,-7-11 0,5 5 0,4 7 0,-1-10 0,6 10 0,-9-7 0,1-5 0,0 10 0,0-4 0,0 7 0,8 6 0,-6-4 0,11 6 0,11 10 0,0-11 0,15 20 0,-4-20 0,4 6 0,-9-15 0,8 0 0,-8-1 0,9-5 0,3 7 0,-8-8 0,7 7 0,2 2 0,15 10 0,-11-4 0,5-4 0,-18-5 0,1-6 0,3-6 0,-11-2 0,-3-6 0,-8-6 0,-7-2 0,1-9 0,-11-5 0,-3-2 0,1-3 0,8 4 0,6 0 0,5 0 0,-1 0 0,-4 0 0,11 0 0,3 6 0,15 1 0,18 6 0,-14 0 0,-15-6 0,0 0 0,10 0 0,27 5 0,-18-11 0,-6 5 0,25-6 0,-35 0 0,5 4 0,-29-3 0,-9 3 0,9-4 0,-10 0 0,10 0 0,3 0 0,0 0 0,11 0 0,-5 0 0,27 0 0,-22 0 0,14 0 0,-26 0 0,-1 0 0,0-4 0,1 2 0,-1-7 0,7 8 0,-5-8 0,11 2 0,-5 2 0,7-6 0,-1 10 0,1-9 0,-7 9 0,6-4 0,-18 5 0,4 0 0,-12 0 0,-5 0 0,0 0 0,-6 0 0,1 0 0,-1 0 0,1 0 0,-1 0 0,5 0 0,6 0 0,2 0 0,9 0 0,-10 0 0,5 0 0,-11 0 0,-1 0 0,-4 0 0,0 0 0,-1 0 0,0 0 0,4 0 0,2 0 0,16 0 0,-3 0 0,11 0 0,0 0 0,-11 0 0,10 0 0,-17 0 0,5 0 0,-11 0 0,-1 0 0,-4 0 0,-1 0 0,1 0 0,4 0 0,1 0 0,10 0 0,-8 0 0,7 0 0,-13 0 0,4 0 0,-6 0 0,1 0 0,-1 0 0,0-4 0,1-1 0,-5 1 0,0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24575,'0'13'0,"0"3"0,0-6 0,0 8 0,0-4 0,0 1 0,0-2 0,0 0 0,0-3 0,0 3 0,0-4 0,0 4 0,0-3 0,0 3 0,0-4 0,0-5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24575,'0'23'0,"0"5"0,0-7 0,0 3 0,0-5 0,0-4 0,0-2 0,0-4 0,0-4 0,0-2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24575,'0'17'0,"0"6"0,0-7 0,0 8 0,0-10 0,0 1 0,0 2 0,0-7 0,0 3 0,0-5 0,0 0 0,0-3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2.930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0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24575,'0'27'0,"0"1"0,0-3 0,0 6 0,0-11 0,0 5 0,0-11 0,0-1 0,0-4 0,0-5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6 0,0-1 0,0-3 0,0-1 0,0-2 0,0-9 0,0 4 0,0 0 0,4-4 0,-3 5 0,3-6 0,-4 1 0,0-4 0,0-1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24575,'0'24'0,"0"10"0,0-12 0,0 9 0,0-16 0,0 8 0,0-12 0,0 13 0,0-15 0,0 9 0,0-8 0,0 3 0,0-5 0,0 1 0,0-4 0,0-2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24575,'0'12'0,"0"0"0,0-4 0,0 0 0,0 1 0,0-1 0,0 0 0,0 0 0,0 0 0,0 0 0,0 0 0,0-1 0,0 2 0,0-1 0,0 0 0,0-1 0,0-2 0,0-2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24575,'0'13'0,"0"3"0,0-6 0,0 8 0,0-4 0,0 1 0,0-2 0,0 0 0,0-3 0,0 3 0,0-4 0,0 4 0,0-3 0,0 3 0,0-4 0,0-5 0,0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24575,'0'23'0,"0"5"0,0-7 0,0 3 0,0-5 0,0-4 0,0-2 0,0-4 0,0-4 0,0-2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3.572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0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24575,'0'17'0,"0"6"0,0-7 0,0 8 0,0-10 0,0 1 0,0 2 0,0-7 0,0 3 0,0-5 0,0 0 0,0-3 0,0-1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24575,'0'27'0,"0"1"0,0-3 0,0 6 0,0-11 0,0 5 0,0-11 0,0-1 0,0-4 0,0-5 0,0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6 0,0-1 0,0-3 0,0-1 0,0-2 0,0-9 0,0 4 0,0 0 0,4-4 0,-3 5 0,3-6 0,-4 1 0,0-4 0,0-1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24575,'0'24'0,"0"10"0,0-12 0,0 9 0,0-16 0,0 8 0,0-12 0,0 13 0,0-15 0,0 9 0,0-8 0,0 3 0,0-5 0,0 1 0,0-4 0,0-2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24575,'0'12'0,"0"0"0,0-4 0,0 0 0,0 1 0,0-1 0,0 0 0,0 0 0,0 0 0,0 0 0,0 0 0,0-1 0,0 2 0,0-1 0,0 0 0,0-1 0,0-2 0,0-2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6:32.402"/>
    </inkml:context>
    <inkml:brush xml:id="br0">
      <inkml:brushProperty name="width" value="0.4" units="cm"/>
      <inkml:brushProperty name="height" value="0.8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22 0 16383,'80'0'0,"-13"0"0,-29 0 0,-7 0 0,-5 4 0,-1 2 0,-6 3 0,-1 0 0,5 1 0,-5-2 0,4-2 0,-1 1 0,-3-2 0,3 0 0,6-1 0,-1-4 0,3 4 0,-5-3 0,-5 7 0,4 2 0,-7 0 0,5 3 0,-8-1 0,4-3 0,3 4 0,-2-9 0,7 0 0,-7 0 0,3-3 0,0 3 0,-3-4 0,7 0 0,-7 0 0,3 0 0,0 0 0,-11 23 0,-7-5 0,-9 12 0,-15-14 0,10-7 0,-10 0 0,1 0 0,-1 1 0,-9 0 0,4 0 0,0 0 0,2 0 0,-1 0 0,5 0 0,-5 0 0,6-1 0,0 1 0,0-5 0,0 4 0,-4-8 0,3 3 0,-1 0 0,0 1 0,2 0 0,-2 2 0,4 1 0,-4 2 0,-1 2 0,4-3 0,-4-4 0,4 3 0,-1-3 0,-3 4 0,1 3 0,3-3 0,-4 4 0,-1-3 0,3-1 0,-2-4 0,4 4 0,2 2 0,-1 0 0,-4 8 0,6-9 0,-6 3 0,11 11 0,1-11 0,1 16 0,7-12 0,-3 2 0,28 2 0,-10-8 0,21-4 0,-15-1 0,-1-7 0,14 8 0,-11-8 0,11 7 0,-18-7 0,3 4 0,4-2 0,3 3 0,2-1 0,-8-1 0,7-4 0,-9 0 0,10 0 0,-8 0 0,1 0 0,2 4 0,-1-3 0,1 3 0,-1 0 0,-2-3 0,10 7 0,-14-7 0,10 6 0,-4-6 0,-6 3 0,12 0 0,-11 1 0,5 4 0,1-4 0,-4 3 0,3 0 0,-3 2 0,0 3 0,5 1 0,-8-4 0,6 7 0,-7-4 0,-1 0 0,15-4 0,-11-6 0,9 1 0,-4-3 0,-8 3 0,4 14 0,-26 7 0,-1 3 0,-23-3 0,16-11 0,-8-3 0,9 3 0,-3-1 0,-1-7 0,1 6 0,-5-3 0,-2 2 0,0 3 0,-5-4 0,4 5 0,0-4 0,-4 4 0,10-5 0,-5 0 0,6-1 0,0 1 0,0-1 0,0-3 0,-6-2 0,5 0 0,-5-3 0,6 4 0,-6-1 0,5-3 0,-5 4 0,6-5 0,0 4 0,-4-3 0,-1 4 0,5-5 0,-3 4 0,5-3 0,-2 7 0,-6 1 0,6-4 0,-4 7 0,5-11 0,0 7 0,-6-3 0,9 7 0,-8-3 0,31 20 0,1-16 0,22 18 0,-5-20 0,4 4 0,-10-6 0,5 1 0,-6 0 0,0-1 0,0 1 0,0-5 0,4 0 0,1-5 0,-4 3 0,4-2 0,-5 3 0,3-4 0,6 0 0,-8 0 0,17 0 0,-15 0 0,14-4 0,-15 2 0,3-7 0,-5 8 0,0-7 0,2 7 0,-2-2 0,3 3 0,6 0 0,-7 0 0,7 0 0,-10 0 0,0 0 0,-1 18 0,-3-5 0,-1 11 0,-4-2 0,0-6 0,0 7 0,0 0 0,0-8 0,0 6 0,-1-4 0,4 1 0,-2 3 0,6 1 0,-10-8 0,6 7 0,-11-1 0,-1 4 0,-4-3 0,-9 0 0,3-7 0,-2 3 0,-2 0 0,4 1 0,-3 4 0,4-6 0,-4 5 0,0-4 0,-9-3 0,3 3 0,-4-7 0,-1-1 0,3 1 0,-9 1 0,4-1 0,1 0 0,0 0 0,11-1 0,-7 0 0,2-5 0,-4 0 0,0-4 0,3 5 0,-4-4 0,3 3 0,-3-4 0,5 0 0,-4 0 0,4 0 0,-3 0 0,0 0 0,4 0 0,-8 0 0,8 0 0,-4 0 0,1 4 0,3 0 0,-3 9 0,4-4 0,0 3 0,-4 9 0,10-9 0,-5 8 0,11 0 0,1-5 0,0 14 0,4-10 0,0 4 0,4 0 0,1-4 0,4 3 0,3-5 0,2-4 0,12 0 0,0-3 0,8-5 0,-8 4 0,4-8 0,-4 8 0,0-8 0,4 8 0,-9-7 0,4 6 0,-6-2 0,0-1 0,5 4 0,-3-4 0,9 6 0,-4-6 0,5 4 0,1-7 0,-6 7 0,4-8 0,-10 7 0,0-7 0,2 3 0,-4-4 0,4 0 0,4 5 0,-7-4 0,4 7 0,0-3 0,-8 1 0,10 2 0,-8 0 0,1-2 0,6 9 0,-10-13 0,6 9 0,2-2 0,-8 0 0,-2 14 0,-16 1 0,-2 2 0,-7-3 0,-1-5 0,4-4 0,-8 5 0,3 0 0,-11 7 0,6-5 0,-12 5 0,5 0 0,1-4 0,0 4 0,7-7 0,0-4 0,-5 3 0,3-7 0,-3 4 0,-1-5 0,4-1 0,-9 2 0,10-2 0,-10 2 0,9-2 0,-3 1 0,5-4 0,0-2 0,-4 0 0,3-3 0,-2 3 0,0-4 0,4 0 0,-7 0 0,6 0 0,-4 0 0,-4 0 0,0 0 0,-2 5 0,5-4 0,5 3 0,0 0 0,-3-3 0,31 38 0,-12-21 0,30 32 0,-18-34 0,5 8 0,0-14 0,5 4 0,6-4 0,-5-1 0,5 1 0,-6-5 0,0 4 0,6-8 0,-5 3 0,5 0 0,-6-3 0,0 4 0,8-1 0,0-3 0,7 3 0,-8-4 0,4 0 0,-9 0 0,3 0 0,-6 0 0,4 0 0,0 0 0,5 0 0,-9 0 0,7 0 0,-7 0 0,3 4 0,1 1 0,-4 9 0,0 0 0,1 5 0,-5-6 0,-1 4 0,-4 1 0,7-4 0,-2 6 0,6-11 0,-2 4 0,-1-5 0,4 1 0,-11 11 0,-11 0 0,-12 3 0,-10-1 0,4-12 0,5 9 0,-4-9 0,3 4 0,-4 0 0,-6-3 0,5 3 0,-10-4 0,9 0 0,-15 0 0,8 1 0,-10-1 0,7 1 0,0-1 0,5 0 0,1-4 0,6-2 0,1-4 0,-3 4 0,-1-3 0,1 2 0,-4-3 0,7 0 0,-3 0 0,0 0 0,2 0 0,-5 0 0,6 0 0,-6 0 0,3 4 0,3 1 0,-1 10 0,13 4 0,-1 3 0,7 1 0,0-4 0,0 4 0,0-4 0,0 3 0,0-1 0,0-2 0,-4 10 0,3-12 0,-28-57 0,23 26 0,-18-47 0,24 53 0,-4 3 0,-10 45 0,7-16 0,-10 31 0,16-30 0,-4-1 0,5-8 0,0 16 0,0-15 0,0 10 0,0-8 0,0 1 0,0 13 0,0-11 0,0 11 0,0-8 0,0-5 0,0 5 0,0-6 0,0 0 0,5 4 0,-4 1 0,7-5 0,-7 3 0,7 6 0,-7 0 0,8 12 0,-8-2 0,4 1 0,-5 7 0,5-1 0,-4-5 0,4-3 0,-5-11 0,0-1 0,0-6 0,0-1 0,0 12 0,0-9 0,0 9 0,0-11 0,0-1 0,0 4 0,24-11 0,-9 0 0,20-11 0,-8 0 0,-10-4 0,9 3 0,-8-2 0,0 3 0,13 0 0,-11-5 0,13 4 0,-13-3 0,11-1 0,-11 4 0,0-7 0,2 7 0,-4-3 0,5 4 0,-1 0 0,-4 0 0,9-4 0,-6 3 0,7-4 0,-5 5 0,-3 0 0,2 0 0,1 0 0,-5 0 0,4 0 0,-1 0 0,-3 0 0,7 0 0,-8 0 0,5 0 0,-1 4 0,-4-3 0,8 3 0,-5-4 0,2 0 0,-2-4 0,-2-4 0,-9-13 0,-1 1 0,-8-32 0,0 21 0,0-20 0,0 25 0,0 1 0,0 6 0,0 1 0,0-4 0,0-2 0,0-25 0,-5 6 0,3-16 0,-8 13 0,4 7 0,-9-13 0,8 23 0,-7-10 0,9 25 0,-4 0 0,-15-1 0,7 8 0,-32-3 0,13 10 0,-11 0 0,-11 0 0,22 0 0,-11 0 0,17 4 0,10 2 0,0 3 0,3 4 0,4-3 0,-4 6 0,0-7 0,0 4 0,14-66 0,-2 29 0,12-59 0,-7 43 0,0-2 0,0 5 0,4-3 0,-3 12 0,3-5 0,0 14 0,-3 4 0,4 78 0,-5-28 0,0 20 0,0 2 0,0-15 0,0 10 0,0-18 0,0-11 0,0-2 0,0-1 0,0-4 0,0 13 0,0-6 0,0-3 0,0 4 0,0-6 0,0 4 0,0 3 0,0-7 0,0 3 0,0 2 0,0-4 0,0 5 0,0-2 0,0-4 0,0 7 0,0-7 0,0 3 0,0 0 0,0 0 0,0 1 0,0 1 0,0-5 0,0 6 0,0-6 0,0-77 0,0 0 0,0 8 0,0-3 0,0-26 0,5 13 0,1 15 0,0-12 0,-1 31 0,0-25 0,-4 15 0,9-17 0,-4 15 0,1 5 0,3-31 0,-8 25 0,8-27 0,-9 20 0,4 6 0,-5-41 0,0 34 0,6-33 0,-5 32 0,15-27 0,-8 22 0,9-13 0,-11 28 0,9-15 0,-8 23 0,4-14 0,-3 26 0,2-10 0,2 3 0,1 3 0,2-15 0,-4 20 0,4-15 0,-1 6 0,-7 11 0,1-7 0,-8 11 0,0 0 0,0-6 0,0 1 0,4 1 0,-3 2 0,3 2 0,-4-6 0,0 6 0,0-3 0,0 0 0,0-2 0,0-4 0,0 8 0,0-2 0,0-6 0,0-34 0,0 7 0,0-39 0,0 42 0,0-2 0,0-2 0,0-8 0,0-27 0,0 23 0,0 24 0,0-9 0,0 7 0,0 15 0,0-14 0,0 24 0,0-19 0,4 17 0,-3-17 0,8 10 0,-8 3 0,3-2 0,-4 0 0,0 12 0,4-11 0,-2 10 0,2-2 0,-4-6 0,0 7 0,0-4 0,0 0 0,0 2 0,0-2 0,0 0 0,0-2 0,0 0 0,0-3 0,0 7 0,4-8 0,-2-1 0,6 2 0,-6-6 0,2 4 0,-4 2 0,0 0 0,0-1 0,0 7 0,0-11 0,4 12 0,-3-3 0,3 1 0,-4 3 0,0-5 0,0 6 0,0-6 0,0 6 0,0-11 0,0 14 0,0-15 0,0 16 0,0-8 0,0-3 0,0 10 0,0-14 0,0 14 0,0-17 0,0 11 0,0-10 0,0 15 0,0-5 0,0-1 0,0 2 0,0-5 0,0 4 0,0 4 0,0-7 0,0-2 0,4 3 0,-3-3 0,3 4 0,-4 6 0,0-9 0,0 8 0,0-4 0,0-2 0,0 6 0,-4-10 0,3 9 0,-2-9 0,3 4 0,0 2 0,-14 3 0,-5 9 0,-6 6 0,1 3 0,7 0 0,-5 0 0,0 0 0,-4 4 0,3-3 0,1 3 0,4-4 0,-3 0 0,-1 0 0,1 0 0,-3 0 0,7 0 0,-3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7:21.63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257 1 24575,'0'29'0,"0"-5"0,0 12 0,0-8 0,0 64 0,-4-39 0,3 35 0,-3-54 0,4-9 0,-9-10 0,3 10 0,-3-13 0,5 9 0,0 5 0,-5-13 0,3 13 0,-3-13 0,1-2 0,6 7 0,-7-4 0,5 6 0,-1-1 0,-1 0 0,-2-5 0,7 4 0,-6-8 0,6 3 0,-3-4 0,0-1 0,3 1 0,-3-1 0,0-3 0,4 3 0,-4-4 0,4 5 0,-4-5 0,3-3 0,-11-7 0,9-7 0,-9-1 0,2-5 0,0 0 0,-4 0 0,9-1 0,-3 6 0,2-4 0,-2 8 0,2-3 0,-1 4 0,6 1 0,-3-1 0,4 0 0,0 1 0,-4-1 0,3 1 0,-3-1 0,4 8 0,0 7 0,0 3 0,5 9 0,-4-4 0,7 5 0,-3 1 0,5-1 0,0 0 0,-1 0 0,1 0 0,-5 0 0,3 0 0,-2 0 0,-1-4 0,4 3 0,-8-8 0,3 3 0,-4-5 0,0 1 0,3-4 0,2-2 0,3-7 0,1-5 0,0-6 0,1-9 0,4-2 0,2 0 0,4 1 0,-5 6 0,3 5 0,-8 0 0,3 5 0,-4 5 0,-1-4 0,1 7 0,-5-7 0,4 7 0,-3-6 0,3 6 0,1-3 0,-1 0 0,1 3 0,-5-6 0,8-2 0,-6-1 0,7 1 0,-4 1 0,0 4 0,-1-1 0,1-3 0,-1 7 0,-3-3 0,-1 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8:02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24575,'13'0'0,"2"0"0,-1 0 0,0 0 0,-2 0 0,1 0 0,6 0 0,6 0 0,4 0 0,1 0 0,-1 0 0,1 0 0,-6 0 0,0 0 0,-1 0 0,-3 0 0,3 0 0,-5 0 0,0 0 0,0 0 0,1 0 0,-1 0 0,0 0 0,0 0 0,-4 0 0,-2 0 0,1 0 0,-4 0 0,8 0 0,-7-4 0,7 3 0,-4-3 0,1 4 0,-1 0 0,-5-3 0,0 2 0,0-3 0,0 4 0,5 0 0,-4 0 0,8 0 0,-7 0 0,7 0 0,4 0 0,-5 0 0,9 0 0,-16 0 0,4 0 0,-5 0 0,0 0 0,0 0 0,0 0 0,1 0 0,3 0 0,-2 0 0,7 0 0,-8 0 0,3 0 0,-3 0 0,-1 0 0,0-3 0,0 2 0,0-3 0,0 4 0,0 0 0,5 0 0,1 0 0,-1 0 0,5 0 0,-5 0 0,5 0 0,-4 0 0,3 0 0,-3 0 0,0 0 0,-2 0 0,-4 0 0,1 0 0,-1-4 0,0 3 0,0-2 0,-1 3 0,-3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4.460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1 24575,'0'0'0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8:02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24575,'17'9'0,"4"0"0,-16-1 0,11 1 0,-10 0 0,11 0 0,-7 3 0,2-6 0,1 10 0,1-10 0,4 12 0,0-4 0,0 0 0,1 3 0,-1-7 0,4 11 0,-3-6 0,2 2 0,-7 0 0,3-6 0,-7 1 0,7 1 0,-7-3 0,7 3 0,-8-5 0,8 1 0,-8-1 0,4 1 0,-5-1 0,0 0 0,5 1 0,-4-1 0,4 0 0,-5 1 0,0-1 0,0 0 0,0 0 0,1 0 0,-1-3 0,0-1 0,0-1 0,-4 1 0,3 1 0,-6 2 0,6-6 0,-6 6 0,6-6 0,-6 6 0,3-3 0,-4 4 0,-5 5 0,1-4 0,-9 8 0,7-3 0,-10 4 0,10 0 0,-7 0 0,0 0 0,-2 6 0,1-5 0,-5 10 0,5-10 0,-6 10 0,6-10 0,-4 5 0,8-6 0,0-5 0,3 0 0,2-5 0,1 0 0,0 0 0,0-3 0,4 2 0,-8-3 0,3 9 0,-3-4 0,3 8 0,-2-7 0,6 2 0,-6-3 0,6-1 0,-6-4 0,6 4 0,-3-4 0,4 4 0,0 0 0,-3 0 0,2 0 0,-7 0 0,8 0 0,-8-3 0,7 2 0,-2-3 0,-1 4 0,3 0 0,-6 0 0,3 0 0,-4 0 0,3 0 0,-2 1 0,2-1 0,1 0 0,-4-4 0,8 4 0,-7-8 0,6 4 0,-3-4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8:08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24575,'13'0'0,"2"0"0,-1 0 0,0 0 0,-2 0 0,1 0 0,6 0 0,6 0 0,4 0 0,1 0 0,-1 0 0,1 0 0,-6 0 0,0 0 0,-1 0 0,-3 0 0,3 0 0,-5 0 0,0 0 0,0 0 0,1 0 0,-1 0 0,0 0 0,0 0 0,-4 0 0,-2 0 0,1 0 0,-4 0 0,8 0 0,-7-4 0,7 3 0,-4-3 0,1 4 0,-1 0 0,-5-3 0,0 2 0,0-3 0,0 4 0,5 0 0,-4 0 0,8 0 0,-7 0 0,7 0 0,4 0 0,-5 0 0,9 0 0,-16 0 0,4 0 0,-5 0 0,0 0 0,0 0 0,0 0 0,1 0 0,3 0 0,-2 0 0,7 0 0,-8 0 0,3 0 0,-3 0 0,-1 0 0,0-3 0,0 2 0,0-3 0,0 4 0,0 0 0,5 0 0,1 0 0,-1 0 0,5 0 0,-5 0 0,5 0 0,-4 0 0,3 0 0,-3 0 0,0 0 0,-2 0 0,-4 0 0,1 0 0,-1-4 0,0 3 0,0-2 0,-1 3 0,-3 0 0,0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8:08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24575,'17'9'0,"4"0"0,-16-1 0,11 1 0,-10 0 0,11 0 0,-7 3 0,2-6 0,1 10 0,1-10 0,4 12 0,0-4 0,0 0 0,1 3 0,-1-7 0,4 11 0,-3-6 0,2 2 0,-7 0 0,3-6 0,-7 1 0,7 1 0,-7-3 0,7 3 0,-8-5 0,8 1 0,-8-1 0,4 1 0,-5-1 0,0 0 0,5 1 0,-4-1 0,4 0 0,-5 1 0,0-1 0,0 0 0,0 0 0,1 0 0,-1-3 0,0-1 0,0-1 0,-4 1 0,3 1 0,-6 2 0,6-6 0,-6 6 0,6-6 0,-6 6 0,3-3 0,-4 4 0,-5 5 0,1-4 0,-9 8 0,7-3 0,-10 4 0,10 0 0,-7 0 0,0 0 0,-2 6 0,1-5 0,-5 10 0,5-10 0,-6 10 0,6-10 0,-4 5 0,8-6 0,0-5 0,3 0 0,2-5 0,1 0 0,0 0 0,0-3 0,4 2 0,-8-3 0,3 9 0,-3-4 0,3 8 0,-2-7 0,6 2 0,-6-3 0,6-1 0,-6-4 0,6 4 0,-3-4 0,4 4 0,0 0 0,-3 0 0,2 0 0,-7 0 0,8 0 0,-8-3 0,7 2 0,-2-3 0,-1 4 0,3 0 0,-6 0 0,3 0 0,-4 0 0,3 0 0,-2 1 0,2-1 0,1 0 0,-4-4 0,8 4 0,-7-8 0,6 4 0,-3-4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5.025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1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5.699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1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7.262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1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8.556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9.300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30.023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5:57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150 121 24575,'0'19'0,"0"4"0,0 6 0,0 3 0,0-6 0,0 6 0,0 2 0,0 0 0,0 3 0,0-3 0,0-1 0,0 0 0,0 0 0,0-4 0,0 0 0,0 3 0,0 3 0,0 8 0,0-5 0,0 14 0,0-19 0,0 18 0,0-12 0,-6 21-642,4-4 642,-4-24 0,1 0 0,3 9-121,-8 9 121,8-9 0,-8 7 0,9 0 0,-4-5 0,5 0 0,0-5 0,0 4 0,0-8 0,0 12 0,0-1 0,0 3 0,0 10-85,0-3 85,0-23 0,0 1 0,0 2 0,0 1 0,0-3 0,0 0 0,0 6 0,0-1 0,0 14 32,0 10-32,-6-18 0,0 4 0,0-1 0,-4-9 0,9-1 0,-9-3 724,9-5-724,-9 7 92,9-9-92,-4 10 0,0 1 0,3 2 0,-3 12 0,1-16 0,3 10 0,-4-12 0,5 8 0,0-3 0,0-6 0,0-1 0,0 5 0,0-6 0,0 5 0,0-4 0,0 3 0,0 0 0,0 5 0,0-5 0,-5 7 0,4-3 0,-9 2 0,9-10 0,-4 1 0,5-8 0,0-2 0,0-2 0,0 0 0,0-2 0,0 9 0,0 4 0,0 22 0,0-6 0,0 6 0,0-12 0,0-2 0,0 3 0,5 1 0,-4-5 0,9-1 0,-9-7 0,8-2 0,-8-3 0,3-1 0,1 5 0,-4-7 0,4 5 0,-1-6 0,-3 8 0,8 7 0,-4-5 0,5 4 0,-5-10 0,4-4 0,-4 3 0,4-7 0,-4 4 0,3-4 0,-7-1 0,3 1 0,-4 4 0,0-3 0,0 9 0,0-5 0,0 6 0,0-3 0,0 3 0,0-2 0,0 2 0,0-3 0,0 3 0,0-2 0,0 2 0,0 8 0,0-5 0,0 5 0,0-4 0,0 2 0,0 9 0,0-7 0,0 5 0,0-11 0,0 3 0,0-4 0,0-4 0,0-5 0,0-3 0,0 0 0,0-3 0,0-3 0,0-2 0,0-3 0,0 1 0,0 5 0,0 11 0,0 11 0,0 8 0,0 1 0,0-8 0,0 1 0,0-10 0,0 15 0,0-5 0,0 7 0,0-6 0,0-3 0,0-6 0,0 1 0,0-8 0,0 3 0,0-6 0,0 2 0,0-3 0,0-3 0,0 2 0,0-2 0,0 2 0,0 1 0,4 0 0,-3 4 0,8 0 0,-8 4 0,3-5 0,-4 4 0,4-6 0,-3 2 0,3-3 0,-4 0 0,0 0 0,0-3 0,0-1 0,0 0 0,0-2 0,0 2 0,0-4 0,0 0 0,0-4 0,0 3 0,0-4 0,0 0 0,0 1 0,0 0 0,0-1 0,0 0 0,12-1 0,3-2 0,17-1 0,1 0 0,19 0 0,-4 0 0,18 0 0,-12 0 0,5 0 0,0 0 0,-5 0 0,5 0 0,-7 0 0,15 0 0,-3 0 0,11 0 0,0 0 0,3 0 0,-14 0 0,16 0 0,-23 0 0,18 0 0,-7 0 0,0 0 0,-13 0 0,3 0 0,-11 0 0,-1 0 0,12 0 0,-21 0 0,19 0 0,-15 0 0,26 0 0,-16 0 0,14 0 0,-12-3 0,2 3 0,4-3 0,0 3 0,2 0 0,1 0 0,-3 0 0,1 0 0,-6 0 0,5 0 0,-6 0 0,-1 0 0,1 0 0,0 0 0,-1 0 0,1 0 0,-6 0 0,4 0 0,-5 0 0,7 0 0,0 0 0,23 0 0,-24 0 0,17-4 0,-30 4 0,0-3 0,0 3 0,0 0 0,-6 0 0,-1 0 0,1 0 0,0 0 0,1 0 0,3 0 0,-3 0 0,5 0 0,-6 0 0,5 0 0,-10 0 0,4 0 0,-5 0 0,0 0 0,0 0 0,5 0 0,-9 0 0,8 0 0,-8 0 0,3 0 0,-4 0 0,16 0 0,-18 0 0,13 0 0,-12 0 0,-3 0 0,7 0 0,-3 0 0,11 0 0,-5 0 0,9 0 0,-3 0 0,5 0 0,-6 0 0,5 0 0,-10 0 0,10 3 0,-10-3 0,-1 4 0,-1-2 0,-4-1 0,12 4 0,-5-5 0,0 3 0,-3-3 0,-4 2 0,5-1 0,-1 1 0,1-2 0,0 0 0,-5 0 0,9 0 0,-7 0 0,8 0 0,-6 2 0,1-1 0,0 2 0,5-3 0,-4 0 0,5 0 0,-1 0 0,1 3 0,1-3 0,3 3 0,-9-3 0,16 0 0,-14 0 0,8 0 0,-15 0 0,2 0 0,-7 0 0,7 0 0,-7 0 0,3 0 0,-5 0 0,1 0 0,-1 0 0,0 0 0,0 0 0,1 0 0,-5 0 0,3 0 0,-2 0 0,3 0 0,0 0 0,-3 0 0,-2 0 0,-4 0 0,1 0 0,2 0 0,-5-2 0,5 1 0,-6-1 0,3 2 0,0 0 0,5-2 0,0 1 0,9-1 0,-3 2 0,7 0 0,-3 0 0,11 0 0,-5 0 0,4 0 0,-5 0 0,0-2 0,0 1 0,-5-1 0,-1 2 0,0 0 0,-4 0 0,4 0 0,-5 0 0,1 0 0,-1 0 0,0 0 0,5 0 0,-3 0 0,3 0 0,-5 0 0,0 0 0,1 0 0,-5 0 0,3 0 0,-6 0 0,2 0 0,-4 0 0,1 0 0,-1 0 0,0 0 0,1 0 0,3 0 0,1 0 0,9 0 0,-3 0 0,3 0 0,-5 0 0,0 0 0,-3 0 0,-2 0 0,-4 0 0,1 0 0,3 0 0,1 0 0,5 0 0,-1 0 0,0 0 0,5 0 0,1 0 0,1 0 0,-2 0 0,-5 0 0,0 0 0,0 0 0,-3 0 0,-2 0 0,-3-8 0,0-1 0,0-1 0,0 3 0,-1 5 0,1 1 0,3-3 0,-3 1 0,8-2 0,-8 0 0,3 1 0,-3-1 0,-1 2 0,0-1 0,1 4 0,-4-5 0,2 5 0,-5-4 0,6 3 0,-7-2 0,3 1 0,-3-6 0,0 1 0,0-3 0,0-4 0,0 0 0,0-3 0,0-3 0,0-1 0,0-11 0,-4 2 0,-3-11 0,-9-2 0,-4-11-605,8 21 0,-1 0 605,-1-3 0,1 0 0,-1-3 0,0 0-673,-5-19 673,6 24 0,1 1 0,-1-7 0,-5-13 0,7 14 0,1 5 0,4 10 1167,2 3-1167,4 8 716,0-1-716,0 1 0,0 2 0,0-2 0,0 2 0,0-2 0,0-1 0,0-3 0,0 1 0,0-5 0,0 0 0,0-3 0,0-1 0,0 1 0,0-1 0,0 4 0,0-3 0,0 7 0,0-3 0,0 3 0,0 0 0,0 3 0,0 1 0,0-1 0,0 6 0,3-5 0,-2 5 0,6 1 0,-6-3 0,6 2 0,-6 1 0,6-3 0,-6 4 0,6 1 0,-6 1 0,2 2 0,-3-3 0,4-2 0,-4 0 0,4-4 0,0-2 0,-3 2 0,7-5 0,-7 2 0,3-3 0,-4 3 0,0-3 0,4 7 0,-4-3 0,4 2 0,-4 1 0,0 0 0,0-4 0,0 1 0,0-4 0,0-4 0,0-8 0,0-1 0,0-8 0,0-9 0,0 14 0,0-18 0,-5 17 0,4-5 0,-9 2 0,4 3 0,0 1 0,-3 0 0,3 0 0,0 13 0,2-10 0,4 9 0,0-16 0,0 3 0,0-8 0,-6-12-1044,4-8 1044,-1 21 0,0-1 0,3 2 0,0 0 0,-3-2 0,0 1 0,2 1 0,0 2 0,-5-24 0,6 27 0,0 2 0,0-18-433,-5-7 433,-2 9 0,-4 1 0,0 10 0,5 1 0,-4 3 0,5 5 1020,-1-3-1020,2 3 457,-1-1-457,4-2 0,-3 6 0,4-2 0,-4 7 0,3 1 0,-7 3 0,3 0 0,0 3 0,-3-4 0,4 9 0,0-5 0,1 6 0,3-2 0,0-3 0,0 2 0,0-6 0,0 4 0,0-4 0,0 3 0,0-3 0,0 3 0,0-3 0,0 0 0,0-3 0,0 3 0,0-7 0,0 3 0,0-7 0,0 2 0,0-3 0,0 1 0,0 3 0,0 0 0,0 1 0,0 6 0,0 1 0,0 4 0,0 0 0,0-3 0,0 1 0,0-2 0,0 3 0,0-3 0,4 0 0,1-3 0,0 2 0,3-3 0,-7 1 0,7 3 0,-7-7 0,3 6 0,-4-2 0,0 0 0,0-2 0,0-2 0,0-1 0,4 1 0,-2 0 0,6-12 0,-7 12 0,8-10 0,-4 15 0,0-1 0,-1 0 0,0 3 0,-3-7 0,3 3 0,-4-1 0,0-1 0,0 5 0,0-5 0,0 5 0,0-6 0,0 9 0,0-4 0,0 8 0,0-5 0,0 5 0,0-10 0,0 9 0,0-9 0,0 10 0,0-5 0,0-2 0,0-3 0,0-3 0,0-1 0,0-3 0,0 2 0,0-2 0,0 3 0,0 1 0,0 3 0,0-3 0,0 6 0,0-6 0,0 7 0,-4-7 0,-2 3 0,-3-4 0,3 1 0,-2-1 0,6-7 0,-2 10 0,4-10 0,0 14 0,0-2 0,0 3 0,0 0 0,0-3 0,0-1 0,-4-3 0,3-1 0,-4 1 0,5-5 0,0 3 0,0-2 0,0 7 0,0-3 0,0 7 0,0-4 0,0 7 0,0-2 0,0 5 0,0-5 0,0 5 0,0-5 0,0 2 0,0 0 0,0-3 0,0 7 0,0-7 0,0 7 0,0-4 0,0 4 0,0 0 0,0 2 0,0-2 0,0 2 0,0 1 0,0-3 0,0 2 0,0 1 0,0-3 0,0 2 0,0 0 0,0-2 0,0 5 0,0-2 0,0 2 0,0-2 0,0 2 0,0-2 0,0 0 0,0 1 0,0-3 0,-3 4 0,2-5 0,-5 5 0,2-2 0,0 2 0,-3 0 0,6 1 0,-5-1 0,5 0 0,-2 1 0,3 0 0,0-3 0,0 2 0,0-2 0,0 4 0,-6 0 0,-13 1 0,-3 2 0,-15 0 0,8 0 0,-8 0 0,9 0 0,-5 0 0,7 0 0,3 0 0,-2 0 0,11 0 0,-6 0 0,8 0 0,-4 0 0,-1 0 0,-4 0 0,4 0 0,-4 0 0,5 0 0,-5 0 0,3 0 0,-3 0 0,5 0 0,3 0 0,-2 0 0,7 0 0,-8 0 0,8 0 0,-7 2 0,2-1 0,1 1 0,-3-2 0,2 2 0,-3-1 0,0 1 0,-5 1 0,3-3 0,-7 5 0,7-4 0,-7 2 0,2-1 0,-3-1 0,-1 4 0,0-5 0,0 5 0,0-5 0,0 3 0,0-1 0,1-1 0,-1 2 0,5-3 0,-4 0 0,8 0 0,-3 0 0,5 0 0,0 0 0,0 0 0,-8 0 0,6 0 0,-6 0 0,8 0 0,0 0 0,0 0 0,-5 0 0,3 0 0,-3 2 0,0-1 0,4 1 0,-4-2 0,4 2 0,1-1 0,0 1 0,-1-2 0,1 0 0,0 0 0,-5 0 0,3 0 0,-7 0 0,7 0 0,-19 0 0,16 0 0,-16 3 0,19-3 0,-3 3 0,5-3 0,0 0 0,-1 0 0,5 0 0,-3 0 0,2 0 0,-3 0 0,4 0 0,-4 0 0,4 0 0,-4 0 0,-5 0 0,3 0 0,-7 0 0,7 0 0,-8 0 0,4 0 0,-5 0 0,1 0 0,-1 0 0,5 0 0,-4 0 0,4 0 0,-5 0 0,0 0 0,0 0 0,-5 0 0,4 0 0,-4 0 0,-7 3 0,14-3 0,-13 3 0,16-3 0,0 0 0,-4 0 0,4 0 0,0 2 0,-4-2 0,8 3 0,-7-3 0,7 0 0,-3 0 0,0 0 0,-8 0 0,0 0 0,-5 0 0,7 0 0,-5 0 0,4 0 0,-9 0 0,3 0 0,-5 0 0,0 0 0,0 0 0,0 0 0,0-3 0,0 2 0,0-2 0,0 3 0,1 0 0,-1-2 0,0 1 0,-6-2 0,4 3 0,-10 0 0,-13-2 0,7 0 0,-6 0 0,12 2 0,10 0 0,2 0 0,1-3 0,10 2 0,-4-4 0,9 2 0,-2 0 0,3-2 0,-1 2 0,-2 0 0,7-1 0,-7 3 0,7-1 0,-3 0 0,5 1 0,0-1 0,-1-1 0,1 3 0,0-3 0,-5 1 0,7 1 0,-10-1 0,-2-1 0,2 3 0,-9-3 0,11 3 0,-5 0 0,0 0 0,-5 0 0,4 0 0,-4 0 0,5 0 0,0 0 0,5 0 0,-4 0 0,4 0 0,-5 0 0,0 0 0,1 0 0,-1 0 0,0 0 0,0 0 0,0 0 0,5 0 0,-4 0 0,9 0 0,-9 0 0,9 0 0,-9 0 0,4 0 0,0 0 0,-4 0 0,4 0 0,-4 0 0,-1 0 0,0 0 0,0 0 0,5 0 0,-3 0 0,3 3 0,-1-3 0,-2 3 0,7-1 0,-7-1 0,7 1 0,-8 1 0,9-3 0,-9 3 0,4-3 0,0 0 0,-3 3 0,3-3 0,-5 5 0,0-5 0,0 5 0,1-2 0,-1 3 0,1 0 0,-1-1 0,5-1 0,-4 1 0,4-2 0,0 0 0,1 1 0,5-3 0,0 1 0,-1 0 0,1-1 0,4 1 0,-4-2 0,8 0 0,-3 0 0,3 0 0,-3 0 0,-1 0 0,-4 0 0,1 0 0,-2 0 0,1 0 0,0 0 0,0 0 0,-5 0 0,3 0 0,-3 0 0,9 0 0,-3 0 0,2 0 0,1 0 0,-3 0 0,6 0 0,-6 0 0,3 0 0,-1 0 0,-2 0 0,7 0 0,-8 0 0,8 0 0,-7 0 0,6 0 0,-6 0 0,7 0 0,-4 0 0,5 0 0,0 0 0,-1 0 0,1 0 0,0 0 0,-1 0 0,1 0 0,-4 0 0,3 0 0,-4 0 0,5 0 0,0 0 0,-1 0 0,2 0 0,-1 0 0,0 0 0,-1 0 0,1 0 0,0 0 0,0 0 0,-1 0 0,1 0 0,0 0 0,0 0 0,0 0 0,0 2 0,0-1 0,-1 3 0,1-1 0,0-1 0,0 2 0,-1-3 0,1 3 0,-1-4 0,1 5 0,0-5 0,0 2 0,0-2 0,3 2 0,-3-1 0,3 1 0,-3-2 0,0 0 0,0 0 0,0 0 0,0 0 0,-1 0 0,1 0 0,0 0 0,3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34.118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35.438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36.278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7:36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24575,'0'17'0,"0"0"0,0 8 0,0-5 0,0 5 0,0-6 0,0 0 0,0 0 0,0-4 0,0 3 0,5-4 0,-4 5 0,3 0 0,-4 6 0,4-5 0,-3 10 0,4-9 0,-5 3 0,0-4 0,0 4 0,0-3 0,0-1 0,0-7 0,0 0 0,0-3 0,0 3 0,0 0 0,0 2 0,0 4 0,0 0 0,0 0 0,0 0 0,0 0 0,0 0 0,0-4 0,0 3 0,0-8 0,0 3 0,0 0 0,0-3 0,0 8 0,0-8 0,0 8 0,0-4 0,0 5 0,0 0 0,0 6 0,0 1 0,0 0 0,0 4 0,0-10 0,0 10 0,-5-9 0,0 12 0,0-12 0,0 2 0,5-5 0,0-9 0,-3 5 0,2-1 0,-3-3 0,4 8 0,0-4 0,0 11 0,0 1 0,-5 5 0,4-5 0,-9 10 0,9-14 0,-4 15 0,5-11 0,0 0 0,0-2 0,0-5 0,0 1 0,0-6 0,0-1 0,0-4 0,0 0 0,0 4 0,0-3 0,0 8 0,0-4 0,0 5 0,0 0 0,0 6 0,0-5 0,0 5 0,0-1 0,0-3 0,4 4 0,-3-1 0,3-3 0,1 9 0,-4-5 0,4 1 0,-5 4 0,0-9 0,0 9 0,4-9 0,-3 9 0,3-4 0,-4-1 0,0 6 0,5-5 0,-4-1 0,4 6 0,-5-5 0,0-1 0,0 0 0,0-6 0,0 0 0,0 0 0,0-4 0,0 3 0,0-4 0,0 5 0,0 0 0,0-4 0,0 11 0,0-14 0,0 15 0,0-13 0,0 5 0,0 6 0,0-5 0,0 10 0,0-4 0,0 6 0,0-1 0,0 7 0,0-5 0,0 11 0,0-5 0,0 1 0,0-3 0,0-5 0,0 5 0,0-4 0,0 11 0,0-11 0,0 5 0,0-6 0,0-1 0,0 0 0,0 1 0,0-1 0,0 1 0,0-1 0,0 1 0,0-1 0,0 0 0,0 1 0,0-6 0,0 4 0,0-10 0,0 5 0,0-6 0,0-5 0,0 4 0,0-3 0,0 9 0,0-3 0,5 9 0,-4-4 0,8 5 0,-8 1 0,4-1 0,0 1 0,-4-7 0,3 5 0,1-4 0,1 14 0,0-12 0,-2 5 0,-4-8 0,0-4 0,5 3 0,-4 1 0,3-5 0,-4 10 0,0-9 0,0 8 0,0-3 0,0 6 0,0-1 0,0 1 0,0-1 0,0-5 0,0 4 0,0-4 0,0 0 0,0-1 0,0-6 0,0 0 0,0 5 0,0 2 0,0 6 0,0 26 0,0-14 0,0 29 0,0-25 0,0 11 0,0-4 0,0-1 0,0-1 0,0-8 0,0-5 0,0-3 0,0-5 0,0-6 0,0 4 0,0-10 0,0 10 0,10 16 0,-3-3 0,9 17 0,-5-15 0,1 0 0,-1-6 0,0-1 0,-6-6 0,0-1 0,-5-5 0,0-2 0,0-9 0,0-2 0,0 1 0,0-5 0,0 5 0,0-1 0,0-3 0,0 13 0,0-7 0,0 8 0,-4-5 0,-2 0 0,-3 0 0,-1 4 0,5-3 0,1-1 0,0-6 0,3-5 0,-3 1 0,0-1 0,3 1 0,-2-1 0,-1 1 0,3-1 0,-7 1 0,7-1 0,-2 0 0,3 0 0,-4 0 0,3 0 0,-7 1 0,4-5 0,10 0 0,7-4 0,15 0 0,3 0 0,7 0 0,-5 0 0,5 0 0,0 0 0,-5 0 0,4 0 0,-5 0 0,-1 0 0,1 0 0,-1 0 0,0 5 0,-5 0 0,4 5 0,-9 0 0,4-4 0,-1 3 0,2-8 0,0 8 0,4-8 0,-4 3 0,6-4 0,-7 4 0,5-3 0,-4 4 0,0-1 0,4-3 0,-4 8 0,6-8 0,-1 8 0,1-8 0,5 4 0,3-5 0,5 0 0,1 5 0,-7-4 0,5 5 0,-11-6 0,5 0 0,-7 0 0,1 0 0,-7 0 0,6 0 0,-6 0 0,13 0 0,2 0 0,5 0 0,8 0 0,2 0 0,-1 0 0,-1 0 0,0 0 0,-12 0 0,10-6 0,-12 5 0,0-9 0,-1 5 0,0-1 0,-5-3 0,11 2 0,-11-3 0,11-2 0,-5 7 0,7-6 0,0 5 0,-1-5 0,8-1 0,2 0 0,6 0 0,1-1 0,0 1 0,-1 5 0,-6 2 0,4 5 0,-12 0 0,6 0 0,7 0 0,-17 0 0,8 0 0,-19 0 0,-1 0 0,1 0 0,-1 0 0,7 0 0,-5 0 0,11 0 0,2-6 0,2 0 0,5-1 0,-8-3 0,1 8 0,6-3 0,-4 5 0,5 0 0,-8 0 0,1 0 0,7 0 0,-6 0 0,6 0 0,-8 0 0,21 0 0,-21 0 0,19 0 0,-25 0 0,7 0 0,-1 0 0,1 0 0,7 0 0,-6 0 0,6 0 0,-7 5 0,-1 2 0,1-1 0,-1-1 0,-5-5 0,4 0 0,-11 0 0,5 0 0,-7 0 0,0 0 0,1 0 0,-1 0 0,1 0 0,-6 0 0,8 0 0,-18 0 0,8-14 0,-9 11 0,13-11 0,7 14 0,11 0 0,-7 0 0,20 0 0,-9 0 0,20 0 0,-8 0 0,-1 0 0,-6 5 0,5 2 0,-13 4 0,0-4 0,-3 3 0,-5-9 0,7 9 0,-7-8 0,5 8 0,-11-9 0,5 9 0,-7-9 0,7 9 0,1-4 0,7 0 0,0 4 0,-1-8 0,8 3 0,-12-5 0,10 5 0,-18-4 0,19 4 0,-17-5 0,5 0 0,-10 0 0,-4 0 0,5 0 0,1 5 0,-1-4 0,1 4 0,-1-5 0,0 0 0,1 0 0,-1 0 0,1 0 0,-1 0 0,1 0 0,-1 0 0,1 0 0,-7 0 0,0 0 0,0 0 0,-5 0 0,5 0 0,-11 0 0,-1 0 0,-4 0 0,-1 0 0,1 0 0,0 0 0,-1 0 0,1 0 0,-1 0 0,0-4 0,1 3 0,0-3 0,-1 4 0,1 0 0,-4 0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7:47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24575,'0'17'0,"0"0"0,0 8 0,0-5 0,0 5 0,0-6 0,0 0 0,0 0 0,0-4 0,0 3 0,5-4 0,-4 5 0,3 0 0,-4 6 0,4-5 0,-3 10 0,4-9 0,-5 3 0,0-4 0,0 4 0,0-3 0,0-1 0,0-7 0,0 0 0,0-3 0,0 3 0,0 0 0,0 2 0,0 4 0,0 0 0,0 0 0,0 0 0,0 0 0,0 0 0,0-4 0,0 3 0,0-8 0,0 3 0,0 0 0,0-3 0,0 8 0,0-8 0,0 8 0,0-4 0,0 5 0,0 0 0,0 6 0,0 1 0,0 0 0,0 4 0,0-10 0,0 10 0,-5-9 0,0 12 0,0-12 0,0 2 0,5-5 0,0-9 0,-3 5 0,2-1 0,-3-3 0,4 8 0,0-4 0,0 11 0,0 1 0,-5 5 0,4-5 0,-9 10 0,9-14 0,-4 15 0,5-11 0,0 0 0,0-2 0,0-5 0,0 1 0,0-6 0,0-1 0,0-4 0,0 0 0,0 4 0,0-3 0,0 8 0,0-4 0,0 5 0,0 0 0,0 6 0,0-5 0,0 5 0,0-1 0,0-3 0,4 4 0,-3-1 0,3-3 0,1 9 0,-4-5 0,4 1 0,-5 4 0,0-9 0,0 9 0,4-9 0,-3 9 0,3-4 0,-4-1 0,0 6 0,5-5 0,-4-1 0,4 6 0,-5-5 0,0-1 0,0 0 0,0-6 0,0 0 0,0 0 0,0-4 0,0 3 0,0-4 0,0 5 0,0 0 0,0-4 0,0 11 0,0-14 0,0 15 0,0-13 0,0 5 0,0 6 0,0-5 0,0 10 0,0-4 0,0 6 0,0-1 0,0 7 0,0-5 0,0 11 0,0-5 0,0 1 0,0-3 0,0-5 0,0 5 0,0-4 0,0 11 0,0-11 0,0 5 0,0-6 0,0-1 0,0 0 0,0 1 0,0-1 0,0 1 0,0-1 0,0 1 0,0-1 0,0 0 0,0 1 0,0-6 0,0 4 0,0-10 0,0 5 0,0-6 0,0-5 0,0 4 0,0-3 0,0 9 0,0-3 0,5 9 0,-4-4 0,8 5 0,-8 1 0,4-1 0,0 1 0,-4-7 0,3 5 0,1-4 0,1 14 0,0-12 0,-2 5 0,-4-8 0,0-4 0,5 3 0,-4 1 0,3-5 0,-4 10 0,0-9 0,0 8 0,0-3 0,0 6 0,0-1 0,0 1 0,0-1 0,0-5 0,0 4 0,0-4 0,0 0 0,0-1 0,0-6 0,0 0 0,0 5 0,0 2 0,0 6 0,0 26 0,0-14 0,0 29 0,0-25 0,0 11 0,0-4 0,0-1 0,0-1 0,0-8 0,0-5 0,0-3 0,0-5 0,0-6 0,0 4 0,0-10 0,0 10 0,10 16 0,-3-3 0,9 17 0,-5-15 0,1 0 0,-1-6 0,0-1 0,-6-6 0,0-1 0,-5-5 0,0-2 0,0-9 0,0-2 0,0 1 0,0-5 0,0 5 0,0-1 0,0-3 0,0 13 0,0-7 0,0 8 0,-4-5 0,-2 0 0,-3 0 0,-1 4 0,5-3 0,1-1 0,0-6 0,3-5 0,-3 1 0,0-1 0,3 1 0,-2-1 0,-1 1 0,3-1 0,-7 1 0,7-1 0,-2 0 0,3 0 0,-4 0 0,3 0 0,-7 1 0,4-5 0,10 0 0,7-4 0,15 0 0,3 0 0,7 0 0,-5 0 0,5 0 0,0 0 0,-5 0 0,4 0 0,-5 0 0,-1 0 0,1 0 0,-1 0 0,0 5 0,-5 0 0,4 5 0,-9 0 0,4-4 0,-1 3 0,2-8 0,0 8 0,4-8 0,-4 3 0,6-4 0,-7 4 0,5-3 0,-4 4 0,0-1 0,4-3 0,-4 8 0,6-8 0,-1 8 0,1-8 0,5 4 0,3-5 0,5 0 0,1 5 0,-7-4 0,5 5 0,-11-6 0,5 0 0,-7 0 0,1 0 0,-7 0 0,6 0 0,-6 0 0,13 0 0,2 0 0,5 0 0,8 0 0,2 0 0,-1 0 0,-1 0 0,0 0 0,-12 0 0,10-6 0,-12 5 0,0-9 0,-1 5 0,0-1 0,-5-3 0,11 2 0,-11-3 0,11-2 0,-5 7 0,7-6 0,0 5 0,-1-5 0,8-1 0,2 0 0,6 0 0,1-1 0,0 1 0,-1 5 0,-6 2 0,4 5 0,-12 0 0,6 0 0,7 0 0,-17 0 0,8 0 0,-19 0 0,-1 0 0,1 0 0,-1 0 0,7 0 0,-5 0 0,11 0 0,2-6 0,2 0 0,5-1 0,-8-3 0,1 8 0,6-3 0,-4 5 0,5 0 0,-8 0 0,1 0 0,7 0 0,-6 0 0,6 0 0,-8 0 0,21 0 0,-21 0 0,19 0 0,-25 0 0,7 0 0,-1 0 0,1 0 0,7 0 0,-6 0 0,6 0 0,-7 5 0,-1 2 0,1-1 0,-1-1 0,-5-5 0,4 0 0,-11 0 0,5 0 0,-7 0 0,0 0 0,1 0 0,-1 0 0,1 0 0,-6 0 0,8 0 0,-18 0 0,8-14 0,-9 11 0,13-11 0,7 14 0,11 0 0,-7 0 0,20 0 0,-9 0 0,20 0 0,-8 0 0,-1 0 0,-6 5 0,5 2 0,-13 4 0,0-4 0,-3 3 0,-5-9 0,7 9 0,-7-8 0,5 8 0,-11-9 0,5 9 0,-7-9 0,7 9 0,1-4 0,7 0 0,0 4 0,-1-8 0,8 3 0,-12-5 0,10 5 0,-18-4 0,19 4 0,-17-5 0,5 0 0,-10 0 0,-4 0 0,5 0 0,1 5 0,-1-4 0,1 4 0,-1-5 0,0 0 0,1 0 0,-1 0 0,1 0 0,-1 0 0,1 0 0,-1 0 0,1 0 0,-7 0 0,0 0 0,0 0 0,-5 0 0,5 0 0,-11 0 0,-1 0 0,-4 0 0,-1 0 0,1 0 0,0 0 0,-1 0 0,1 0 0,-1 0 0,0-4 0,1 3 0,0-3 0,-1 4 0,1 0 0,-4 0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5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24575,'0'13'0,"0"3"0,0-6 0,0 8 0,0-4 0,0 1 0,0-2 0,0 0 0,0-3 0,0 3 0,0-4 0,0 4 0,0-3 0,0 3 0,0-4 0,0-5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6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7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24575,'0'23'0,"0"5"0,0-7 0,0 3 0,0-5 0,0-4 0,0-2 0,0-4 0,0-4 0,0-2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8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9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0 24575,'0'17'0,"0"6"0,0-7 0,0 8 0,0-10 0,0 1 0,0 2 0,0-7 0,0 3 0,0-5 0,0 0 0,0-3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12.092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1 0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20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24575,'0'27'0,"0"1"0,0-3 0,0 6 0,0-11 0,0 5 0,0-11 0,0-1 0,0-4 0,0-5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21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24575,'0'22'0,"0"-3"0,0 6 0,0-1 0,0-3 0,0-1 0,0-2 0,0-9 0,0 4 0,0 0 0,4-4 0,-3 5 0,3-6 0,-4 1 0,0-4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22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23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24575,'0'24'0,"0"10"0,0-12 0,0 9 0,0-16 0,0 8 0,0-12 0,0 13 0,0-15 0,0 9 0,0-8 0,0 3 0,0-5 0,0 1 0,0-4 0,0-2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3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24575,'0'12'0,"0"0"0,0-4 0,0 0 0,0 1 0,0-1 0,0 0 0,0 0 0,0 0 0,0 0 0,0 0 0,0-1 0,0 2 0,0-1 0,0 0 0,0-1 0,0-2 0,0-2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4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86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24575,'0'13'0,"0"3"0,0-6 0,0 8 0,0-4 0,0 1 0,0-2 0,0 0 0,0-3 0,0 3 0,0-4 0,0 4 0,0-3 0,0 3 0,0-4 0,0-5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87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88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24575,'0'23'0,"0"5"0,0-7 0,0 3 0,0-5 0,0-4 0,0-2 0,0-4 0,0-4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89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13.807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1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90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0 24575,'0'17'0,"0"6"0,0-7 0,0 8 0,0-10 0,0 1 0,0 2 0,0-7 0,0 3 0,0-5 0,0 0 0,0-3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91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24575,'0'27'0,"0"1"0,0-3 0,0 6 0,0-11 0,0 5 0,0-11 0,0-1 0,0-4 0,0-5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92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24575,'0'22'0,"0"-3"0,0 6 0,0-1 0,0-3 0,0-1 0,0-2 0,0-9 0,0 4 0,0 0 0,4-4 0,-3 5 0,3-6 0,-4 1 0,0-4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93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94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24575,'0'24'0,"0"10"0,0-12 0,0 9 0,0-16 0,0 8 0,0-12 0,0 13 0,0-15 0,0 9 0,0-8 0,0 3 0,0-5 0,0 1 0,0-4 0,0-2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84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24575,'0'12'0,"0"0"0,0-4 0,0 0 0,0 1 0,0-1 0,0 0 0,0 0 0,0 0 0,0 0 0,0 0 0,0-1 0,0 2 0,0-1 0,0 0 0,0-1 0,0-2 0,0-2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85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0:06.339"/>
    </inkml:context>
    <inkml:brush xml:id="br0">
      <inkml:brushProperty name="width" value="0.05" units="cm"/>
      <inkml:brushProperty name="height" value="0.05" units="cm"/>
      <inkml:brushProperty name="color" value="#7D943C"/>
    </inkml:brush>
  </inkml:definitions>
  <inkml:trace contextRef="#ctx0" brushRef="#br0">0 654 24575,'17'0'0,"-7"0"0,12-4 0,-12 3 0,8-7 0,-9 3 0,18-9 0,-11 4 0,43-21 0,-32 17 0,23-13 0,-31 21 0,-5-2 0,4 3 0,-8-4 0,8 0 0,-8 0 0,8 4 0,-8-3 0,3 4 0,0-5 0,-3 4 0,12-8 0,-12 11 0,12-10 0,-12 7 0,8 0 0,-8-3 0,3 3 0,0 1 0,-3-4 0,8 3 0,-8-4 0,8 4 0,-4-3 0,5 3 0,0-5 0,6 0 0,-5 0 0,11 0 0,-11 0 0,10 0 0,-9 0 0,9 0 0,-4 0 0,0 0 0,4 4 0,-10-2 0,30-3 0,-19-1 0,27-3 0,-18 4 0,5-1 0,1 1 0,-1-1 0,1-4 0,0 3 0,-1-3 0,-5 9 0,-3-2 0,-5 3 0,-1-5 0,1 6 0,-1-5 0,-5 9 0,4-8 0,-4 8 0,0-4 0,4 0 0,-4 4 0,20-8 0,-12 3 0,12 0 0,-20 1 0,4 1 0,-4 3 0,0-4 0,-2 5 0,-4-4 0,-1 3 0,0-4 0,5 5 0,-3 0 0,9 0 0,-10-4 0,10 3 0,5-3 0,-7 4 0,10 0 0,-17 0 0,4 0 0,-6 0 0,5 0 0,2 0 0,6 0 0,-1 0 0,7 0 0,1 0 0,14 0 0,-6 0 0,6 0 0,-7 0 0,-1 0 0,-5 0 0,4 0 0,-11 0 0,11 0 0,-11 0 0,4 0 0,1 0 0,-5 0 0,11 0 0,-11 0 0,5 0 0,-12 0 0,-1 0 0,-2 0 0,-8 0 0,2 0 0,8 0 0,-7 0 0,18 0 0,-16 0 0,10 0 0,10 5 0,-6-3 0,18 8 0,-19-8 0,-1 7 0,-7-8 0,-6 3 0,0 0 0,19 3 0,-9-1 0,10 3 0,-8-8 0,8 9 0,-4-4 0,54 18 0,-34-4 0,38 5 0,-32-1 0,-6-11 0,-9 4 0,-8-6 0,-6-1 0,13 2 0,-11-2 0,25 2 0,6 1 0,-7-1 0,27 7 0,-28 0 0,20 2 0,-20 1 0,3-8 0,-20 2 0,-8-6 0,-7 0 0,-11-1 0,-1-3 0,-4-3 0,4 2 0,-3 0 0,12 4 0,-1 0 0,3-4 0,1 4 0,-11-4 0,4 4 0,-8-4 0,3-1 0,6 1 0,-8 0 0,12 1 0,-8 2 0,9-7 0,-3 7 0,9-2 0,-4-1 0,5 5 0,1-4 0,5-1 0,-4 5 0,25 1 0,-21-4 0,15 7 0,-26-13 0,4 4 0,-15-1 0,9-3 0,-14 2 0,3-3 0,-4 0 0,-1 0 0,-3 0 0,-1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0:23.287"/>
    </inkml:context>
    <inkml:brush xml:id="br0">
      <inkml:brushProperty name="width" value="0.05" units="cm"/>
      <inkml:brushProperty name="height" value="0.05" units="cm"/>
      <inkml:brushProperty name="color" value="#7D943C"/>
    </inkml:brush>
  </inkml:definitions>
  <inkml:trace contextRef="#ctx0" brushRef="#br0">1 1316 24575,'12'0'0,"-2"0"0,8 0 0,-8-3 0,7 2 0,-2-3 0,4-1 0,17 0 0,-13 0 0,19 1 0,-16-1 0,0 0 0,18-6 0,-15 1 0,17 0 0,-15-1 0,-5 5 0,4-3 0,-9 4 0,9-1 0,-10-3 0,10 4 0,-9-1 0,3-3 0,-4 4 0,-1-5 0,-5 1 0,4 0 0,-4-4 0,6 2 0,-1-3 0,0 5 0,0-5 0,0 3 0,0-7 0,6 7 0,-5-3 0,5 4 0,-1-4 0,-3 3 0,9-4 0,-10 1 0,10 2 0,-4-6 0,6 6 0,-1-8 0,-5 9 0,4-9 0,2 4 0,1-6 0,19-4 0,-17 4 0,10-4 0,-14 10 0,-5-3 0,4 8 0,-4-8 0,0 7 0,4-7 0,-9 8 0,9-9 0,-10 9 0,5-8 0,0 4 0,-5-4 0,10 2 0,-3-7 0,5 6 0,1-9 0,5 5 0,-5 1 0,4-1 0,15-4 0,-16 4 0,16-4 0,-26 6 0,11-2 0,-10 2 0,11 3 0,-7-3 0,21-6 0,-15 2 0,14-2 0,-13 5 0,-5 5 0,11-2 0,-5-3 0,7 4 0,-1-1 0,1-4 0,0 10 0,-1-5 0,1 11 0,0 1 0,6 5 0,-4 0 0,4 0 0,-12 0 0,4 0 0,-11 0 0,25 0 0,-27 0 0,19 0 0,-24 0 0,0 0 0,-1 0 0,-1 0 0,-3 0 0,9 0 0,-10 0 0,10 0 0,-9 0 0,9 0 0,-4 0 0,0 0 0,4 4 0,-4-2 0,5 7 0,1-3 0,-1-1 0,1 5 0,5-4 0,3 5 0,5 0 0,21 1 0,-15-1 0,15 1 0,-27-1 0,-1 0 0,-1-1 0,-9 5 0,8-3 0,-10 7 0,6-3 0,0 11 0,0-5 0,7 6 0,-6-7 0,11 2 0,-4-1 0,7 7 0,-1-5 0,-4 10 0,3-9 0,-5 2 0,6-4 0,13 9 0,-16-12 0,15 11 0,-25-15 0,11 7 0,-4-1 0,-1 0 0,5-5 0,-11 3 0,11-2 0,-5 4 0,7 1 0,-7-1 0,13 1 0,-11-1 0,11-3 0,9 10 0,-11-14 0,17 9 0,-12-7 0,7-3 0,-1 4 0,-6-6 0,-2 0 0,13 4 0,-16-3 0,10 3 0,-23-5 0,-5-6 0,-1 5 0,1-4 0,-1-1 0,7 5 0,-5-9 0,11 5 0,-11-6 0,5 0 0,-7 0 0,0 0 0,1 0 0,-1 0 0,-5 0 0,-1 0 0,-6 0 0,6 0 0,-5 0 0,-4 0 0,-7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1:20.213"/>
    </inkml:context>
    <inkml:brush xml:id="br0">
      <inkml:brushProperty name="width" value="0.05" units="cm"/>
      <inkml:brushProperty name="height" value="0.05" units="cm"/>
      <inkml:brushProperty name="color" value="#BA482C"/>
    </inkml:brush>
  </inkml:definitions>
  <inkml:trace contextRef="#ctx0" brushRef="#br0">1 3295 24575,'8'0'0,"0"0"0,0 0 0,5 0 0,-3 0 0,3 0 0,1 0 0,4-4 0,-3 3 0,7-8 0,6-5 0,7-3 0,6-4 0,3 0 0,-5 4 0,1-1 0,4-3 0,-11 4 0,5-5 0,-7 2 0,1-1 0,0-6 0,1-2 0,8-6 0,-6 6 0,5-5 0,-2 11 0,-3-4 0,4-1 0,-8 6 0,2 0 0,-1 2 0,7-5 0,1 1 0,2-5 0,-4 7 0,-6-5 0,0 4 0,9-11 0,-7 6 0,6-2 0,-6-2 0,-1 3 0,1-5 0,-6 1 0,5-1 0,-5 1 0,1 0 0,5-7 0,-11 6 0,5-5 0,0-1 0,-6 7 0,7-13 0,-8 13 0,1-4 0,14-10 0,-11 12 0,11-7 0,-10 11 0,-4 5 0,5-7 0,-2 6 0,-3-3 0,3 9 0,-4-9 0,-2 9 0,2-9 0,-2 10 0,2-10 0,-6 9 0,5-9 0,-4 4 0,0-5 0,5-7 0,-5 5 0,6-5 0,-5 0 0,13-15 0,-11 10 0,11-3 0,-14 16 0,2 10 0,-6-11 0,2 11 0,-4-5 0,0 1 0,-1 3 0,1-3 0,0-1 0,0 5 0,0-5 0,0 1 0,4 3 0,-3-4 0,3 6 0,-5 5 0,0 1 0,-1 4 0,1 0 0,0 1 0,-1 3 0,-3-2 0,3 6 0,-4-7 0,4 4 0,-3-4 0,2-1 0,-2 5 0,0-4 0,3 3 0,-7-3 0,6 3 0,-6-2 0,6 3 0,-2-5 0,-1-4 0,4 3 0,-3 1 0,-1 1 0,4 4 0,-3-9 0,3 3 0,1-2 0,0 3 0,-1 1 0,1-1 0,0-4 0,0-2 0,1-4 0,-1 5 0,0-4 0,5 4 0,-4-6 0,4 6 0,-5-4 0,0 12 0,-4-6 0,-1 7 0,0 0 0,0-6 0,5 5 0,-1-6 0,1-1 0,1-2 0,-1-4 0,1 0 0,-1 5 0,0 0 0,-1 6 0,1-1 0,0 4 0,-5-2 0,4 6 0,-7-7 0,7 4 0,-3-5 0,3 1 0,1-1 0,4-4 0,-3 3 0,8-4 0,-8 5 0,3 0 0,-4 1 0,-1 3 0,5-3 0,6-1 0,1-2 0,3-2 0,1 3 0,-3 0 0,3 0 0,1 0 0,-9 1 0,7 3 0,-13-1 0,3 6 0,-4-3 0,-1 0 0,1 3 0,4-3 0,1 0 0,11 3 0,1-8 0,5 8 0,1-4 0,-6 5 0,4-4 0,-10 3 0,0-4 0,-7 5 0,-4 0 0,0 0 0,-1 0 0,1 0 0,-1 0 0,1 0 0,4 0 0,2 0 0,-1 0 0,4 0 0,-8 0 0,3 0 0,-4 0 0,-1 0 0,1 0 0,-1 0 0,1 0 0,4 0 0,2 0 0,4 4 0,0 1 0,6 5 0,-5 0 0,5-4 0,-7 2 0,-4-3 0,-1-1 0,-5 0 0,1-4 0,-4 4 0,2-3 0,-2 3 0,8 0 0,6 2 0,21 9 0,-5-4 0,17 5 0,-19-6 0,5 1 0,-7 4 0,-5-3 0,4 3 0,-9-6 0,3 1 0,-5 0 0,1-1 0,4 1 0,2 0 0,6 1 0,-1-1 0,0 6 0,1 0 0,-1 0 0,-5 3 0,7-4 0,-16 0 0,5-2 0,-14-4 0,1-1 0,0 1 0,4 0 0,1 0 0,5 5 0,1 6 0,0 1 0,6 10 0,-5-10 0,5 5 0,0 0 0,-6-6 0,6 6 0,-7-7 0,-4 0 0,9 1 0,-7 5 0,14 3 0,-8 4 0,10 2 0,11 21 0,-11-17 0,16 18 0,-21-23 0,8 8 0,-8-6 0,6 5 0,-11-8 0,10 2 0,-10 4 0,10-3 0,-3 11 0,0-5 0,5 8 0,-6-8 0,8 7 0,-1-6 0,1 8 0,-7-9 0,5 7 0,-12-15 0,12 14 0,-12-13 0,11 6 0,11 15 0,-6-8 0,6 9 0,-12-21 0,-12-10 0,-1-10 0,12 11 0,-19-14 0,18 14 0,-17-16 0,12 15 0,-5-13 0,5 8 0,-7-6 0,6 2 0,-5-1 0,5 0 0,-11-6 0,4 4 0,-4 2 0,6 0 0,-6 3 0,13 1 0,-10-3 0,11 6 0,-4-6 0,-3-1 0,3-1 0,1 1 0,-5 0 0,5 1 0,6 3 0,-9-3 0,14 1 0,-16 1 0,24 5 0,-25-7 0,23 11 0,-14-11 0,0 5 0,3-5 0,-7 3 0,-3-8 0,3 3 0,1-4 0,-5 0 0,5 0 0,-11-1 0,8 1 0,-7-6 0,8 1 0,-4-1 0,0-3 0,6 3 0,1 1 0,5-4 0,1 4 0,-6-5 0,4 0 0,-15 0 0,0 0 0,-11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14.441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0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2:01.382"/>
    </inkml:context>
    <inkml:brush xml:id="br0">
      <inkml:brushProperty name="width" value="0.05" units="cm"/>
      <inkml:brushProperty name="height" value="0.05" units="cm"/>
      <inkml:brushProperty name="color" value="#BA482C"/>
    </inkml:brush>
  </inkml:definitions>
  <inkml:trace contextRef="#ctx0" brushRef="#br0">0 624 24575,'13'0'0,"-2"0"0,-2 0 0,4 0 0,-3 0 0,8 0 0,5 0 0,3 0 0,3 0 0,-4 0 0,-1 0 0,-3 0 0,-1 0 0,-3 0 0,-2 0 0,4 0 0,5 0 0,-3-4 0,9-2 0,-4-4 0,0 4 0,3-3 0,-3 3 0,0-4 0,4 0 0,5-5 0,-7 0 0,10-1 0,-12 2 0,5-1 0,1 3 0,-1-3 0,1 0 0,-6 4 0,-2-4 0,-5 6 0,-4 3 0,3-2 0,-9 3 0,9-4 0,-3-1 0,9 0 0,-8 1 0,19-7 0,-12 5 0,15-4 0,0 4 0,1-5 0,6 3 0,9-12 0,-7 11 0,0-6 0,-9 9 0,2-3 0,-7 2 0,7-3 0,5 0 0,-4 3 0,6-3 0,-3 4 0,-5 0 0,6-1 0,1 1 0,-7 5 0,5-4 0,-12 4 0,6 0 0,-7-4 0,1 9 0,-1-8 0,1 8 0,-1-4 0,0 0 0,-5 4 0,-1-3 0,-6 4 0,-1 0 0,-4 0 0,9 0 0,-7-5 0,14 4 0,-10-3 0,10 4 0,3 0 0,0 0 0,4 0 0,-5 0 0,-1 0 0,1 0 0,5 0 0,-4 0 0,10 0 0,-3 0 0,12 6 0,-4 0 0,11 1 0,16 3 0,-16-4 0,22 1 0,-34 3 0,-1-9 0,-2 9 0,-11-9 0,5 9 0,-7-9 0,6 9 0,-4-4 0,11 0 0,-4 4 0,5-4 0,1 5 0,0 1 0,6-6 0,-4 4 0,5-3 0,-8 4 0,1 0 0,-1-4 0,21 8 0,-22-8 0,21 9 0,-26-10 0,0 4 0,-1-9 0,-12 4 0,-1-5 0,-11 0 0,-1 0 0,-4 0 0,-1 0 0,17 0 0,4 0 0,17 0 0,6 0 0,3 0 0,0 0 0,32 0 0,-26 0 0,27 0 0,-26 0 0,-1 0 0,-6 0 0,4 0 0,-4 0 0,6 5 0,1 2 0,0 6 0,0-1 0,7 0 0,-6 1 0,14 0 0,-14-1 0,7 1 0,-9-1 0,0-5 0,-7 3 0,-1-3 0,-8-1 0,1 4 0,-7-9 0,-1 9 0,-7-9 0,0 9 0,-5-9 0,-1 8 0,-6-8 0,4 3 0,-8 0 0,2-3 0,-8 3 0,0-4 0,-1 0 0,1 0 0,4 0 0,-3 0 0,8 0 0,-4 0 0,5 0 0,-4 0 0,-2 0 0,-5 0 0,1 0 0,0 0 0,-1 0 0,5 0 0,7 0 0,6 0 0,6 0 0,-1 4 0,7-3 0,1 9 0,0-9 0,-7 9 0,-7-9 0,-6 7 0,-5-7 0,0 4 0,-6-5 0,1 0 0,-5 0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2:21.053"/>
    </inkml:context>
    <inkml:brush xml:id="br0">
      <inkml:brushProperty name="width" value="0.05" units="cm"/>
      <inkml:brushProperty name="height" value="0.05" units="cm"/>
      <inkml:brushProperty name="color" value="#6968A0"/>
    </inkml:brush>
  </inkml:definitions>
  <inkml:trace contextRef="#ctx0" brushRef="#br0">0 2162 24575,'9'0'0,"3"0"0,-2-4 0,8 3 0,-3-7 0,-1 7 0,0-12 0,5 6 0,33-15 0,-13 4 0,18-1 0,-27 4 0,-9 9 0,9-3 0,-10 3 0,11-9 0,-6 4 0,-3-3 0,7 4 0,-18 1 0,12 3 0,-8-2 0,-1 3 0,-1 0 0,-4 1 0,0 0 0,4-1 0,1-4 0,11-1 0,-5 0 0,10 0 0,-9 0 0,12-4 0,-17 4 0,6 1 0,-13 1 0,4 3 0,1 0 0,5-8 0,6 6 0,1-7 0,5 3 0,1-4 0,-1 4 0,1-4 0,-6 4 0,-2 1 0,-9 1 0,-2 4 0,-4-3 0,4 3 0,1-8 0,26-18 0,-10 7 0,25-19 0,-21 14 0,7-6 0,-8 6 0,1-3 0,-2 9 0,-4-8 0,10 0 0,-8-2 0,6-3 0,-5 8 0,-8-2 0,8 2 0,-3-5 0,1 0 0,3-1 0,-9 2 0,10-2 0,-12 8 0,6-5 0,-7 5 0,7-7 0,-6 7 0,12-7 0,-11 7 0,10-8 0,-9 2 0,9-1 0,-10 6 0,0 1 0,-4 12 0,-8 0 0,3 5 0,-4 4 0,0-7 0,4 1 0,2-8 0,-1 5 0,10-5 0,-8 4 0,8-5 0,-5 6 0,1-4 0,-6 7 0,-1-2 0,1 0 0,0 7 0,5-11 0,6 5 0,-5-3 0,10-4 0,-4 3 0,20-14 0,-11 6 0,4-1 0,-14 10 0,-10 6 0,-2 0 0,-5 4 0,6-3 0,-5 7 0,9-7 0,-3 7 0,9-8 0,2 3 0,6-4 0,-6-1 0,4 6 0,-10-4 0,5 8 0,-6-7 0,-4 7 0,16-4 0,-7 5 0,22 0 0,-13-4 0,11 3 0,-5-9 0,7 9 0,-12-9 0,2 9 0,-15-3 0,-1 0 0,-7 3 0,-4-6 0,-1 6 0,1-7 0,-1 7 0,11-3 0,-4 0 0,21-7 0,-8-5 0,10-6 0,-7 1 0,14 0 0,-15 5 0,14 6 0,-24 1 0,10 8 0,-9-3 0,9 4 0,-10-4 0,10 3 0,-4-4 0,6 5 0,-6 0 0,4 0 0,-4 0 0,0 0 0,-2 0 0,1 0 0,-9 0 0,7 0 0,-13 0 0,3 0 0,-4 0 0,-1 0 0,1 0 0,-1 4 0,0 1 0,5 3 0,1 1 0,11 1 0,1 0 0,11 6 0,3 2 0,5-1 0,1 5 0,-1-5 0,1 1 0,-7 3 0,5-4 0,-11 0 0,5 3 0,-7-3 0,0-1 0,2 10 0,-1-13 0,2 18 0,-8-14 0,5 5 0,-10 2 0,9-7 0,-3 9 0,-1-6 0,4 1 0,-10-6 0,10 4 0,-4-3 0,14 9 0,-6-7 0,6 6 0,-9-8 0,1 0 0,5 5 0,-4-4 0,11 5 0,-3 6 0,5-3 0,3 10 0,-9-11 0,6 5 0,-12-2 0,4-4 0,-5 4 0,-8-7 0,0-4 0,0 2 0,-5-3 0,18 10 0,-15-9 0,15 8 0,-17-9 0,9 1 0,-4 3 0,5-7 0,1 3 0,19 6 0,-14-8 0,21 13 0,-25-14 0,5 4 0,0 0 0,-5-4 0,4 4 0,-5-1 0,-1-4 0,-5 8 0,-1-8 0,-6 3 0,-5-5 0,0 0 0,-6-4 0,1-1 0,-1-4 0,1 4 0,4-3 0,10 7 0,-2-3 0,7 0 0,-14 3 0,0-7 0,-6 3 0,1-4 0,4 5 0,2 0 0,4 4 0,-5 0 0,16-3 0,-13 2 0,19-2 0,-10 4 0,0-5 0,-1 0 0,-11-5 0,0 4 0,11-3 0,-8 7 0,14-7 0,-12 3 0,12 1 0,-3 1 0,9 0 0,-5 4 0,21-3 0,-2 8 0,6-2 0,-17 2 0,-20-6 0,-2 1 0,-8-5 0,3-1 0,-4 0 0,-4-3 0,-1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2:28.031"/>
    </inkml:context>
    <inkml:brush xml:id="br0">
      <inkml:brushProperty name="width" value="0.05" units="cm"/>
      <inkml:brushProperty name="height" value="0.05" units="cm"/>
      <inkml:brushProperty name="color" value="#6968A0"/>
    </inkml:brush>
  </inkml:definitions>
  <inkml:trace contextRef="#ctx0" brushRef="#br0">0 4317 24575,'18'0'0,"-1"0"0,2 0 0,6 0 0,-5 0 0,10 0 0,-9 0 0,57-10 0,-34-2 0,50-6 0,-53-3 0,10 8 0,-18-7 0,11 13 0,-11-7 0,0 9 0,-3-1 0,-10-3 0,10 4 0,-4-5 0,0-5 0,4 4 0,-4-8 0,5 7 0,1-8 0,-6 5 0,4-6 0,-4 1 0,0 4 0,12-12 0,-15 15 0,10-14 0,-14 12 0,6-5 0,2-6 0,0-1 0,12-8 0,-9 1 0,11-1 0,-6 1 0,5-7 0,-4 5 0,12-12 0,-12 12 0,11-11 0,-11 11 0,6-11 0,-6 4 0,7-6 0,-11 1 0,16-9 0,-16 2 0,12-8 0,-18 11 0,-2-1 0,18-28-465,-15 20 1,-1-2 464,9-27 0,-14 40 0,-1 0 0,2-25 0,-1 18 0,0 0 0,-5-6 0,-1-3 0,-1-3 0,0-28 0,-6 37 0,0-2 0,-1-3 0,1 1 0,-1 7 0,1 0 0,0-14 0,0 0 0,-1 18 0,0 1 0,1-7 0,-1 1 0,7-32-436,0-1 436,-1 11 0,-1 24 0,-1 11 0,-1 14 0,-4 5 908,-1 7-908,-5 0 457,8 4-457,3-6 0,9-4 0,5 4 0,-3-9 0,4 3 0,-6 1 0,6-5 0,2 3 0,6-6 0,0 0 0,0-1 0,7 0 0,-5 0 0,10 5 0,-10-3 0,2 10 0,-11-3 0,4-1 0,-4 6 0,0-1 0,11-5 0,-10 14 0,11-14 0,-8 11 0,1-5 0,-6 1 0,4 4 0,-10-2 0,10 6 0,-9-6 0,4 3 0,-6 0 0,0 1 0,5-1 0,-3 5 0,9-10 0,-4 9 0,12-5 0,-5 6 0,11-2 0,-11 2 0,4-1 0,1 5 0,-5-3 0,4 8 0,-5-4 0,-6 5 0,4 0 0,-10 0 0,5 0 0,-6 0 0,0 0 0,6 0 0,-10 0 0,17 8 0,-20-5 0,10 9 0,-9-7 0,-3 4 0,3 0 0,-4 0 0,0 4 0,0 1 0,1 5 0,3 0 0,-2 1 0,7-1 0,-7 5 0,7-3 0,-2 9 0,0-4 0,4 5 0,-4 0 0,6 7 0,-6 1 0,5 0 0,-4 5 0,5-5 0,2 14 0,-1-5 0,7 6 0,-6-8 0,6 1 0,-8-7 0,0 4 0,-5-5 0,5 7 0,1 26 0,1-19 0,-1 26 0,-1-31 0,-3 11 0,-1-11 0,4 5 0,-5-14 0,1 5 0,2-11 0,-3 5 0,-1-7 0,4 0 0,-9 1 0,9-1 0,-4 1 0,6 5 0,-1-4 0,2 11 0,4-9 0,-3 9 0,10-2 0,-3 6 0,13 9 0,-12-14 0,19 28 0,-30-27 0,21 26 0,-5 4 0,-3-7 0,-10-22 0,-1-1 0,3 13 0,10 11 0,-4-6-420,23 21 420,-19-15 0,-1-18 0,-1-1 0,1 5 0,2-8 0,5 1 0,28 23 0,-30-29 0,3-1 0,7 2 0,-1-4 0,14 12 0,-13-13 0,-1-4 0,3-4 0,-11 0 0,0 1 0,14 3 0,9 11 0,-2-1 0,0-5 0,-5 5 0,3-6 0,-10 0 0,-1-1 0,-3-5 0,-18-5 420,9-5-420,-11-1 0,0-4 0,-2 3 0,-5-8 0,0 7 0,0-3 0,0 8 0,-4-3 0,-2-2 0,-4-5 0,0-8 0,-5-1 0,0-4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24575,'0'13'0,"0"3"0,0-6 0,0 8 0,0-4 0,0 1 0,0-2 0,0 0 0,0-3 0,0 3 0,0-4 0,0 4 0,0-3 0,0 3 0,0-4 0,0-5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24575,'0'23'0,"0"5"0,0-7 0,0 3 0,0-5 0,0-4 0,0-2 0,0-4 0,0-4 0,0-2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24575,'0'17'0,"0"6"0,0-7 0,0 8 0,0-10 0,0 1 0,0 2 0,0-7 0,0 3 0,0-5 0,0 0 0,0-3 0,0-1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24575,'0'27'0,"0"1"0,0-3 0,0 6 0,0-11 0,0 5 0,0-11 0,0-1 0,0-4 0,0-5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6 0,0-1 0,0-3 0,0-1 0,0-2 0,0-9 0,0 4 0,0 0 0,4-4 0,-3 5 0,3-6 0,-4 1 0,0-4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15.197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0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24575,'0'24'0,"0"10"0,0-12 0,0 9 0,0-16 0,0 8 0,0-12 0,0 13 0,0-15 0,0 9 0,0-8 0,0 3 0,0-5 0,0 1 0,0-4 0,0-2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24575,'0'12'0,"0"0"0,0-4 0,0 0 0,0 1 0,0-1 0,0 0 0,0 0 0,0 0 0,0 0 0,0 0 0,0-1 0,0 2 0,0-1 0,0 0 0,0-1 0,0-2 0,0-2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24575,'0'13'0,"0"3"0,0-6 0,0 8 0,0-4 0,0 1 0,0-2 0,0 0 0,0-3 0,0 3 0,0-4 0,0 4 0,0-3 0,0 3 0,0-4 0,0-5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24575,'0'23'0,"0"5"0,0-7 0,0 3 0,0-5 0,0-4 0,0-2 0,0-4 0,0-4 0,0-2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24575,'0'17'0,"0"6"0,0-7 0,0 8 0,0-10 0,0 1 0,0 2 0,0-7 0,0 3 0,0-5 0,0 0 0,0-3 0,0-1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24575,'0'27'0,"0"1"0,0-3 0,0 6 0,0-11 0,0 5 0,0-11 0,0-1 0,0-4 0,0-5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15.828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0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6 0,0-1 0,0-3 0,0-1 0,0-2 0,0-9 0,0 4 0,0 0 0,4-4 0,-3 5 0,3-6 0,-4 1 0,0-4 0,0-1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24575,'0'24'0,"0"10"0,0-12 0,0 9 0,0-16 0,0 8 0,0-12 0,0 13 0,0-15 0,0 9 0,0-8 0,0 3 0,0-5 0,0 1 0,0-4 0,0-2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24575,'0'12'0,"0"0"0,0-4 0,0 0 0,0 1 0,0-1 0,0 0 0,0 0 0,0 0 0,0 0 0,0 0 0,0-1 0,0 2 0,0-1 0,0 0 0,0-1 0,0-2 0,0-2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7:25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24575,'0'17'0,"0"0"0,0 8 0,0-5 0,0 5 0,0-6 0,0 0 0,0 0 0,0-4 0,0 3 0,5-4 0,-4 5 0,3 0 0,-4 6 0,4-5 0,-3 10 0,4-9 0,-5 3 0,0-4 0,0 4 0,0-3 0,0-1 0,0-7 0,0 0 0,0-3 0,0 3 0,0 0 0,0 2 0,0 4 0,0 0 0,0 0 0,0 0 0,0 0 0,0 0 0,0-4 0,0 3 0,0-8 0,0 3 0,0 0 0,0-3 0,0 8 0,0-8 0,0 8 0,0-4 0,0 5 0,0 0 0,0 6 0,0 1 0,0 0 0,0 4 0,0-10 0,0 10 0,-5-9 0,0 12 0,0-12 0,0 2 0,5-5 0,0-9 0,-3 5 0,2-1 0,-3-3 0,4 8 0,0-4 0,0 11 0,0 1 0,-5 5 0,4-5 0,-9 10 0,9-14 0,-4 15 0,5-11 0,0 0 0,0-2 0,0-5 0,0 1 0,0-6 0,0-1 0,0-4 0,0 0 0,0 4 0,0-3 0,0 8 0,0-4 0,0 5 0,0 0 0,0 6 0,0-5 0,0 5 0,0-1 0,0-3 0,4 4 0,-3-1 0,3-3 0,1 9 0,-4-5 0,4 1 0,-5 4 0,0-9 0,0 9 0,4-9 0,-3 9 0,3-4 0,-4-1 0,0 6 0,5-5 0,-4-1 0,4 6 0,-5-5 0,0-1 0,0 0 0,0-6 0,0 0 0,0 0 0,0-4 0,0 3 0,0-4 0,0 5 0,0 0 0,0-4 0,0 11 0,0-14 0,0 15 0,0-13 0,0 5 0,0 6 0,0-5 0,0 10 0,0-4 0,0 6 0,0-1 0,0 7 0,0-5 0,0 11 0,0-5 0,0 1 0,0-3 0,0-5 0,0 5 0,0-4 0,0 11 0,0-11 0,0 5 0,0-6 0,0-1 0,0 0 0,0 1 0,0-1 0,0 1 0,0-1 0,0 1 0,0-1 0,0 0 0,0 1 0,0-6 0,0 4 0,0-10 0,0 5 0,0-6 0,0-5 0,0 4 0,0-3 0,0 9 0,0-3 0,5 9 0,-4-4 0,8 5 0,-8 1 0,4-1 0,0 1 0,-4-7 0,3 5 0,1-4 0,1 14 0,0-12 0,-2 5 0,-4-8 0,0-4 0,5 3 0,-4 1 0,3-5 0,-4 10 0,0-9 0,0 8 0,0-3 0,0 6 0,0-1 0,0 1 0,0-1 0,0-5 0,0 4 0,0-4 0,0 0 0,0-1 0,0-6 0,0 0 0,0 5 0,0 2 0,0 6 0,0 26 0,0-14 0,0 29 0,0-25 0,0 11 0,0-4 0,0-1 0,0-1 0,0-8 0,0-5 0,0-3 0,0-5 0,0-6 0,0 4 0,0-10 0,0 10 0,10 16 0,-3-3 0,9 17 0,-5-15 0,1 0 0,-1-6 0,0-1 0,-6-6 0,0-1 0,-5-5 0,0-2 0,0-9 0,0-2 0,0 1 0,0-5 0,0 5 0,0-1 0,0-3 0,0 13 0,0-7 0,0 8 0,-4-5 0,-2 0 0,-3 0 0,-1 4 0,5-3 0,1-1 0,0-6 0,3-5 0,-3 1 0,0-1 0,3 1 0,-2-1 0,-1 1 0,3-1 0,-7 1 0,7-1 0,-2 0 0,3 0 0,-4 0 0,3 0 0,-7 1 0,4-5 0,10 0 0,7-4 0,15 0 0,3 0 0,7 0 0,-5 0 0,5 0 0,0 0 0,-5 0 0,4 0 0,-5 0 0,-1 0 0,1 0 0,-1 0 0,0 5 0,-5 0 0,4 5 0,-9 0 0,4-4 0,-1 3 0,2-8 0,0 8 0,4-8 0,-4 3 0,6-4 0,-7 4 0,5-3 0,-4 4 0,0-1 0,4-3 0,-4 8 0,6-8 0,-1 8 0,1-8 0,5 4 0,3-5 0,5 0 0,1 5 0,-7-4 0,5 5 0,-11-6 0,5 0 0,-7 0 0,1 0 0,-7 0 0,6 0 0,-6 0 0,13 0 0,2 0 0,5 0 0,8 0 0,2 0 0,-1 0 0,-1 0 0,0 0 0,-12 0 0,10-6 0,-12 5 0,0-9 0,-1 5 0,0-1 0,-5-3 0,11 2 0,-11-3 0,11-2 0,-5 7 0,7-6 0,0 5 0,-1-5 0,8-1 0,2 0 0,6 0 0,1-1 0,0 1 0,-1 5 0,-6 2 0,4 5 0,-12 0 0,6 0 0,7 0 0,-17 0 0,8 0 0,-19 0 0,-1 0 0,1 0 0,-1 0 0,7 0 0,-5 0 0,11 0 0,2-6 0,2 0 0,5-1 0,-8-3 0,1 8 0,6-3 0,-4 5 0,5 0 0,-8 0 0,1 0 0,7 0 0,-6 0 0,6 0 0,-8 0 0,21 0 0,-21 0 0,19 0 0,-25 0 0,7 0 0,-1 0 0,1 0 0,7 0 0,-6 0 0,6 0 0,-7 5 0,-1 2 0,1-1 0,-1-1 0,-5-5 0,4 0 0,-11 0 0,5 0 0,-7 0 0,0 0 0,1 0 0,-1 0 0,1 0 0,-6 0 0,8 0 0,-18 0 0,8-14 0,-9 11 0,13-11 0,7 14 0,11 0 0,-7 0 0,20 0 0,-9 0 0,20 0 0,-8 0 0,-1 0 0,-6 5 0,5 2 0,-13 4 0,0-4 0,-3 3 0,-5-9 0,7 9 0,-7-8 0,5 8 0,-11-9 0,5 9 0,-7-9 0,7 9 0,1-4 0,7 0 0,0 4 0,-1-8 0,8 3 0,-12-5 0,10 5 0,-18-4 0,19 4 0,-17-5 0,5 0 0,-10 0 0,-4 0 0,5 0 0,1 5 0,-1-4 0,1 4 0,-1-5 0,0 0 0,1 0 0,-1 0 0,1 0 0,-1 0 0,1 0 0,-1 0 0,1 0 0,-7 0 0,0 0 0,0 0 0,-5 0 0,5 0 0,-11 0 0,-1 0 0,-4 0 0,-1 0 0,1 0 0,0 0 0,-1 0 0,1 0 0,-1 0 0,0-4 0,1 3 0,0-3 0,-1 4 0,1 0 0,-4 0 0,-2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7:32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24575,'0'17'0,"0"0"0,0 8 0,0-5 0,0 5 0,0-6 0,0 0 0,0 0 0,0-4 0,0 3 0,5-4 0,-4 5 0,3 0 0,-4 6 0,4-5 0,-3 10 0,4-9 0,-5 3 0,0-4 0,0 4 0,0-3 0,0-1 0,0-7 0,0 0 0,0-3 0,0 3 0,0 0 0,0 2 0,0 4 0,0 0 0,0 0 0,0 0 0,0 0 0,0 0 0,0-4 0,0 3 0,0-8 0,0 3 0,0 0 0,0-3 0,0 8 0,0-8 0,0 8 0,0-4 0,0 5 0,0 0 0,0 6 0,0 1 0,0 0 0,0 4 0,0-10 0,0 10 0,-5-9 0,0 12 0,0-12 0,0 2 0,5-5 0,0-9 0,-3 5 0,2-1 0,-3-3 0,4 8 0,0-4 0,0 11 0,0 1 0,-5 5 0,4-5 0,-9 10 0,9-14 0,-4 15 0,5-11 0,0 0 0,0-2 0,0-5 0,0 1 0,0-6 0,0-1 0,0-4 0,0 0 0,0 4 0,0-3 0,0 8 0,0-4 0,0 5 0,0 0 0,0 6 0,0-5 0,0 5 0,0-1 0,0-3 0,4 4 0,-3-1 0,3-3 0,1 9 0,-4-5 0,4 1 0,-5 4 0,0-9 0,0 9 0,4-9 0,-3 9 0,3-4 0,-4-1 0,0 6 0,5-5 0,-4-1 0,4 6 0,-5-5 0,0-1 0,0 0 0,0-6 0,0 0 0,0 0 0,0-4 0,0 3 0,0-4 0,0 5 0,0 0 0,0-4 0,0 11 0,0-14 0,0 15 0,0-13 0,0 5 0,0 6 0,0-5 0,0 10 0,0-4 0,0 6 0,0-1 0,0 7 0,0-5 0,0 11 0,0-5 0,0 1 0,0-3 0,0-5 0,0 5 0,0-4 0,0 11 0,0-11 0,0 5 0,0-6 0,0-1 0,0 0 0,0 1 0,0-1 0,0 1 0,0-1 0,0 1 0,0-1 0,0 0 0,0 1 0,0-6 0,0 4 0,0-10 0,0 5 0,0-6 0,0-5 0,0 4 0,0-3 0,0 9 0,0-3 0,5 9 0,-4-4 0,8 5 0,-8 1 0,4-1 0,0 1 0,-4-7 0,3 5 0,1-4 0,1 14 0,0-12 0,-2 5 0,-4-8 0,0-4 0,5 3 0,-4 1 0,3-5 0,-4 10 0,0-9 0,0 8 0,0-3 0,0 6 0,0-1 0,0 1 0,0-1 0,0-5 0,0 4 0,0-4 0,0 0 0,0-1 0,0-6 0,0 0 0,0 5 0,0 2 0,0 6 0,0 26 0,0-14 0,0 29 0,0-25 0,0 11 0,0-4 0,0-1 0,0-1 0,0-8 0,0-5 0,0-3 0,0-5 0,0-6 0,0 4 0,0-10 0,0 10 0,10 16 0,-3-3 0,9 17 0,-5-15 0,1 0 0,-1-6 0,0-1 0,-6-6 0,0-1 0,-5-5 0,0-2 0,0-9 0,0-2 0,0 1 0,0-5 0,0 5 0,0-1 0,0-3 0,0 13 0,0-7 0,0 8 0,-4-5 0,-2 0 0,-3 0 0,-1 4 0,5-3 0,1-1 0,0-6 0,3-5 0,-3 1 0,0-1 0,3 1 0,-2-1 0,-1 1 0,3-1 0,-7 1 0,7-1 0,-2 0 0,3 0 0,-4 0 0,3 0 0,-7 1 0,4-5 0,10 0 0,7-4 0,15 0 0,3 0 0,7 0 0,-5 0 0,5 0 0,0 0 0,-5 0 0,4 0 0,-5 0 0,-1 0 0,1 0 0,-1 0 0,0 5 0,-5 0 0,4 5 0,-9 0 0,4-4 0,-1 3 0,2-8 0,0 8 0,4-8 0,-4 3 0,6-4 0,-7 4 0,5-3 0,-4 4 0,0-1 0,4-3 0,-4 8 0,6-8 0,-1 8 0,1-8 0,5 4 0,3-5 0,5 0 0,1 5 0,-7-4 0,5 5 0,-11-6 0,5 0 0,-7 0 0,1 0 0,-7 0 0,6 0 0,-6 0 0,13 0 0,2 0 0,5 0 0,8 0 0,2 0 0,-1 0 0,-1 0 0,0 0 0,-12 0 0,10-6 0,-12 5 0,0-9 0,-1 5 0,0-1 0,-5-3 0,11 2 0,-11-3 0,11-2 0,-5 7 0,7-6 0,0 5 0,-1-5 0,8-1 0,2 0 0,6 0 0,1-1 0,0 1 0,-1 5 0,-6 2 0,4 5 0,-12 0 0,6 0 0,7 0 0,-17 0 0,8 0 0,-19 0 0,-1 0 0,1 0 0,-1 0 0,7 0 0,-5 0 0,11 0 0,2-6 0,2 0 0,5-1 0,-8-3 0,1 8 0,6-3 0,-4 5 0,5 0 0,-8 0 0,1 0 0,7 0 0,-6 0 0,6 0 0,-8 0 0,21 0 0,-21 0 0,19 0 0,-25 0 0,7 0 0,-1 0 0,1 0 0,7 0 0,-6 0 0,6 0 0,-7 5 0,-1 2 0,1-1 0,-1-1 0,-5-5 0,4 0 0,-11 0 0,5 0 0,-7 0 0,0 0 0,1 0 0,-1 0 0,1 0 0,-6 0 0,8 0 0,-18 0 0,8-14 0,-9 11 0,13-11 0,7 14 0,11 0 0,-7 0 0,20 0 0,-9 0 0,20 0 0,-8 0 0,-1 0 0,-6 5 0,5 2 0,-13 4 0,0-4 0,-3 3 0,-5-9 0,7 9 0,-7-8 0,5 8 0,-11-9 0,5 9 0,-7-9 0,7 9 0,1-4 0,7 0 0,0 4 0,-1-8 0,8 3 0,-12-5 0,10 5 0,-18-4 0,19 4 0,-17-5 0,5 0 0,-10 0 0,-4 0 0,5 0 0,1 5 0,-1-4 0,1 4 0,-1-5 0,0 0 0,1 0 0,-1 0 0,1 0 0,-1 0 0,1 0 0,-1 0 0,1 0 0,-7 0 0,0 0 0,0 0 0,-5 0 0,5 0 0,-11 0 0,-1 0 0,-4 0 0,-1 0 0,1 0 0,0 0 0,-1 0 0,1 0 0,-1 0 0,0-4 0,1 3 0,0-3 0,-1 4 0,1 0 0,-4 0 0,-2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0.421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24575,'0'13'0,"0"3"0,0-6 0,0 8 0,0-4 0,0 1 0,0-2 0,0 0 0,0-3 0,0 3 0,0-4 0,0 4 0,0-3 0,0 3 0,0-4 0,0-5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2.107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3.330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24575,'0'23'0,"0"5"0,0-7 0,0 3 0,0-5 0,0-4 0,0-2 0,0-4 0,0-4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16.666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1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4.417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5.183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0 24575,'0'17'0,"0"6"0,0-7 0,0 8 0,0-10 0,0 1 0,0 2 0,0-7 0,0 3 0,0-5 0,0 0 0,0-3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6.184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24575,'0'27'0,"0"1"0,0-3 0,0 6 0,0-11 0,0 5 0,0-11 0,0-1 0,0-4 0,0-5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7.564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24575,'0'22'0,"0"-3"0,0 6 0,0-1 0,0-3 0,0-1 0,0-2 0,0-9 0,0 4 0,0 0 0,4-4 0,-3 5 0,3-6 0,-4 1 0,0-4 0,0-1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9.827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21.195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24575,'0'24'0,"0"10"0,0-12 0,0 9 0,0-16 0,0 8 0,0-12 0,0 13 0,0-15 0,0 9 0,0-8 0,0 3 0,0-5 0,0 1 0,0-4 0,0-2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28.179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24575,'0'12'0,"0"0"0,0-4 0,0 0 0,0 1 0,0-1 0,0 0 0,0 0 0,0 0 0,0 0 0,0 0 0,0-1 0,0 2 0,0-1 0,0 0 0,0-1 0,0-2 0,0-2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2.175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3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24575,'0'13'0,"0"3"0,0-6 0,0 8 0,0-4 0,0 1 0,0-2 0,0 0 0,0-3 0,0 3 0,0-4 0,0 4 0,0-3 0,0 3 0,0-4 0,0-5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4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2.055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1 0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5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24575,'0'23'0,"0"5"0,0-7 0,0 3 0,0-5 0,0-4 0,0-2 0,0-4 0,0-4 0,0-2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6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7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0 24575,'0'17'0,"0"6"0,0-7 0,0 8 0,0-10 0,0 1 0,0 2 0,0-7 0,0 3 0,0-5 0,0 0 0,0-3 0,0-1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8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24575,'0'27'0,"0"1"0,0-3 0,0 6 0,0-11 0,0 5 0,0-11 0,0-1 0,0-4 0,0-5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9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24575,'0'22'0,"0"-3"0,0 6 0,0-1 0,0-3 0,0-1 0,0-2 0,0-9 0,0 4 0,0 0 0,4-4 0,-3 5 0,3-6 0,-4 1 0,0-4 0,0-1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40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41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24575,'0'24'0,"0"10"0,0-12 0,0 9 0,0-16 0,0 8 0,0-12 0,0 13 0,0-15 0,0 9 0,0-8 0,0 3 0,0-5 0,0 1 0,0-4 0,0-2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1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24575,'0'12'0,"0"0"0,0-4 0,0 0 0,0 1 0,0-1 0,0 0 0,0 0 0,0 0 0,0 0 0,0 0 0,0-1 0,0 2 0,0-1 0,0 0 0,0-1 0,0-2 0,0-2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2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0:53.400"/>
    </inkml:context>
    <inkml:brush xml:id="br0">
      <inkml:brushProperty name="width" value="0.05" units="cm"/>
      <inkml:brushProperty name="height" value="0.05" units="cm"/>
      <inkml:brushProperty name="color" value="#7D943C"/>
    </inkml:brush>
  </inkml:definitions>
  <inkml:trace contextRef="#ctx0" brushRef="#br0">0 169 24575,'8'0'0,"5"0"0,7 0 0,12 0 0,1 0 0,5 0 0,-12 0 0,33 0 0,-23-5 0,25-5 0,-32-1 0,15-13 0,-8 6 0,11-3 0,-9 5 0,-1 5 0,-9 5 0,8-8 0,-10 11 0,6-15 0,-6 15 0,4-6 0,-4 9 0,5 0 0,0 0 0,1 0 0,-1 0 0,1 0 0,6 0 0,-5 0 0,4 0 0,15 0 0,-15 0 0,14 0 0,-19 0 0,5 5 0,-4 1 0,5 5 0,-6-1 0,-1 1 0,1 4 0,-1-3 0,-5 2 0,4 1 0,-9-4 0,3 8 0,-5-8 0,0 7 0,0-8 0,1 8 0,-6-3 0,10 1 0,-12 2 0,11-3 0,-8 0 0,10 4 0,-5-4 0,13 5 0,-6 0 0,2-5 0,-4 4 0,-1-8 0,2 3 0,6 1 0,-6 0 0,4 6 0,2 0 0,2 6 0,4-3 0,-4 8 0,6-2 0,-4 4 0,5 2 0,-7-2 0,-1-6 0,-5 4 0,3-4 0,-9-2 0,9 1 0,-5-7 0,0 0 0,7 4 0,-11-8 0,11 7 0,-13-12 0,10 4 0,-4-5 0,6 1 0,-1 4 0,-5-4 0,4 4 0,-4-5 0,5 1 0,-5-1 0,5 0 0,-6 0 0,1 4 0,5-2 0,-6 2 0,7-3 0,-1 4 0,1-4 0,-1 5 0,15 3 0,-11-6 0,10 7 0,-14-10 0,1 1 0,-1-1 0,-5 0 0,4-4 0,-4 3 0,6-3 0,-6 4 0,10-4 0,-9 3 0,25-3 0,-18 0 0,42 6 0,-37-10 0,44 4 0,-25-6 0,21 0 0,1 0 0,-1 0 0,-7 5 0,-2-3 0,12 3 0,-16-5 0,9 0 0,-22 0 0,-7 0 0,-1 0 0,-6 0 0,5 0 0,-4 0 0,5 0 0,1 0 0,-1 0 0,-5 0 0,-2 0 0,-7 0 0,-10 0 0,3 0 0,-14 0 0,3 0 0,-5 0 0,1 0 0,-1 0 0,1 0 0,-1 0 0,5 0 0,1 0 0,6 0 0,-1 0 0,0 0 0,0 0 0,0 0 0,0 0 0,-4 0 0,-2 0 0,-5 0 0,1 0 0,0 0 0,-1 0 0,1 0 0,3 0 0,3 0 0,-1 4 0,4 1 0,2 5 0,1-5 0,3 4 0,-5-8 0,6 8 0,1-8 0,0 8 0,-2-8 0,-4 4 0,-6-5 0,16 5 0,-13-4 0,14 8 0,0-8 0,-9 4 0,14-1 0,-15-3 0,3 4 0,4-5 0,-1 5 0,-3 0 0,-1 0 0,-8-1 0,4 0 0,0-3 0,0 4 0,0-1 0,0-3 0,0 3 0,1 0 0,-6-3 0,-1 4 0,0-1 0,-3-3 0,8 8 0,-8-5 0,3 2 0,-4 1 0,0-6 0,-1 3 0,1-4 0,-1 0 0,1 0 0,0 4 0,3-3 0,-2 3 0,2-4 0,1 4 0,-3-3 0,3 3 0,-4-4 0,0 4 0,-1-3 0,0 3 0,-3-24 0,-2 15 0,-3-15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50131"/>
            <a:ext cx="10363200" cy="4361239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579556"/>
            <a:ext cx="9144000" cy="302444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0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4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66945"/>
            <a:ext cx="2628900" cy="106160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66945"/>
            <a:ext cx="7734300" cy="10616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3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4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23045"/>
            <a:ext cx="10515600" cy="521086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383210"/>
            <a:ext cx="10515600" cy="274027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34724"/>
            <a:ext cx="5181600" cy="794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34724"/>
            <a:ext cx="5181600" cy="794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6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6948"/>
            <a:ext cx="10515600" cy="2421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70846"/>
            <a:ext cx="5157787" cy="150497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575821"/>
            <a:ext cx="5157787" cy="6730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70846"/>
            <a:ext cx="5183188" cy="150497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575821"/>
            <a:ext cx="5183188" cy="6730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3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5131"/>
            <a:ext cx="3932237" cy="292295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03653"/>
            <a:ext cx="6172200" cy="890226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58089"/>
            <a:ext cx="3932237" cy="696232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6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5131"/>
            <a:ext cx="3932237" cy="292295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03653"/>
            <a:ext cx="6172200" cy="890226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58089"/>
            <a:ext cx="3932237" cy="696232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66948"/>
            <a:ext cx="10515600" cy="242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34724"/>
            <a:ext cx="10515600" cy="794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610641"/>
            <a:ext cx="2743200" cy="666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E7E3-754F-D347-9F7E-1F14D51BFFE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610641"/>
            <a:ext cx="4114800" cy="666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610641"/>
            <a:ext cx="2743200" cy="666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5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3.xml"/><Relationship Id="rId21" Type="http://schemas.openxmlformats.org/officeDocument/2006/relationships/customXml" Target="../ink/ink17.xml"/><Relationship Id="rId42" Type="http://schemas.openxmlformats.org/officeDocument/2006/relationships/image" Target="../media/image11.png"/><Relationship Id="rId63" Type="http://schemas.openxmlformats.org/officeDocument/2006/relationships/customXml" Target="../ink/ink46.xml"/><Relationship Id="rId84" Type="http://schemas.openxmlformats.org/officeDocument/2006/relationships/customXml" Target="../ink/ink57.xml"/><Relationship Id="rId138" Type="http://schemas.openxmlformats.org/officeDocument/2006/relationships/image" Target="../media/image36.png"/><Relationship Id="rId159" Type="http://schemas.openxmlformats.org/officeDocument/2006/relationships/customXml" Target="../ink/ink119.xml"/><Relationship Id="rId170" Type="http://schemas.openxmlformats.org/officeDocument/2006/relationships/image" Target="../media/image41.png"/><Relationship Id="rId107" Type="http://schemas.openxmlformats.org/officeDocument/2006/relationships/customXml" Target="../ink/ink73.xml"/><Relationship Id="rId11" Type="http://schemas.openxmlformats.org/officeDocument/2006/relationships/customXml" Target="../ink/ink8.xml"/><Relationship Id="rId32" Type="http://schemas.openxmlformats.org/officeDocument/2006/relationships/image" Target="../media/image6.png"/><Relationship Id="rId53" Type="http://schemas.openxmlformats.org/officeDocument/2006/relationships/customXml" Target="../ink/ink36.xml"/><Relationship Id="rId74" Type="http://schemas.openxmlformats.org/officeDocument/2006/relationships/customXml" Target="../ink/ink52.xml"/><Relationship Id="rId128" Type="http://schemas.openxmlformats.org/officeDocument/2006/relationships/customXml" Target="../ink/ink94.xml"/><Relationship Id="rId149" Type="http://schemas.openxmlformats.org/officeDocument/2006/relationships/customXml" Target="../ink/ink109.xml"/><Relationship Id="rId5" Type="http://schemas.openxmlformats.org/officeDocument/2006/relationships/customXml" Target="../ink/ink3.xml"/><Relationship Id="rId95" Type="http://schemas.openxmlformats.org/officeDocument/2006/relationships/image" Target="../media/image32.png"/><Relationship Id="rId160" Type="http://schemas.openxmlformats.org/officeDocument/2006/relationships/customXml" Target="../ink/ink120.xml"/><Relationship Id="rId22" Type="http://schemas.openxmlformats.org/officeDocument/2006/relationships/customXml" Target="../ink/ink18.xml"/><Relationship Id="rId43" Type="http://schemas.openxmlformats.org/officeDocument/2006/relationships/customXml" Target="../ink/ink31.xml"/><Relationship Id="rId64" Type="http://schemas.openxmlformats.org/officeDocument/2006/relationships/customXml" Target="../ink/ink47.xml"/><Relationship Id="rId118" Type="http://schemas.openxmlformats.org/officeDocument/2006/relationships/customXml" Target="../ink/ink84.xml"/><Relationship Id="rId139" Type="http://schemas.openxmlformats.org/officeDocument/2006/relationships/customXml" Target="../ink/ink102.xml"/><Relationship Id="rId85" Type="http://schemas.openxmlformats.org/officeDocument/2006/relationships/image" Target="../media/image27.png"/><Relationship Id="rId150" Type="http://schemas.openxmlformats.org/officeDocument/2006/relationships/customXml" Target="../ink/ink110.xml"/><Relationship Id="rId171" Type="http://schemas.openxmlformats.org/officeDocument/2006/relationships/customXml" Target="../ink/ink129.xml"/><Relationship Id="rId12" Type="http://schemas.openxmlformats.org/officeDocument/2006/relationships/customXml" Target="../ink/ink9.xml"/><Relationship Id="rId33" Type="http://schemas.openxmlformats.org/officeDocument/2006/relationships/customXml" Target="../ink/ink26.xml"/><Relationship Id="rId108" Type="http://schemas.openxmlformats.org/officeDocument/2006/relationships/customXml" Target="../ink/ink74.xml"/><Relationship Id="rId129" Type="http://schemas.openxmlformats.org/officeDocument/2006/relationships/customXml" Target="../ink/ink95.xml"/><Relationship Id="rId54" Type="http://schemas.openxmlformats.org/officeDocument/2006/relationships/customXml" Target="../ink/ink37.xml"/><Relationship Id="rId75" Type="http://schemas.openxmlformats.org/officeDocument/2006/relationships/image" Target="../media/image22.png"/><Relationship Id="rId96" Type="http://schemas.openxmlformats.org/officeDocument/2006/relationships/customXml" Target="../ink/ink63.xml"/><Relationship Id="rId140" Type="http://schemas.openxmlformats.org/officeDocument/2006/relationships/image" Target="../media/image37.png"/><Relationship Id="rId161" Type="http://schemas.openxmlformats.org/officeDocument/2006/relationships/customXml" Target="../ink/ink1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23" Type="http://schemas.openxmlformats.org/officeDocument/2006/relationships/customXml" Target="../ink/ink19.xml"/><Relationship Id="rId28" Type="http://schemas.openxmlformats.org/officeDocument/2006/relationships/customXml" Target="../ink/ink23.xml"/><Relationship Id="rId49" Type="http://schemas.openxmlformats.org/officeDocument/2006/relationships/customXml" Target="../ink/ink34.xml"/><Relationship Id="rId114" Type="http://schemas.openxmlformats.org/officeDocument/2006/relationships/customXml" Target="../ink/ink80.xml"/><Relationship Id="rId119" Type="http://schemas.openxmlformats.org/officeDocument/2006/relationships/customXml" Target="../ink/ink85.xml"/><Relationship Id="rId44" Type="http://schemas.openxmlformats.org/officeDocument/2006/relationships/image" Target="../media/image12.png"/><Relationship Id="rId60" Type="http://schemas.openxmlformats.org/officeDocument/2006/relationships/customXml" Target="../ink/ink43.xml"/><Relationship Id="rId65" Type="http://schemas.openxmlformats.org/officeDocument/2006/relationships/image" Target="../media/image17.png"/><Relationship Id="rId81" Type="http://schemas.openxmlformats.org/officeDocument/2006/relationships/image" Target="../media/image25.png"/><Relationship Id="rId86" Type="http://schemas.openxmlformats.org/officeDocument/2006/relationships/customXml" Target="../ink/ink58.xml"/><Relationship Id="rId130" Type="http://schemas.openxmlformats.org/officeDocument/2006/relationships/customXml" Target="../ink/ink96.xml"/><Relationship Id="rId135" Type="http://schemas.openxmlformats.org/officeDocument/2006/relationships/customXml" Target="../ink/ink100.xml"/><Relationship Id="rId151" Type="http://schemas.openxmlformats.org/officeDocument/2006/relationships/customXml" Target="../ink/ink111.xml"/><Relationship Id="rId156" Type="http://schemas.openxmlformats.org/officeDocument/2006/relationships/customXml" Target="../ink/ink116.xml"/><Relationship Id="rId172" Type="http://schemas.openxmlformats.org/officeDocument/2006/relationships/image" Target="../media/image42.png"/><Relationship Id="rId13" Type="http://schemas.openxmlformats.org/officeDocument/2006/relationships/image" Target="../media/image3.png"/><Relationship Id="rId18" Type="http://schemas.openxmlformats.org/officeDocument/2006/relationships/customXml" Target="../ink/ink14.xml"/><Relationship Id="rId39" Type="http://schemas.openxmlformats.org/officeDocument/2006/relationships/customXml" Target="../ink/ink29.xml"/><Relationship Id="rId109" Type="http://schemas.openxmlformats.org/officeDocument/2006/relationships/customXml" Target="../ink/ink75.xml"/><Relationship Id="rId34" Type="http://schemas.openxmlformats.org/officeDocument/2006/relationships/image" Target="../media/image7.png"/><Relationship Id="rId50" Type="http://schemas.openxmlformats.org/officeDocument/2006/relationships/image" Target="../media/image15.png"/><Relationship Id="rId55" Type="http://schemas.openxmlformats.org/officeDocument/2006/relationships/customXml" Target="../ink/ink38.xml"/><Relationship Id="rId76" Type="http://schemas.openxmlformats.org/officeDocument/2006/relationships/customXml" Target="../ink/ink53.xml"/><Relationship Id="rId97" Type="http://schemas.openxmlformats.org/officeDocument/2006/relationships/image" Target="../media/image33.png"/><Relationship Id="rId104" Type="http://schemas.openxmlformats.org/officeDocument/2006/relationships/customXml" Target="../ink/ink70.xml"/><Relationship Id="rId120" Type="http://schemas.openxmlformats.org/officeDocument/2006/relationships/customXml" Target="../ink/ink86.xml"/><Relationship Id="rId125" Type="http://schemas.openxmlformats.org/officeDocument/2006/relationships/customXml" Target="../ink/ink91.xml"/><Relationship Id="rId141" Type="http://schemas.openxmlformats.org/officeDocument/2006/relationships/customXml" Target="../ink/ink103.xml"/><Relationship Id="rId146" Type="http://schemas.openxmlformats.org/officeDocument/2006/relationships/customXml" Target="../ink/ink106.xml"/><Relationship Id="rId167" Type="http://schemas.openxmlformats.org/officeDocument/2006/relationships/customXml" Target="../ink/ink127.xml"/><Relationship Id="rId7" Type="http://schemas.openxmlformats.org/officeDocument/2006/relationships/customXml" Target="../ink/ink4.xml"/><Relationship Id="rId71" Type="http://schemas.openxmlformats.org/officeDocument/2006/relationships/image" Target="../media/image20.png"/><Relationship Id="rId92" Type="http://schemas.openxmlformats.org/officeDocument/2006/relationships/customXml" Target="../ink/ink61.xml"/><Relationship Id="rId162" Type="http://schemas.openxmlformats.org/officeDocument/2006/relationships/customXml" Target="../ink/ink122.xml"/><Relationship Id="rId2" Type="http://schemas.openxmlformats.org/officeDocument/2006/relationships/customXml" Target="../ink/ink1.xml"/><Relationship Id="rId29" Type="http://schemas.openxmlformats.org/officeDocument/2006/relationships/image" Target="../media/image5.png"/><Relationship Id="rId24" Type="http://schemas.openxmlformats.org/officeDocument/2006/relationships/customXml" Target="../ink/ink20.xml"/><Relationship Id="rId40" Type="http://schemas.openxmlformats.org/officeDocument/2006/relationships/image" Target="../media/image10.png"/><Relationship Id="rId45" Type="http://schemas.openxmlformats.org/officeDocument/2006/relationships/customXml" Target="../ink/ink32.xml"/><Relationship Id="rId66" Type="http://schemas.openxmlformats.org/officeDocument/2006/relationships/customXml" Target="../ink/ink48.xml"/><Relationship Id="rId87" Type="http://schemas.openxmlformats.org/officeDocument/2006/relationships/image" Target="../media/image28.png"/><Relationship Id="rId110" Type="http://schemas.openxmlformats.org/officeDocument/2006/relationships/customXml" Target="../ink/ink76.xml"/><Relationship Id="rId115" Type="http://schemas.openxmlformats.org/officeDocument/2006/relationships/customXml" Target="../ink/ink81.xml"/><Relationship Id="rId131" Type="http://schemas.openxmlformats.org/officeDocument/2006/relationships/customXml" Target="../ink/ink97.xml"/><Relationship Id="rId136" Type="http://schemas.openxmlformats.org/officeDocument/2006/relationships/image" Target="../media/image35.png"/><Relationship Id="rId157" Type="http://schemas.openxmlformats.org/officeDocument/2006/relationships/customXml" Target="../ink/ink117.xml"/><Relationship Id="rId61" Type="http://schemas.openxmlformats.org/officeDocument/2006/relationships/customXml" Target="../ink/ink44.xml"/><Relationship Id="rId82" Type="http://schemas.openxmlformats.org/officeDocument/2006/relationships/customXml" Target="../ink/ink56.xml"/><Relationship Id="rId152" Type="http://schemas.openxmlformats.org/officeDocument/2006/relationships/customXml" Target="../ink/ink112.xml"/><Relationship Id="rId173" Type="http://schemas.openxmlformats.org/officeDocument/2006/relationships/customXml" Target="../ink/ink130.xml"/><Relationship Id="rId19" Type="http://schemas.openxmlformats.org/officeDocument/2006/relationships/customXml" Target="../ink/ink15.xml"/><Relationship Id="rId14" Type="http://schemas.openxmlformats.org/officeDocument/2006/relationships/customXml" Target="../ink/ink10.xml"/><Relationship Id="rId30" Type="http://schemas.openxmlformats.org/officeDocument/2006/relationships/customXml" Target="../ink/ink24.xml"/><Relationship Id="rId35" Type="http://schemas.openxmlformats.org/officeDocument/2006/relationships/customXml" Target="../ink/ink27.xml"/><Relationship Id="rId56" Type="http://schemas.openxmlformats.org/officeDocument/2006/relationships/customXml" Target="../ink/ink39.xml"/><Relationship Id="rId77" Type="http://schemas.openxmlformats.org/officeDocument/2006/relationships/image" Target="../media/image23.png"/><Relationship Id="rId100" Type="http://schemas.openxmlformats.org/officeDocument/2006/relationships/customXml" Target="../ink/ink66.xml"/><Relationship Id="rId105" Type="http://schemas.openxmlformats.org/officeDocument/2006/relationships/customXml" Target="../ink/ink71.xml"/><Relationship Id="rId126" Type="http://schemas.openxmlformats.org/officeDocument/2006/relationships/customXml" Target="../ink/ink92.xml"/><Relationship Id="rId147" Type="http://schemas.openxmlformats.org/officeDocument/2006/relationships/customXml" Target="../ink/ink107.xml"/><Relationship Id="rId168" Type="http://schemas.openxmlformats.org/officeDocument/2006/relationships/image" Target="../media/image40.png"/><Relationship Id="rId8" Type="http://schemas.openxmlformats.org/officeDocument/2006/relationships/customXml" Target="../ink/ink5.xml"/><Relationship Id="rId51" Type="http://schemas.openxmlformats.org/officeDocument/2006/relationships/customXml" Target="../ink/ink35.xml"/><Relationship Id="rId72" Type="http://schemas.openxmlformats.org/officeDocument/2006/relationships/customXml" Target="../ink/ink51.xml"/><Relationship Id="rId93" Type="http://schemas.openxmlformats.org/officeDocument/2006/relationships/image" Target="../media/image31.png"/><Relationship Id="rId98" Type="http://schemas.openxmlformats.org/officeDocument/2006/relationships/customXml" Target="../ink/ink64.xml"/><Relationship Id="rId121" Type="http://schemas.openxmlformats.org/officeDocument/2006/relationships/customXml" Target="../ink/ink87.xml"/><Relationship Id="rId142" Type="http://schemas.openxmlformats.org/officeDocument/2006/relationships/image" Target="../media/image38.png"/><Relationship Id="rId163" Type="http://schemas.openxmlformats.org/officeDocument/2006/relationships/customXml" Target="../ink/ink123.xml"/><Relationship Id="rId3" Type="http://schemas.openxmlformats.org/officeDocument/2006/relationships/image" Target="../media/image1.png"/><Relationship Id="rId25" Type="http://schemas.openxmlformats.org/officeDocument/2006/relationships/image" Target="../media/image4.png"/><Relationship Id="rId46" Type="http://schemas.openxmlformats.org/officeDocument/2006/relationships/image" Target="../media/image13.png"/><Relationship Id="rId67" Type="http://schemas.openxmlformats.org/officeDocument/2006/relationships/image" Target="../media/image18.png"/><Relationship Id="rId116" Type="http://schemas.openxmlformats.org/officeDocument/2006/relationships/customXml" Target="../ink/ink82.xml"/><Relationship Id="rId137" Type="http://schemas.openxmlformats.org/officeDocument/2006/relationships/customXml" Target="../ink/ink101.xml"/><Relationship Id="rId158" Type="http://schemas.openxmlformats.org/officeDocument/2006/relationships/customXml" Target="../ink/ink118.xml"/><Relationship Id="rId20" Type="http://schemas.openxmlformats.org/officeDocument/2006/relationships/customXml" Target="../ink/ink16.xml"/><Relationship Id="rId41" Type="http://schemas.openxmlformats.org/officeDocument/2006/relationships/customXml" Target="../ink/ink30.xml"/><Relationship Id="rId62" Type="http://schemas.openxmlformats.org/officeDocument/2006/relationships/customXml" Target="../ink/ink45.xml"/><Relationship Id="rId83" Type="http://schemas.openxmlformats.org/officeDocument/2006/relationships/image" Target="../media/image26.png"/><Relationship Id="rId88" Type="http://schemas.openxmlformats.org/officeDocument/2006/relationships/customXml" Target="../ink/ink59.xml"/><Relationship Id="rId111" Type="http://schemas.openxmlformats.org/officeDocument/2006/relationships/customXml" Target="../ink/ink77.xml"/><Relationship Id="rId132" Type="http://schemas.openxmlformats.org/officeDocument/2006/relationships/customXml" Target="../ink/ink98.xml"/><Relationship Id="rId153" Type="http://schemas.openxmlformats.org/officeDocument/2006/relationships/customXml" Target="../ink/ink113.xml"/><Relationship Id="rId174" Type="http://schemas.openxmlformats.org/officeDocument/2006/relationships/image" Target="../media/image43.png"/><Relationship Id="rId15" Type="http://schemas.openxmlformats.org/officeDocument/2006/relationships/customXml" Target="../ink/ink11.xml"/><Relationship Id="rId36" Type="http://schemas.openxmlformats.org/officeDocument/2006/relationships/image" Target="../media/image8.png"/><Relationship Id="rId57" Type="http://schemas.openxmlformats.org/officeDocument/2006/relationships/customXml" Target="../ink/ink40.xml"/><Relationship Id="rId106" Type="http://schemas.openxmlformats.org/officeDocument/2006/relationships/customXml" Target="../ink/ink72.xml"/><Relationship Id="rId127" Type="http://schemas.openxmlformats.org/officeDocument/2006/relationships/customXml" Target="../ink/ink93.xml"/><Relationship Id="rId10" Type="http://schemas.openxmlformats.org/officeDocument/2006/relationships/customXml" Target="../ink/ink7.xml"/><Relationship Id="rId31" Type="http://schemas.openxmlformats.org/officeDocument/2006/relationships/customXml" Target="../ink/ink25.xml"/><Relationship Id="rId52" Type="http://schemas.openxmlformats.org/officeDocument/2006/relationships/image" Target="../media/image16.png"/><Relationship Id="rId73" Type="http://schemas.openxmlformats.org/officeDocument/2006/relationships/image" Target="../media/image21.png"/><Relationship Id="rId78" Type="http://schemas.openxmlformats.org/officeDocument/2006/relationships/customXml" Target="../ink/ink54.xml"/><Relationship Id="rId94" Type="http://schemas.openxmlformats.org/officeDocument/2006/relationships/customXml" Target="../ink/ink62.xml"/><Relationship Id="rId99" Type="http://schemas.openxmlformats.org/officeDocument/2006/relationships/customXml" Target="../ink/ink65.xml"/><Relationship Id="rId101" Type="http://schemas.openxmlformats.org/officeDocument/2006/relationships/customXml" Target="../ink/ink67.xml"/><Relationship Id="rId122" Type="http://schemas.openxmlformats.org/officeDocument/2006/relationships/customXml" Target="../ink/ink88.xml"/><Relationship Id="rId143" Type="http://schemas.openxmlformats.org/officeDocument/2006/relationships/customXml" Target="../ink/ink104.xml"/><Relationship Id="rId148" Type="http://schemas.openxmlformats.org/officeDocument/2006/relationships/customXml" Target="../ink/ink108.xml"/><Relationship Id="rId164" Type="http://schemas.openxmlformats.org/officeDocument/2006/relationships/customXml" Target="../ink/ink124.xml"/><Relationship Id="rId169" Type="http://schemas.openxmlformats.org/officeDocument/2006/relationships/customXml" Target="../ink/ink128.xml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26" Type="http://schemas.openxmlformats.org/officeDocument/2006/relationships/customXml" Target="../ink/ink21.xml"/><Relationship Id="rId47" Type="http://schemas.openxmlformats.org/officeDocument/2006/relationships/customXml" Target="../ink/ink33.xml"/><Relationship Id="rId68" Type="http://schemas.openxmlformats.org/officeDocument/2006/relationships/customXml" Target="../ink/ink49.xml"/><Relationship Id="rId89" Type="http://schemas.openxmlformats.org/officeDocument/2006/relationships/image" Target="../media/image29.png"/><Relationship Id="rId112" Type="http://schemas.openxmlformats.org/officeDocument/2006/relationships/customXml" Target="../ink/ink78.xml"/><Relationship Id="rId133" Type="http://schemas.openxmlformats.org/officeDocument/2006/relationships/customXml" Target="../ink/ink99.xml"/><Relationship Id="rId154" Type="http://schemas.openxmlformats.org/officeDocument/2006/relationships/customXml" Target="../ink/ink114.xml"/><Relationship Id="rId175" Type="http://schemas.openxmlformats.org/officeDocument/2006/relationships/customXml" Target="../ink/ink131.xml"/><Relationship Id="rId16" Type="http://schemas.openxmlformats.org/officeDocument/2006/relationships/customXml" Target="../ink/ink12.xml"/><Relationship Id="rId37" Type="http://schemas.openxmlformats.org/officeDocument/2006/relationships/customXml" Target="../ink/ink28.xml"/><Relationship Id="rId58" Type="http://schemas.openxmlformats.org/officeDocument/2006/relationships/customXml" Target="../ink/ink41.xml"/><Relationship Id="rId79" Type="http://schemas.openxmlformats.org/officeDocument/2006/relationships/image" Target="../media/image24.png"/><Relationship Id="rId102" Type="http://schemas.openxmlformats.org/officeDocument/2006/relationships/customXml" Target="../ink/ink68.xml"/><Relationship Id="rId123" Type="http://schemas.openxmlformats.org/officeDocument/2006/relationships/customXml" Target="../ink/ink89.xml"/><Relationship Id="rId144" Type="http://schemas.openxmlformats.org/officeDocument/2006/relationships/image" Target="../media/image39.png"/><Relationship Id="rId90" Type="http://schemas.openxmlformats.org/officeDocument/2006/relationships/customXml" Target="../ink/ink60.xml"/><Relationship Id="rId165" Type="http://schemas.openxmlformats.org/officeDocument/2006/relationships/customXml" Target="../ink/ink125.xml"/><Relationship Id="rId27" Type="http://schemas.openxmlformats.org/officeDocument/2006/relationships/customXml" Target="../ink/ink22.xml"/><Relationship Id="rId48" Type="http://schemas.openxmlformats.org/officeDocument/2006/relationships/image" Target="../media/image14.png"/><Relationship Id="rId69" Type="http://schemas.openxmlformats.org/officeDocument/2006/relationships/image" Target="../media/image19.png"/><Relationship Id="rId113" Type="http://schemas.openxmlformats.org/officeDocument/2006/relationships/customXml" Target="../ink/ink79.xml"/><Relationship Id="rId134" Type="http://schemas.openxmlformats.org/officeDocument/2006/relationships/image" Target="../media/image34.png"/><Relationship Id="rId80" Type="http://schemas.openxmlformats.org/officeDocument/2006/relationships/customXml" Target="../ink/ink55.xml"/><Relationship Id="rId155" Type="http://schemas.openxmlformats.org/officeDocument/2006/relationships/customXml" Target="../ink/ink115.xml"/><Relationship Id="rId176" Type="http://schemas.openxmlformats.org/officeDocument/2006/relationships/customXml" Target="../ink/ink132.xml"/><Relationship Id="rId17" Type="http://schemas.openxmlformats.org/officeDocument/2006/relationships/customXml" Target="../ink/ink13.xml"/><Relationship Id="rId38" Type="http://schemas.openxmlformats.org/officeDocument/2006/relationships/image" Target="../media/image9.png"/><Relationship Id="rId59" Type="http://schemas.openxmlformats.org/officeDocument/2006/relationships/customXml" Target="../ink/ink42.xml"/><Relationship Id="rId103" Type="http://schemas.openxmlformats.org/officeDocument/2006/relationships/customXml" Target="../ink/ink69.xml"/><Relationship Id="rId124" Type="http://schemas.openxmlformats.org/officeDocument/2006/relationships/customXml" Target="../ink/ink90.xml"/><Relationship Id="rId70" Type="http://schemas.openxmlformats.org/officeDocument/2006/relationships/customXml" Target="../ink/ink50.xml"/><Relationship Id="rId91" Type="http://schemas.openxmlformats.org/officeDocument/2006/relationships/image" Target="../media/image30.png"/><Relationship Id="rId145" Type="http://schemas.openxmlformats.org/officeDocument/2006/relationships/customXml" Target="../ink/ink105.xml"/><Relationship Id="rId166" Type="http://schemas.openxmlformats.org/officeDocument/2006/relationships/customXml" Target="../ink/ink1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1CE9046-5C75-0007-CBF6-F527E9D18A65}"/>
                  </a:ext>
                </a:extLst>
              </p14:cNvPr>
              <p14:cNvContentPartPr/>
              <p14:nvPr/>
            </p14:nvContentPartPr>
            <p14:xfrm>
              <a:off x="760953" y="3225832"/>
              <a:ext cx="2589480" cy="2273951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1CE9046-5C75-0007-CBF6-F527E9D18A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953" y="3207833"/>
                <a:ext cx="2625120" cy="23095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2F80D6-1217-6560-8D86-7F7877F731FE}"/>
                  </a:ext>
                </a:extLst>
              </p14:cNvPr>
              <p14:cNvContentPartPr/>
              <p14:nvPr/>
            </p14:nvContentPartPr>
            <p14:xfrm>
              <a:off x="765182" y="6454827"/>
              <a:ext cx="2589480" cy="2273951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2F80D6-1217-6560-8D86-7F7877F731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182" y="6436828"/>
                <a:ext cx="2625120" cy="2309588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E5B9F2D-3752-2596-D996-0EA430AAA928}"/>
              </a:ext>
            </a:extLst>
          </p:cNvPr>
          <p:cNvSpPr txBox="1"/>
          <p:nvPr/>
        </p:nvSpPr>
        <p:spPr>
          <a:xfrm>
            <a:off x="4287938" y="2122863"/>
            <a:ext cx="3357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Homogeneous distribution of effects in the population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3E33AA0-61BE-8711-C82D-451A6AF6CC11}"/>
              </a:ext>
            </a:extLst>
          </p:cNvPr>
          <p:cNvSpPr txBox="1"/>
          <p:nvPr/>
        </p:nvSpPr>
        <p:spPr>
          <a:xfrm>
            <a:off x="606476" y="2757050"/>
            <a:ext cx="2794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Representative sample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6447E60-F810-1F5C-30C5-0669621A6EEE}"/>
              </a:ext>
            </a:extLst>
          </p:cNvPr>
          <p:cNvSpPr txBox="1"/>
          <p:nvPr/>
        </p:nvSpPr>
        <p:spPr>
          <a:xfrm>
            <a:off x="763425" y="5985571"/>
            <a:ext cx="2517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Convenience sample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E755C37-05CB-AD98-BBC6-466E2C229D19}"/>
              </a:ext>
            </a:extLst>
          </p:cNvPr>
          <p:cNvSpPr txBox="1"/>
          <p:nvPr/>
        </p:nvSpPr>
        <p:spPr>
          <a:xfrm>
            <a:off x="8270688" y="2125706"/>
            <a:ext cx="3356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Heterogeneous distribution of effects in the population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4F7E8B1-C743-562F-ADAF-2AEF48AC4BCC}"/>
                  </a:ext>
                </a:extLst>
              </p14:cNvPr>
              <p14:cNvContentPartPr/>
              <p14:nvPr/>
            </p14:nvContentPartPr>
            <p14:xfrm>
              <a:off x="1366448" y="7229681"/>
              <a:ext cx="360" cy="3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4F7E8B1-C743-562F-ADAF-2AEF48AC4B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3448" y="71666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8B70E94-2405-E8FF-5882-C8771EF6A401}"/>
                  </a:ext>
                </a:extLst>
              </p14:cNvPr>
              <p14:cNvContentPartPr/>
              <p14:nvPr/>
            </p14:nvContentPartPr>
            <p14:xfrm>
              <a:off x="1210998" y="3650599"/>
              <a:ext cx="360" cy="3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8B70E94-2405-E8FF-5882-C8771EF6A4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7998" y="358759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0BFEE475-1C03-A352-86E9-1805466DFE75}"/>
                  </a:ext>
                </a:extLst>
              </p14:cNvPr>
              <p14:cNvContentPartPr/>
              <p14:nvPr/>
            </p14:nvContentPartPr>
            <p14:xfrm>
              <a:off x="1587918" y="3882439"/>
              <a:ext cx="360" cy="3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0BFEE475-1C03-A352-86E9-1805466DFE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4918" y="38194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868EFD6-9BDF-082D-D8EA-FE50F4E09B00}"/>
                  </a:ext>
                </a:extLst>
              </p14:cNvPr>
              <p14:cNvContentPartPr/>
              <p14:nvPr/>
            </p14:nvContentPartPr>
            <p14:xfrm>
              <a:off x="2194878" y="3627559"/>
              <a:ext cx="360" cy="3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868EFD6-9BDF-082D-D8EA-FE50F4E09B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31878" y="356455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45A6160-2BF6-7545-BC8F-7E4A3794FAB9}"/>
                  </a:ext>
                </a:extLst>
              </p14:cNvPr>
              <p14:cNvContentPartPr/>
              <p14:nvPr/>
            </p14:nvContentPartPr>
            <p14:xfrm>
              <a:off x="2476398" y="4116079"/>
              <a:ext cx="360" cy="3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45A6160-2BF6-7545-BC8F-7E4A3794FA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13398" y="405307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5AA5DD20-5884-4C3C-C1F1-2BE39C46327C}"/>
                  </a:ext>
                </a:extLst>
              </p14:cNvPr>
              <p14:cNvContentPartPr/>
              <p14:nvPr/>
            </p14:nvContentPartPr>
            <p14:xfrm>
              <a:off x="1883118" y="4438279"/>
              <a:ext cx="360" cy="3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5AA5DD20-5884-4C3C-C1F1-2BE39C4632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20118" y="437527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C29A4AAA-D673-9256-80A6-99257B92A333}"/>
                  </a:ext>
                </a:extLst>
              </p14:cNvPr>
              <p14:cNvContentPartPr/>
              <p14:nvPr/>
            </p14:nvContentPartPr>
            <p14:xfrm>
              <a:off x="1581728" y="6763481"/>
              <a:ext cx="360" cy="3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C29A4AAA-D673-9256-80A6-99257B92A3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18728" y="67004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80C1D1E0-AD65-0BE9-52A4-B4A9B4794C81}"/>
                  </a:ext>
                </a:extLst>
              </p14:cNvPr>
              <p14:cNvContentPartPr/>
              <p14:nvPr/>
            </p14:nvContentPartPr>
            <p14:xfrm>
              <a:off x="2253848" y="7271801"/>
              <a:ext cx="360" cy="3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80C1D1E0-AD65-0BE9-52A4-B4A9B4794C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90848" y="720880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0EE69EC6-2112-97A0-281E-29B4CF49F767}"/>
                  </a:ext>
                </a:extLst>
              </p14:cNvPr>
              <p14:cNvContentPartPr/>
              <p14:nvPr/>
            </p14:nvContentPartPr>
            <p14:xfrm>
              <a:off x="1617008" y="7772201"/>
              <a:ext cx="360" cy="3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0EE69EC6-2112-97A0-281E-29B4CF49F7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54008" y="770920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1520985E-AA23-AD51-6639-01431D800E20}"/>
                  </a:ext>
                </a:extLst>
              </p14:cNvPr>
              <p14:cNvContentPartPr/>
              <p14:nvPr/>
            </p14:nvContentPartPr>
            <p14:xfrm>
              <a:off x="2270408" y="8201681"/>
              <a:ext cx="360" cy="3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1520985E-AA23-AD51-6639-01431D800E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7408" y="81386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4DEC2AAF-A248-F233-D485-B83450792059}"/>
                  </a:ext>
                </a:extLst>
              </p14:cNvPr>
              <p14:cNvContentPartPr/>
              <p14:nvPr/>
            </p14:nvContentPartPr>
            <p14:xfrm>
              <a:off x="1211648" y="8418401"/>
              <a:ext cx="360" cy="3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4DEC2AAF-A248-F233-D485-B8345079205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8648" y="835540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23436F0F-CE65-B7DC-51FF-185D8C64CEB3}"/>
                  </a:ext>
                </a:extLst>
              </p14:cNvPr>
              <p14:cNvContentPartPr/>
              <p14:nvPr/>
            </p14:nvContentPartPr>
            <p14:xfrm>
              <a:off x="2636888" y="7697681"/>
              <a:ext cx="360" cy="3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23436F0F-CE65-B7DC-51FF-185D8C64CE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73888" y="76346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0EA75A4B-65E6-0D73-EBFB-CDF05B7786B1}"/>
                  </a:ext>
                </a:extLst>
              </p14:cNvPr>
              <p14:cNvContentPartPr/>
              <p14:nvPr/>
            </p14:nvContentPartPr>
            <p14:xfrm>
              <a:off x="2698808" y="6875801"/>
              <a:ext cx="360" cy="3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0EA75A4B-65E6-0D73-EBFB-CDF05B7786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35808" y="681280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038A3D94-5DBE-724C-715F-88B1A257EDA3}"/>
                  </a:ext>
                </a:extLst>
              </p14:cNvPr>
              <p14:cNvContentPartPr/>
              <p14:nvPr/>
            </p14:nvContentPartPr>
            <p14:xfrm>
              <a:off x="2979248" y="8455481"/>
              <a:ext cx="360" cy="3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038A3D94-5DBE-724C-715F-88B1A257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16248" y="83924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17858AA0-0BC2-EFA3-6CB6-EB50A8279FCF}"/>
                  </a:ext>
                </a:extLst>
              </p14:cNvPr>
              <p14:cNvContentPartPr/>
              <p14:nvPr/>
            </p14:nvContentPartPr>
            <p14:xfrm>
              <a:off x="1222878" y="4519639"/>
              <a:ext cx="360" cy="36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17858AA0-0BC2-EFA3-6CB6-EB50A8279F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59878" y="44566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7CFE2C7E-D993-CAE0-E871-49E7542A0E8D}"/>
                  </a:ext>
                </a:extLst>
              </p14:cNvPr>
              <p14:cNvContentPartPr/>
              <p14:nvPr/>
            </p14:nvContentPartPr>
            <p14:xfrm>
              <a:off x="2052678" y="4075039"/>
              <a:ext cx="360" cy="36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7CFE2C7E-D993-CAE0-E871-49E7542A0E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9678" y="40120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DB224370-7B58-8883-B5D2-D4CC47B65546}"/>
                  </a:ext>
                </a:extLst>
              </p14:cNvPr>
              <p14:cNvContentPartPr/>
              <p14:nvPr/>
            </p14:nvContentPartPr>
            <p14:xfrm>
              <a:off x="2680158" y="4827439"/>
              <a:ext cx="360" cy="3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DB224370-7B58-8883-B5D2-D4CC47B655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17158" y="47644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0E5BA339-5120-DEC5-B313-4B0E905FAFA1}"/>
                  </a:ext>
                </a:extLst>
              </p14:cNvPr>
              <p14:cNvContentPartPr/>
              <p14:nvPr/>
            </p14:nvContentPartPr>
            <p14:xfrm>
              <a:off x="2194448" y="7859321"/>
              <a:ext cx="360" cy="36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0E5BA339-5120-DEC5-B313-4B0E905FAFA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31448" y="779632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2F158DC2-4EC9-A310-89F1-25D1ED9DFA26}"/>
                  </a:ext>
                </a:extLst>
              </p14:cNvPr>
              <p14:cNvContentPartPr/>
              <p14:nvPr/>
            </p14:nvContentPartPr>
            <p14:xfrm>
              <a:off x="1518438" y="4991599"/>
              <a:ext cx="360" cy="36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2F158DC2-4EC9-A310-89F1-25D1ED9DFA2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55438" y="492859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1CA7C6A5-E9BA-A13B-C3BE-345F1E7C168F}"/>
                  </a:ext>
                </a:extLst>
              </p14:cNvPr>
              <p14:cNvContentPartPr/>
              <p14:nvPr/>
            </p14:nvContentPartPr>
            <p14:xfrm>
              <a:off x="2238798" y="4910599"/>
              <a:ext cx="360" cy="36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1CA7C6A5-E9BA-A13B-C3BE-345F1E7C168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75798" y="4847599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80" name="TextBox 279">
            <a:extLst>
              <a:ext uri="{FF2B5EF4-FFF2-40B4-BE49-F238E27FC236}">
                <a16:creationId xmlns:a16="http://schemas.microsoft.com/office/drawing/2014/main" id="{D607A2DC-7666-54D7-F559-DA05A17CE5BA}"/>
              </a:ext>
            </a:extLst>
          </p:cNvPr>
          <p:cNvSpPr txBox="1"/>
          <p:nvPr/>
        </p:nvSpPr>
        <p:spPr>
          <a:xfrm>
            <a:off x="5527568" y="541849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Effect size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0594930-C26D-C893-EA06-0B769DB76639}"/>
              </a:ext>
            </a:extLst>
          </p:cNvPr>
          <p:cNvSpPr txBox="1"/>
          <p:nvPr/>
        </p:nvSpPr>
        <p:spPr>
          <a:xfrm rot="16200000">
            <a:off x="3730111" y="3896078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Distribution</a:t>
            </a:r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2B27C1C0-7EB7-E5A8-6921-6D9B6593E367}"/>
              </a:ext>
            </a:extLst>
          </p:cNvPr>
          <p:cNvGrpSpPr/>
          <p:nvPr/>
        </p:nvGrpSpPr>
        <p:grpSpPr>
          <a:xfrm>
            <a:off x="4559253" y="3119679"/>
            <a:ext cx="2943467" cy="5620777"/>
            <a:chOff x="8357971" y="3099664"/>
            <a:chExt cx="2943467" cy="562077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479F456-DD6F-531B-E238-0D813C097762}"/>
                    </a:ext>
                  </a:extLst>
                </p14:cNvPr>
                <p14:cNvContentPartPr/>
                <p14:nvPr/>
              </p14:nvContentPartPr>
              <p14:xfrm>
                <a:off x="8357971" y="3109469"/>
                <a:ext cx="2693880" cy="2270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479F456-DD6F-531B-E238-0D813C09776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40331" y="3091829"/>
                  <a:ext cx="2729520" cy="23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82C9C6F-0C5B-9788-379D-CBBA0C27C074}"/>
                    </a:ext>
                  </a:extLst>
                </p14:cNvPr>
                <p14:cNvContentPartPr/>
                <p14:nvPr/>
              </p14:nvContentPartPr>
              <p14:xfrm>
                <a:off x="8376261" y="6449921"/>
                <a:ext cx="2693880" cy="2270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82C9C6F-0C5B-9788-379D-CBBA0C27C07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58621" y="6432281"/>
                  <a:ext cx="2729520" cy="2306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E67923F7-EB55-1BC4-0EFE-01E12C67FAC9}"/>
                </a:ext>
              </a:extLst>
            </p:cNvPr>
            <p:cNvGrpSpPr/>
            <p:nvPr/>
          </p:nvGrpSpPr>
          <p:grpSpPr>
            <a:xfrm>
              <a:off x="9888478" y="6384221"/>
              <a:ext cx="69120" cy="2080440"/>
              <a:chOff x="5943069" y="3548482"/>
              <a:chExt cx="69120" cy="2080440"/>
            </a:xfrm>
          </p:grpSpPr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E9618EC3-6507-5E0D-06C2-8A7B036A63E3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204" name="Ink 203">
                      <a:extLst>
                        <a:ext uri="{FF2B5EF4-FFF2-40B4-BE49-F238E27FC236}">
                          <a16:creationId xmlns:a16="http://schemas.microsoft.com/office/drawing/2014/main" id="{A6FB8517-7F9B-2932-F04C-56DA89647F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 xmlns="">
                <p:pic>
                  <p:nvPicPr>
                    <p:cNvPr id="204" name="Ink 203">
                      <a:extLst>
                        <a:ext uri="{FF2B5EF4-FFF2-40B4-BE49-F238E27FC236}">
                          <a16:creationId xmlns:a16="http://schemas.microsoft.com/office/drawing/2014/main" id="{A6FB8517-7F9B-2932-F04C-56DA89647FE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205" name="Ink 204">
                      <a:extLst>
                        <a:ext uri="{FF2B5EF4-FFF2-40B4-BE49-F238E27FC236}">
                          <a16:creationId xmlns:a16="http://schemas.microsoft.com/office/drawing/2014/main" id="{750B743F-C35C-154F-DB16-5837212416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 xmlns="">
                <p:pic>
                  <p:nvPicPr>
                    <p:cNvPr id="205" name="Ink 204">
                      <a:extLst>
                        <a:ext uri="{FF2B5EF4-FFF2-40B4-BE49-F238E27FC236}">
                          <a16:creationId xmlns:a16="http://schemas.microsoft.com/office/drawing/2014/main" id="{750B743F-C35C-154F-DB16-5837212416FC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206" name="Ink 205">
                      <a:extLst>
                        <a:ext uri="{FF2B5EF4-FFF2-40B4-BE49-F238E27FC236}">
                          <a16:creationId xmlns:a16="http://schemas.microsoft.com/office/drawing/2014/main" id="{08C785DD-F3C4-6A50-EAC7-1DD6D365EF6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 xmlns="">
                <p:pic>
                  <p:nvPicPr>
                    <p:cNvPr id="206" name="Ink 205">
                      <a:extLst>
                        <a:ext uri="{FF2B5EF4-FFF2-40B4-BE49-F238E27FC236}">
                          <a16:creationId xmlns:a16="http://schemas.microsoft.com/office/drawing/2014/main" id="{08C785DD-F3C4-6A50-EAC7-1DD6D365EF6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207" name="Ink 206">
                      <a:extLst>
                        <a:ext uri="{FF2B5EF4-FFF2-40B4-BE49-F238E27FC236}">
                          <a16:creationId xmlns:a16="http://schemas.microsoft.com/office/drawing/2014/main" id="{3C0F73E2-ADF3-1371-6BE2-503BADABEC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 xmlns="">
                <p:pic>
                  <p:nvPicPr>
                    <p:cNvPr id="207" name="Ink 206">
                      <a:extLst>
                        <a:ext uri="{FF2B5EF4-FFF2-40B4-BE49-F238E27FC236}">
                          <a16:creationId xmlns:a16="http://schemas.microsoft.com/office/drawing/2014/main" id="{3C0F73E2-ADF3-1371-6BE2-503BADABEC4D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208" name="Ink 207">
                      <a:extLst>
                        <a:ext uri="{FF2B5EF4-FFF2-40B4-BE49-F238E27FC236}">
                          <a16:creationId xmlns:a16="http://schemas.microsoft.com/office/drawing/2014/main" id="{23ACBD03-03BF-D5D4-A449-FFAEA3D86E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 xmlns="">
                <p:pic>
                  <p:nvPicPr>
                    <p:cNvPr id="208" name="Ink 207">
                      <a:extLst>
                        <a:ext uri="{FF2B5EF4-FFF2-40B4-BE49-F238E27FC236}">
                          <a16:creationId xmlns:a16="http://schemas.microsoft.com/office/drawing/2014/main" id="{23ACBD03-03BF-D5D4-A449-FFAEA3D86E7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">
                  <p14:nvContentPartPr>
                    <p14:cNvPr id="209" name="Ink 208">
                      <a:extLst>
                        <a:ext uri="{FF2B5EF4-FFF2-40B4-BE49-F238E27FC236}">
                          <a16:creationId xmlns:a16="http://schemas.microsoft.com/office/drawing/2014/main" id="{3567B6FE-88FE-BCC1-C5CF-5246EAD09F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 xmlns="">
                <p:pic>
                  <p:nvPicPr>
                    <p:cNvPr id="209" name="Ink 208">
                      <a:extLst>
                        <a:ext uri="{FF2B5EF4-FFF2-40B4-BE49-F238E27FC236}">
                          <a16:creationId xmlns:a16="http://schemas.microsoft.com/office/drawing/2014/main" id="{3567B6FE-88FE-BCC1-C5CF-5246EAD09F2B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">
                  <p14:nvContentPartPr>
                    <p14:cNvPr id="210" name="Ink 209">
                      <a:extLst>
                        <a:ext uri="{FF2B5EF4-FFF2-40B4-BE49-F238E27FC236}">
                          <a16:creationId xmlns:a16="http://schemas.microsoft.com/office/drawing/2014/main" id="{105248B8-126A-F638-429E-91D1A42EBB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 xmlns="">
                <p:pic>
                  <p:nvPicPr>
                    <p:cNvPr id="210" name="Ink 209">
                      <a:extLst>
                        <a:ext uri="{FF2B5EF4-FFF2-40B4-BE49-F238E27FC236}">
                          <a16:creationId xmlns:a16="http://schemas.microsoft.com/office/drawing/2014/main" id="{105248B8-126A-F638-429E-91D1A42EBB3C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5">
                  <p14:nvContentPartPr>
                    <p14:cNvPr id="211" name="Ink 210">
                      <a:extLst>
                        <a:ext uri="{FF2B5EF4-FFF2-40B4-BE49-F238E27FC236}">
                          <a16:creationId xmlns:a16="http://schemas.microsoft.com/office/drawing/2014/main" id="{A64E0C3F-0B56-CA09-BF26-23E0B4FD0C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 xmlns="">
                <p:pic>
                  <p:nvPicPr>
                    <p:cNvPr id="211" name="Ink 210">
                      <a:extLst>
                        <a:ext uri="{FF2B5EF4-FFF2-40B4-BE49-F238E27FC236}">
                          <a16:creationId xmlns:a16="http://schemas.microsoft.com/office/drawing/2014/main" id="{A64E0C3F-0B56-CA09-BF26-23E0B4FD0CE1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7">
                  <p14:nvContentPartPr>
                    <p14:cNvPr id="212" name="Ink 211">
                      <a:extLst>
                        <a:ext uri="{FF2B5EF4-FFF2-40B4-BE49-F238E27FC236}">
                          <a16:creationId xmlns:a16="http://schemas.microsoft.com/office/drawing/2014/main" id="{E11ACE5A-D56A-78E8-17DF-5699C2B90C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 xmlns="">
                <p:pic>
                  <p:nvPicPr>
                    <p:cNvPr id="212" name="Ink 211">
                      <a:extLst>
                        <a:ext uri="{FF2B5EF4-FFF2-40B4-BE49-F238E27FC236}">
                          <a16:creationId xmlns:a16="http://schemas.microsoft.com/office/drawing/2014/main" id="{E11ACE5A-D56A-78E8-17DF-5699C2B90C37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E03D9466-8AA4-7EBC-2BDD-99B2BD2826E3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 xmlns=""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E03D9466-8AA4-7EBC-2BDD-99B2BD2826E3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5675B075-DEDB-D1E9-CB95-1768670290EC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 xmlns=""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5675B075-DEDB-D1E9-CB95-1768670290EC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5D39ADFA-8776-1CCE-AB7A-A55D10BFB5F8}"/>
                </a:ext>
              </a:extLst>
            </p:cNvPr>
            <p:cNvGrpSpPr/>
            <p:nvPr/>
          </p:nvGrpSpPr>
          <p:grpSpPr>
            <a:xfrm>
              <a:off x="9915908" y="3099664"/>
              <a:ext cx="69120" cy="2080440"/>
              <a:chOff x="5943069" y="3548482"/>
              <a:chExt cx="69120" cy="2080440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CF949E61-7FE3-13C6-F8A8-9085450D8DB5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3">
                  <p14:nvContentPartPr>
                    <p14:cNvPr id="230" name="Ink 229">
                      <a:extLst>
                        <a:ext uri="{FF2B5EF4-FFF2-40B4-BE49-F238E27FC236}">
                          <a16:creationId xmlns:a16="http://schemas.microsoft.com/office/drawing/2014/main" id="{EB4455D8-6F31-9D42-67C3-58CA20F600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 xmlns="">
                <p:pic>
                  <p:nvPicPr>
                    <p:cNvPr id="230" name="Ink 229">
                      <a:extLst>
                        <a:ext uri="{FF2B5EF4-FFF2-40B4-BE49-F238E27FC236}">
                          <a16:creationId xmlns:a16="http://schemas.microsoft.com/office/drawing/2014/main" id="{EB4455D8-6F31-9D42-67C3-58CA20F600BE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231" name="Ink 230">
                      <a:extLst>
                        <a:ext uri="{FF2B5EF4-FFF2-40B4-BE49-F238E27FC236}">
                          <a16:creationId xmlns:a16="http://schemas.microsoft.com/office/drawing/2014/main" id="{6A6DCF3A-7923-BD70-D6DA-64B9DEE5649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 xmlns="">
                <p:pic>
                  <p:nvPicPr>
                    <p:cNvPr id="231" name="Ink 230">
                      <a:extLst>
                        <a:ext uri="{FF2B5EF4-FFF2-40B4-BE49-F238E27FC236}">
                          <a16:creationId xmlns:a16="http://schemas.microsoft.com/office/drawing/2014/main" id="{6A6DCF3A-7923-BD70-D6DA-64B9DEE56490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5">
                  <p14:nvContentPartPr>
                    <p14:cNvPr id="232" name="Ink 231">
                      <a:extLst>
                        <a:ext uri="{FF2B5EF4-FFF2-40B4-BE49-F238E27FC236}">
                          <a16:creationId xmlns:a16="http://schemas.microsoft.com/office/drawing/2014/main" id="{32EA09E2-B3BB-D50D-F91F-C2A72BF5FD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 xmlns="">
                <p:pic>
                  <p:nvPicPr>
                    <p:cNvPr id="232" name="Ink 231">
                      <a:extLst>
                        <a:ext uri="{FF2B5EF4-FFF2-40B4-BE49-F238E27FC236}">
                          <a16:creationId xmlns:a16="http://schemas.microsoft.com/office/drawing/2014/main" id="{32EA09E2-B3BB-D50D-F91F-C2A72BF5FDA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233" name="Ink 232">
                      <a:extLst>
                        <a:ext uri="{FF2B5EF4-FFF2-40B4-BE49-F238E27FC236}">
                          <a16:creationId xmlns:a16="http://schemas.microsoft.com/office/drawing/2014/main" id="{98AF17DC-0B10-8AC8-70F4-0DB1775C319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 xmlns="">
                <p:pic>
                  <p:nvPicPr>
                    <p:cNvPr id="233" name="Ink 232">
                      <a:extLst>
                        <a:ext uri="{FF2B5EF4-FFF2-40B4-BE49-F238E27FC236}">
                          <a16:creationId xmlns:a16="http://schemas.microsoft.com/office/drawing/2014/main" id="{98AF17DC-0B10-8AC8-70F4-0DB1775C3190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7">
                  <p14:nvContentPartPr>
                    <p14:cNvPr id="234" name="Ink 233">
                      <a:extLst>
                        <a:ext uri="{FF2B5EF4-FFF2-40B4-BE49-F238E27FC236}">
                          <a16:creationId xmlns:a16="http://schemas.microsoft.com/office/drawing/2014/main" id="{899911DD-BA70-8DB2-E3BA-0CD0EE834DF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 xmlns="">
                <p:pic>
                  <p:nvPicPr>
                    <p:cNvPr id="234" name="Ink 233">
                      <a:extLst>
                        <a:ext uri="{FF2B5EF4-FFF2-40B4-BE49-F238E27FC236}">
                          <a16:creationId xmlns:a16="http://schemas.microsoft.com/office/drawing/2014/main" id="{899911DD-BA70-8DB2-E3BA-0CD0EE834DF5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235" name="Ink 234">
                      <a:extLst>
                        <a:ext uri="{FF2B5EF4-FFF2-40B4-BE49-F238E27FC236}">
                          <a16:creationId xmlns:a16="http://schemas.microsoft.com/office/drawing/2014/main" id="{E226C137-942B-D777-4B68-50554FF87F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 xmlns="">
                <p:pic>
                  <p:nvPicPr>
                    <p:cNvPr id="235" name="Ink 234">
                      <a:extLst>
                        <a:ext uri="{FF2B5EF4-FFF2-40B4-BE49-F238E27FC236}">
                          <a16:creationId xmlns:a16="http://schemas.microsoft.com/office/drawing/2014/main" id="{E226C137-942B-D777-4B68-50554FF87FF7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9">
                  <p14:nvContentPartPr>
                    <p14:cNvPr id="236" name="Ink 235">
                      <a:extLst>
                        <a:ext uri="{FF2B5EF4-FFF2-40B4-BE49-F238E27FC236}">
                          <a16:creationId xmlns:a16="http://schemas.microsoft.com/office/drawing/2014/main" id="{64405D3F-2991-BE02-8B2E-4CBFBE15E1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 xmlns="">
                <p:pic>
                  <p:nvPicPr>
                    <p:cNvPr id="236" name="Ink 235">
                      <a:extLst>
                        <a:ext uri="{FF2B5EF4-FFF2-40B4-BE49-F238E27FC236}">
                          <a16:creationId xmlns:a16="http://schemas.microsoft.com/office/drawing/2014/main" id="{64405D3F-2991-BE02-8B2E-4CBFBE15E11A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237" name="Ink 236">
                      <a:extLst>
                        <a:ext uri="{FF2B5EF4-FFF2-40B4-BE49-F238E27FC236}">
                          <a16:creationId xmlns:a16="http://schemas.microsoft.com/office/drawing/2014/main" id="{924FD7B3-6387-BB68-EEF2-9AA9087D7A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 xmlns="">
                <p:pic>
                  <p:nvPicPr>
                    <p:cNvPr id="237" name="Ink 236">
                      <a:extLst>
                        <a:ext uri="{FF2B5EF4-FFF2-40B4-BE49-F238E27FC236}">
                          <a16:creationId xmlns:a16="http://schemas.microsoft.com/office/drawing/2014/main" id="{924FD7B3-6387-BB68-EEF2-9AA9087D7AFC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1">
                  <p14:nvContentPartPr>
                    <p14:cNvPr id="238" name="Ink 237">
                      <a:extLst>
                        <a:ext uri="{FF2B5EF4-FFF2-40B4-BE49-F238E27FC236}">
                          <a16:creationId xmlns:a16="http://schemas.microsoft.com/office/drawing/2014/main" id="{40BC1855-D87D-2463-B492-D4C56BCD4F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 xmlns="">
                <p:pic>
                  <p:nvPicPr>
                    <p:cNvPr id="238" name="Ink 237">
                      <a:extLst>
                        <a:ext uri="{FF2B5EF4-FFF2-40B4-BE49-F238E27FC236}">
                          <a16:creationId xmlns:a16="http://schemas.microsoft.com/office/drawing/2014/main" id="{40BC1855-D87D-2463-B492-D4C56BCD4F1D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228" name="Ink 227">
                    <a:extLst>
                      <a:ext uri="{FF2B5EF4-FFF2-40B4-BE49-F238E27FC236}">
                        <a16:creationId xmlns:a16="http://schemas.microsoft.com/office/drawing/2014/main" id="{C1483777-EDEC-2D91-F431-47C908C4D575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 xmlns="">
              <p:pic>
                <p:nvPicPr>
                  <p:cNvPr id="228" name="Ink 227">
                    <a:extLst>
                      <a:ext uri="{FF2B5EF4-FFF2-40B4-BE49-F238E27FC236}">
                        <a16:creationId xmlns:a16="http://schemas.microsoft.com/office/drawing/2014/main" id="{C1483777-EDEC-2D91-F431-47C908C4D575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229" name="Ink 228">
                    <a:extLst>
                      <a:ext uri="{FF2B5EF4-FFF2-40B4-BE49-F238E27FC236}">
                        <a16:creationId xmlns:a16="http://schemas.microsoft.com/office/drawing/2014/main" id="{8A14E1BB-805C-5F79-BA43-57EC50CA50B7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 xmlns="">
              <p:pic>
                <p:nvPicPr>
                  <p:cNvPr id="229" name="Ink 228">
                    <a:extLst>
                      <a:ext uri="{FF2B5EF4-FFF2-40B4-BE49-F238E27FC236}">
                        <a16:creationId xmlns:a16="http://schemas.microsoft.com/office/drawing/2014/main" id="{8A14E1BB-805C-5F79-BA43-57EC50CA50B7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3A233ED-0F4E-CA49-709E-8DF9C5C3CAA7}"/>
                    </a:ext>
                  </a:extLst>
                </p14:cNvPr>
                <p14:cNvContentPartPr/>
                <p14:nvPr/>
              </p14:nvContentPartPr>
              <p14:xfrm>
                <a:off x="8732048" y="8280521"/>
                <a:ext cx="2110680" cy="2358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3A233ED-0F4E-CA49-709E-8DF9C5C3CAA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23048" y="8271507"/>
                  <a:ext cx="2128320" cy="2534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7D7DB23-A0C0-F75D-DDE5-EF42C0243B2D}"/>
                    </a:ext>
                  </a:extLst>
                </p14:cNvPr>
                <p14:cNvContentPartPr/>
                <p14:nvPr/>
              </p14:nvContentPartPr>
              <p14:xfrm>
                <a:off x="8686328" y="4749173"/>
                <a:ext cx="2404440" cy="4741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7D7DB23-A0C0-F75D-DDE5-EF42C0243B2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77328" y="4740166"/>
                  <a:ext cx="2422080" cy="491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AD9D1C0-D585-673A-7E63-88A17569F880}"/>
                    </a:ext>
                  </a:extLst>
                </p14:cNvPr>
                <p14:cNvContentPartPr/>
                <p14:nvPr/>
              </p14:nvContentPartPr>
              <p14:xfrm>
                <a:off x="8574438" y="4021759"/>
                <a:ext cx="2622600" cy="11862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AD9D1C0-D585-673A-7E63-88A17569F88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65438" y="4012759"/>
                  <a:ext cx="2640240" cy="12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DBFA569-6E3D-B27D-1C3E-6208C6E6C7DE}"/>
                    </a:ext>
                  </a:extLst>
                </p14:cNvPr>
                <p14:cNvContentPartPr/>
                <p14:nvPr/>
              </p14:nvContentPartPr>
              <p14:xfrm>
                <a:off x="8647808" y="8355041"/>
                <a:ext cx="2442960" cy="2250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DBFA569-6E3D-B27D-1C3E-6208C6E6C7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38808" y="8346041"/>
                  <a:ext cx="2460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EF85261-6BF8-397C-62D7-5E1C96041238}"/>
                    </a:ext>
                  </a:extLst>
                </p14:cNvPr>
                <p14:cNvContentPartPr/>
                <p14:nvPr/>
              </p14:nvContentPartPr>
              <p14:xfrm>
                <a:off x="8657598" y="4450879"/>
                <a:ext cx="2643840" cy="7783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EF85261-6BF8-397C-62D7-5E1C960412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48599" y="4441883"/>
                  <a:ext cx="2661478" cy="795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7267490-FFB2-DB0E-84C7-AD5BE867AE2D}"/>
                    </a:ext>
                  </a:extLst>
                </p14:cNvPr>
                <p14:cNvContentPartPr/>
                <p14:nvPr/>
              </p14:nvContentPartPr>
              <p14:xfrm>
                <a:off x="8546288" y="6925121"/>
                <a:ext cx="2511360" cy="15541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7267490-FFB2-DB0E-84C7-AD5BE867AE2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37288" y="6916121"/>
                  <a:ext cx="2529000" cy="1571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8A1438D9-77F2-EB5D-666B-867E6EE1A55E}"/>
                </a:ext>
              </a:extLst>
            </p:cNvPr>
            <p:cNvGrpSpPr/>
            <p:nvPr/>
          </p:nvGrpSpPr>
          <p:grpSpPr>
            <a:xfrm>
              <a:off x="9827473" y="6476741"/>
              <a:ext cx="69120" cy="2080440"/>
              <a:chOff x="5943069" y="3548482"/>
              <a:chExt cx="69120" cy="2080440"/>
            </a:xfrm>
          </p:grpSpPr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41AA29F2-9ACF-15E8-1963-F27CD1C823D9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76">
                  <p14:nvContentPartPr>
                    <p14:cNvPr id="314" name="Ink 313">
                      <a:extLst>
                        <a:ext uri="{FF2B5EF4-FFF2-40B4-BE49-F238E27FC236}">
                          <a16:creationId xmlns:a16="http://schemas.microsoft.com/office/drawing/2014/main" id="{1BB68CDD-D7B2-B47D-0E88-85D91C203D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 xmlns="">
                <p:pic>
                  <p:nvPicPr>
                    <p:cNvPr id="314" name="Ink 313">
                      <a:extLst>
                        <a:ext uri="{FF2B5EF4-FFF2-40B4-BE49-F238E27FC236}">
                          <a16:creationId xmlns:a16="http://schemas.microsoft.com/office/drawing/2014/main" id="{1BB68CDD-D7B2-B47D-0E88-85D91C203DED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8">
                  <p14:nvContentPartPr>
                    <p14:cNvPr id="315" name="Ink 314">
                      <a:extLst>
                        <a:ext uri="{FF2B5EF4-FFF2-40B4-BE49-F238E27FC236}">
                          <a16:creationId xmlns:a16="http://schemas.microsoft.com/office/drawing/2014/main" id="{123FFC6A-12C0-DBD8-543A-F711828BDF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 xmlns="">
                <p:pic>
                  <p:nvPicPr>
                    <p:cNvPr id="315" name="Ink 314">
                      <a:extLst>
                        <a:ext uri="{FF2B5EF4-FFF2-40B4-BE49-F238E27FC236}">
                          <a16:creationId xmlns:a16="http://schemas.microsoft.com/office/drawing/2014/main" id="{123FFC6A-12C0-DBD8-543A-F711828BDF07}"/>
                        </a:ext>
                      </a:extLst>
                    </p:cNvPr>
                    <p:cNvPicPr/>
                    <p:nvPr/>
                  </p:nvPicPr>
                  <p:blipFill>
                    <a:blip r:embed="rId79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0">
                  <p14:nvContentPartPr>
                    <p14:cNvPr id="316" name="Ink 315">
                      <a:extLst>
                        <a:ext uri="{FF2B5EF4-FFF2-40B4-BE49-F238E27FC236}">
                          <a16:creationId xmlns:a16="http://schemas.microsoft.com/office/drawing/2014/main" id="{7F26F142-2296-3CA2-D2BC-D1FFEAC9B8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 xmlns="">
                <p:pic>
                  <p:nvPicPr>
                    <p:cNvPr id="316" name="Ink 315">
                      <a:extLst>
                        <a:ext uri="{FF2B5EF4-FFF2-40B4-BE49-F238E27FC236}">
                          <a16:creationId xmlns:a16="http://schemas.microsoft.com/office/drawing/2014/main" id="{7F26F142-2296-3CA2-D2BC-D1FFEAC9B847}"/>
                        </a:ext>
                      </a:extLst>
                    </p:cNvPr>
                    <p:cNvPicPr/>
                    <p:nvPr/>
                  </p:nvPicPr>
                  <p:blipFill>
                    <a:blip r:embed="rId81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2">
                  <p14:nvContentPartPr>
                    <p14:cNvPr id="317" name="Ink 316">
                      <a:extLst>
                        <a:ext uri="{FF2B5EF4-FFF2-40B4-BE49-F238E27FC236}">
                          <a16:creationId xmlns:a16="http://schemas.microsoft.com/office/drawing/2014/main" id="{8A958C62-7D84-D312-1E98-A00D03C8AB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 xmlns="">
                <p:pic>
                  <p:nvPicPr>
                    <p:cNvPr id="317" name="Ink 316">
                      <a:extLst>
                        <a:ext uri="{FF2B5EF4-FFF2-40B4-BE49-F238E27FC236}">
                          <a16:creationId xmlns:a16="http://schemas.microsoft.com/office/drawing/2014/main" id="{8A958C62-7D84-D312-1E98-A00D03C8AB7D}"/>
                        </a:ext>
                      </a:extLst>
                    </p:cNvPr>
                    <p:cNvPicPr/>
                    <p:nvPr/>
                  </p:nvPicPr>
                  <p:blipFill>
                    <a:blip r:embed="rId83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4">
                  <p14:nvContentPartPr>
                    <p14:cNvPr id="318" name="Ink 317">
                      <a:extLst>
                        <a:ext uri="{FF2B5EF4-FFF2-40B4-BE49-F238E27FC236}">
                          <a16:creationId xmlns:a16="http://schemas.microsoft.com/office/drawing/2014/main" id="{F7353680-B9BA-749F-E1CA-1206B707B6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 xmlns="">
                <p:pic>
                  <p:nvPicPr>
                    <p:cNvPr id="318" name="Ink 317">
                      <a:extLst>
                        <a:ext uri="{FF2B5EF4-FFF2-40B4-BE49-F238E27FC236}">
                          <a16:creationId xmlns:a16="http://schemas.microsoft.com/office/drawing/2014/main" id="{F7353680-B9BA-749F-E1CA-1206B707B6F3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6">
                  <p14:nvContentPartPr>
                    <p14:cNvPr id="319" name="Ink 318">
                      <a:extLst>
                        <a:ext uri="{FF2B5EF4-FFF2-40B4-BE49-F238E27FC236}">
                          <a16:creationId xmlns:a16="http://schemas.microsoft.com/office/drawing/2014/main" id="{8C7B9BF8-D912-77D7-6B8C-7EDB82DD8A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 xmlns="">
                <p:pic>
                  <p:nvPicPr>
                    <p:cNvPr id="319" name="Ink 318">
                      <a:extLst>
                        <a:ext uri="{FF2B5EF4-FFF2-40B4-BE49-F238E27FC236}">
                          <a16:creationId xmlns:a16="http://schemas.microsoft.com/office/drawing/2014/main" id="{8C7B9BF8-D912-77D7-6B8C-7EDB82DD8AC2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8">
                  <p14:nvContentPartPr>
                    <p14:cNvPr id="320" name="Ink 319">
                      <a:extLst>
                        <a:ext uri="{FF2B5EF4-FFF2-40B4-BE49-F238E27FC236}">
                          <a16:creationId xmlns:a16="http://schemas.microsoft.com/office/drawing/2014/main" id="{846C710C-E51C-5252-A387-A3625579C9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 xmlns="">
                <p:pic>
                  <p:nvPicPr>
                    <p:cNvPr id="320" name="Ink 319">
                      <a:extLst>
                        <a:ext uri="{FF2B5EF4-FFF2-40B4-BE49-F238E27FC236}">
                          <a16:creationId xmlns:a16="http://schemas.microsoft.com/office/drawing/2014/main" id="{846C710C-E51C-5252-A387-A3625579C9E3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0">
                  <p14:nvContentPartPr>
                    <p14:cNvPr id="321" name="Ink 320">
                      <a:extLst>
                        <a:ext uri="{FF2B5EF4-FFF2-40B4-BE49-F238E27FC236}">
                          <a16:creationId xmlns:a16="http://schemas.microsoft.com/office/drawing/2014/main" id="{91E65887-7D36-DF63-BF33-8A95F3E4134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 xmlns="">
                <p:pic>
                  <p:nvPicPr>
                    <p:cNvPr id="321" name="Ink 320">
                      <a:extLst>
                        <a:ext uri="{FF2B5EF4-FFF2-40B4-BE49-F238E27FC236}">
                          <a16:creationId xmlns:a16="http://schemas.microsoft.com/office/drawing/2014/main" id="{91E65887-7D36-DF63-BF33-8A95F3E41345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2">
                  <p14:nvContentPartPr>
                    <p14:cNvPr id="322" name="Ink 321">
                      <a:extLst>
                        <a:ext uri="{FF2B5EF4-FFF2-40B4-BE49-F238E27FC236}">
                          <a16:creationId xmlns:a16="http://schemas.microsoft.com/office/drawing/2014/main" id="{09EDD17C-1DD4-9AAC-3D23-349E48FB655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 xmlns="">
                <p:pic>
                  <p:nvPicPr>
                    <p:cNvPr id="322" name="Ink 321">
                      <a:extLst>
                        <a:ext uri="{FF2B5EF4-FFF2-40B4-BE49-F238E27FC236}">
                          <a16:creationId xmlns:a16="http://schemas.microsoft.com/office/drawing/2014/main" id="{09EDD17C-1DD4-9AAC-3D23-349E48FB6559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312" name="Ink 311">
                    <a:extLst>
                      <a:ext uri="{FF2B5EF4-FFF2-40B4-BE49-F238E27FC236}">
                        <a16:creationId xmlns:a16="http://schemas.microsoft.com/office/drawing/2014/main" id="{5991F50A-9677-EB9A-36BB-1FD4BA67856A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 xmlns="">
              <p:pic>
                <p:nvPicPr>
                  <p:cNvPr id="312" name="Ink 311">
                    <a:extLst>
                      <a:ext uri="{FF2B5EF4-FFF2-40B4-BE49-F238E27FC236}">
                        <a16:creationId xmlns:a16="http://schemas.microsoft.com/office/drawing/2014/main" id="{5991F50A-9677-EB9A-36BB-1FD4BA67856A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313" name="Ink 312">
                    <a:extLst>
                      <a:ext uri="{FF2B5EF4-FFF2-40B4-BE49-F238E27FC236}">
                        <a16:creationId xmlns:a16="http://schemas.microsoft.com/office/drawing/2014/main" id="{8C2A32FF-11D0-B04F-807D-6CBA1E9AA8A1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 xmlns="">
              <p:pic>
                <p:nvPicPr>
                  <p:cNvPr id="313" name="Ink 312">
                    <a:extLst>
                      <a:ext uri="{FF2B5EF4-FFF2-40B4-BE49-F238E27FC236}">
                        <a16:creationId xmlns:a16="http://schemas.microsoft.com/office/drawing/2014/main" id="{8C2A32FF-11D0-B04F-807D-6CBA1E9AA8A1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C8E3DFB3-0E3A-EE28-8E10-1D247CB9BAB3}"/>
                </a:ext>
              </a:extLst>
            </p:cNvPr>
            <p:cNvGrpSpPr/>
            <p:nvPr/>
          </p:nvGrpSpPr>
          <p:grpSpPr>
            <a:xfrm>
              <a:off x="9866518" y="3178212"/>
              <a:ext cx="69120" cy="2080440"/>
              <a:chOff x="5943069" y="3548482"/>
              <a:chExt cx="69120" cy="2080440"/>
            </a:xfrm>
          </p:grpSpPr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FD2ECCD0-E19B-1B5E-E324-9162FE725B4B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98">
                  <p14:nvContentPartPr>
                    <p14:cNvPr id="353" name="Ink 352">
                      <a:extLst>
                        <a:ext uri="{FF2B5EF4-FFF2-40B4-BE49-F238E27FC236}">
                          <a16:creationId xmlns:a16="http://schemas.microsoft.com/office/drawing/2014/main" id="{42469F9C-1C6C-3643-86E3-7422BDC3FF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 xmlns="">
                <p:pic>
                  <p:nvPicPr>
                    <p:cNvPr id="353" name="Ink 352">
                      <a:extLst>
                        <a:ext uri="{FF2B5EF4-FFF2-40B4-BE49-F238E27FC236}">
                          <a16:creationId xmlns:a16="http://schemas.microsoft.com/office/drawing/2014/main" id="{42469F9C-1C6C-3643-86E3-7422BDC3FF66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9">
                  <p14:nvContentPartPr>
                    <p14:cNvPr id="354" name="Ink 353">
                      <a:extLst>
                        <a:ext uri="{FF2B5EF4-FFF2-40B4-BE49-F238E27FC236}">
                          <a16:creationId xmlns:a16="http://schemas.microsoft.com/office/drawing/2014/main" id="{562B6F92-6A6F-0EDD-35FC-E9B966E109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 xmlns="">
                <p:pic>
                  <p:nvPicPr>
                    <p:cNvPr id="354" name="Ink 353">
                      <a:extLst>
                        <a:ext uri="{FF2B5EF4-FFF2-40B4-BE49-F238E27FC236}">
                          <a16:creationId xmlns:a16="http://schemas.microsoft.com/office/drawing/2014/main" id="{562B6F92-6A6F-0EDD-35FC-E9B966E109FA}"/>
                        </a:ext>
                      </a:extLst>
                    </p:cNvPr>
                    <p:cNvPicPr/>
                    <p:nvPr/>
                  </p:nvPicPr>
                  <p:blipFill>
                    <a:blip r:embed="rId79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0">
                  <p14:nvContentPartPr>
                    <p14:cNvPr id="355" name="Ink 354">
                      <a:extLst>
                        <a:ext uri="{FF2B5EF4-FFF2-40B4-BE49-F238E27FC236}">
                          <a16:creationId xmlns:a16="http://schemas.microsoft.com/office/drawing/2014/main" id="{5B05FD8F-C211-F150-FC24-0B73C832AE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 xmlns="">
                <p:pic>
                  <p:nvPicPr>
                    <p:cNvPr id="355" name="Ink 354">
                      <a:extLst>
                        <a:ext uri="{FF2B5EF4-FFF2-40B4-BE49-F238E27FC236}">
                          <a16:creationId xmlns:a16="http://schemas.microsoft.com/office/drawing/2014/main" id="{5B05FD8F-C211-F150-FC24-0B73C832AEE9}"/>
                        </a:ext>
                      </a:extLst>
                    </p:cNvPr>
                    <p:cNvPicPr/>
                    <p:nvPr/>
                  </p:nvPicPr>
                  <p:blipFill>
                    <a:blip r:embed="rId81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1">
                  <p14:nvContentPartPr>
                    <p14:cNvPr id="356" name="Ink 355">
                      <a:extLst>
                        <a:ext uri="{FF2B5EF4-FFF2-40B4-BE49-F238E27FC236}">
                          <a16:creationId xmlns:a16="http://schemas.microsoft.com/office/drawing/2014/main" id="{C06E1EFF-D0E9-CF0D-4E72-8DBBF3131E8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 xmlns="">
                <p:pic>
                  <p:nvPicPr>
                    <p:cNvPr id="356" name="Ink 355">
                      <a:extLst>
                        <a:ext uri="{FF2B5EF4-FFF2-40B4-BE49-F238E27FC236}">
                          <a16:creationId xmlns:a16="http://schemas.microsoft.com/office/drawing/2014/main" id="{C06E1EFF-D0E9-CF0D-4E72-8DBBF3131E85}"/>
                        </a:ext>
                      </a:extLst>
                    </p:cNvPr>
                    <p:cNvPicPr/>
                    <p:nvPr/>
                  </p:nvPicPr>
                  <p:blipFill>
                    <a:blip r:embed="rId83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2">
                  <p14:nvContentPartPr>
                    <p14:cNvPr id="357" name="Ink 356">
                      <a:extLst>
                        <a:ext uri="{FF2B5EF4-FFF2-40B4-BE49-F238E27FC236}">
                          <a16:creationId xmlns:a16="http://schemas.microsoft.com/office/drawing/2014/main" id="{603F4C32-36D5-2984-7DF0-409917B2F0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 xmlns="">
                <p:pic>
                  <p:nvPicPr>
                    <p:cNvPr id="357" name="Ink 356">
                      <a:extLst>
                        <a:ext uri="{FF2B5EF4-FFF2-40B4-BE49-F238E27FC236}">
                          <a16:creationId xmlns:a16="http://schemas.microsoft.com/office/drawing/2014/main" id="{603F4C32-36D5-2984-7DF0-409917B2F03E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3">
                  <p14:nvContentPartPr>
                    <p14:cNvPr id="358" name="Ink 357">
                      <a:extLst>
                        <a:ext uri="{FF2B5EF4-FFF2-40B4-BE49-F238E27FC236}">
                          <a16:creationId xmlns:a16="http://schemas.microsoft.com/office/drawing/2014/main" id="{EE4869F1-1F99-6281-0B8B-D02CB92D40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 xmlns="">
                <p:pic>
                  <p:nvPicPr>
                    <p:cNvPr id="358" name="Ink 357">
                      <a:extLst>
                        <a:ext uri="{FF2B5EF4-FFF2-40B4-BE49-F238E27FC236}">
                          <a16:creationId xmlns:a16="http://schemas.microsoft.com/office/drawing/2014/main" id="{EE4869F1-1F99-6281-0B8B-D02CB92D403E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4">
                  <p14:nvContentPartPr>
                    <p14:cNvPr id="359" name="Ink 358">
                      <a:extLst>
                        <a:ext uri="{FF2B5EF4-FFF2-40B4-BE49-F238E27FC236}">
                          <a16:creationId xmlns:a16="http://schemas.microsoft.com/office/drawing/2014/main" id="{36CCBB35-C2C3-6DB0-4A40-BE94D1F334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 xmlns="">
                <p:pic>
                  <p:nvPicPr>
                    <p:cNvPr id="359" name="Ink 358">
                      <a:extLst>
                        <a:ext uri="{FF2B5EF4-FFF2-40B4-BE49-F238E27FC236}">
                          <a16:creationId xmlns:a16="http://schemas.microsoft.com/office/drawing/2014/main" id="{36CCBB35-C2C3-6DB0-4A40-BE94D1F33451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5">
                  <p14:nvContentPartPr>
                    <p14:cNvPr id="360" name="Ink 359">
                      <a:extLst>
                        <a:ext uri="{FF2B5EF4-FFF2-40B4-BE49-F238E27FC236}">
                          <a16:creationId xmlns:a16="http://schemas.microsoft.com/office/drawing/2014/main" id="{EA48C3BD-9BE5-E493-9F9E-84E34D49DD0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 xmlns="">
                <p:pic>
                  <p:nvPicPr>
                    <p:cNvPr id="360" name="Ink 359">
                      <a:extLst>
                        <a:ext uri="{FF2B5EF4-FFF2-40B4-BE49-F238E27FC236}">
                          <a16:creationId xmlns:a16="http://schemas.microsoft.com/office/drawing/2014/main" id="{EA48C3BD-9BE5-E493-9F9E-84E34D49DD09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6">
                  <p14:nvContentPartPr>
                    <p14:cNvPr id="361" name="Ink 360">
                      <a:extLst>
                        <a:ext uri="{FF2B5EF4-FFF2-40B4-BE49-F238E27FC236}">
                          <a16:creationId xmlns:a16="http://schemas.microsoft.com/office/drawing/2014/main" id="{AB1D2E66-0321-EE87-2C7E-BA453AEC5E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 xmlns="">
                <p:pic>
                  <p:nvPicPr>
                    <p:cNvPr id="361" name="Ink 360">
                      <a:extLst>
                        <a:ext uri="{FF2B5EF4-FFF2-40B4-BE49-F238E27FC236}">
                          <a16:creationId xmlns:a16="http://schemas.microsoft.com/office/drawing/2014/main" id="{AB1D2E66-0321-EE87-2C7E-BA453AEC5E53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351" name="Ink 350">
                    <a:extLst>
                      <a:ext uri="{FF2B5EF4-FFF2-40B4-BE49-F238E27FC236}">
                        <a16:creationId xmlns:a16="http://schemas.microsoft.com/office/drawing/2014/main" id="{D6DE8970-70D1-C447-DE58-07E9FC70EFE4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 xmlns="">
              <p:pic>
                <p:nvPicPr>
                  <p:cNvPr id="351" name="Ink 350">
                    <a:extLst>
                      <a:ext uri="{FF2B5EF4-FFF2-40B4-BE49-F238E27FC236}">
                        <a16:creationId xmlns:a16="http://schemas.microsoft.com/office/drawing/2014/main" id="{D6DE8970-70D1-C447-DE58-07E9FC70EFE4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352" name="Ink 351">
                    <a:extLst>
                      <a:ext uri="{FF2B5EF4-FFF2-40B4-BE49-F238E27FC236}">
                        <a16:creationId xmlns:a16="http://schemas.microsoft.com/office/drawing/2014/main" id="{688B861B-2B75-E0EB-3EDA-B27FEC565A92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 xmlns="">
              <p:pic>
                <p:nvPicPr>
                  <p:cNvPr id="352" name="Ink 351">
                    <a:extLst>
                      <a:ext uri="{FF2B5EF4-FFF2-40B4-BE49-F238E27FC236}">
                        <a16:creationId xmlns:a16="http://schemas.microsoft.com/office/drawing/2014/main" id="{688B861B-2B75-E0EB-3EDA-B27FEC565A92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A553DD26-AFEE-D0DF-A7A7-7824840CAC33}"/>
              </a:ext>
            </a:extLst>
          </p:cNvPr>
          <p:cNvSpPr txBox="1"/>
          <p:nvPr/>
        </p:nvSpPr>
        <p:spPr>
          <a:xfrm>
            <a:off x="6129000" y="3032085"/>
            <a:ext cx="138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Population mean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2334687-D057-0AE6-ED07-B92A02559167}"/>
              </a:ext>
            </a:extLst>
          </p:cNvPr>
          <p:cNvSpPr txBox="1"/>
          <p:nvPr/>
        </p:nvSpPr>
        <p:spPr>
          <a:xfrm>
            <a:off x="4853299" y="3027871"/>
            <a:ext cx="123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Sample mean</a:t>
            </a: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9FF271C-2EAB-2198-DD6C-9AD1E0AFF19F}"/>
              </a:ext>
            </a:extLst>
          </p:cNvPr>
          <p:cNvGrpSpPr/>
          <p:nvPr/>
        </p:nvGrpSpPr>
        <p:grpSpPr>
          <a:xfrm>
            <a:off x="8442540" y="3124560"/>
            <a:ext cx="2790390" cy="5624107"/>
            <a:chOff x="4620168" y="3096334"/>
            <a:chExt cx="2790390" cy="562410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FB27E19-5E23-5F5C-B5E7-3AC29C4F7B59}"/>
                    </a:ext>
                  </a:extLst>
                </p14:cNvPr>
                <p14:cNvContentPartPr/>
                <p14:nvPr/>
              </p14:nvContentPartPr>
              <p14:xfrm>
                <a:off x="4620168" y="6449921"/>
                <a:ext cx="2693880" cy="2270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FB27E19-5E23-5F5C-B5E7-3AC29C4F7B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02528" y="6432281"/>
                  <a:ext cx="2729520" cy="23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45302E9-BB57-47CD-F6B0-EAD6D5CD1844}"/>
                    </a:ext>
                  </a:extLst>
                </p14:cNvPr>
                <p14:cNvContentPartPr/>
                <p14:nvPr/>
              </p14:nvContentPartPr>
              <p14:xfrm>
                <a:off x="4659224" y="3109469"/>
                <a:ext cx="2693880" cy="2270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45302E9-BB57-47CD-F6B0-EAD6D5CD18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41584" y="3091829"/>
                  <a:ext cx="2729520" cy="2306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318E775A-FEEE-6B76-B067-7C03EAA58BBC}"/>
                </a:ext>
              </a:extLst>
            </p:cNvPr>
            <p:cNvGrpSpPr/>
            <p:nvPr/>
          </p:nvGrpSpPr>
          <p:grpSpPr>
            <a:xfrm>
              <a:off x="5984168" y="6434801"/>
              <a:ext cx="69120" cy="2080440"/>
              <a:chOff x="5943069" y="3548482"/>
              <a:chExt cx="69120" cy="2080440"/>
            </a:xfrm>
          </p:grpSpPr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86F205D0-EA05-D892-BCE2-70F8D6454302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11">
                  <p14:nvContentPartPr>
                    <p14:cNvPr id="152" name="Ink 151">
                      <a:extLst>
                        <a:ext uri="{FF2B5EF4-FFF2-40B4-BE49-F238E27FC236}">
                          <a16:creationId xmlns:a16="http://schemas.microsoft.com/office/drawing/2014/main" id="{E5424626-0E4D-C92F-E97E-63C2A2C168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 xmlns="">
                <p:pic>
                  <p:nvPicPr>
                    <p:cNvPr id="152" name="Ink 151">
                      <a:extLst>
                        <a:ext uri="{FF2B5EF4-FFF2-40B4-BE49-F238E27FC236}">
                          <a16:creationId xmlns:a16="http://schemas.microsoft.com/office/drawing/2014/main" id="{E5424626-0E4D-C92F-E97E-63C2A2C16880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2">
                  <p14:nvContentPartPr>
                    <p14:cNvPr id="165" name="Ink 164">
                      <a:extLst>
                        <a:ext uri="{FF2B5EF4-FFF2-40B4-BE49-F238E27FC236}">
                          <a16:creationId xmlns:a16="http://schemas.microsoft.com/office/drawing/2014/main" id="{0DAC3279-F849-05EC-8E1E-B9E1C5173A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 xmlns="">
                <p:pic>
                  <p:nvPicPr>
                    <p:cNvPr id="165" name="Ink 164">
                      <a:extLst>
                        <a:ext uri="{FF2B5EF4-FFF2-40B4-BE49-F238E27FC236}">
                          <a16:creationId xmlns:a16="http://schemas.microsoft.com/office/drawing/2014/main" id="{0DAC3279-F849-05EC-8E1E-B9E1C5173A0A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3">
                  <p14:nvContentPartPr>
                    <p14:cNvPr id="170" name="Ink 169">
                      <a:extLst>
                        <a:ext uri="{FF2B5EF4-FFF2-40B4-BE49-F238E27FC236}">
                          <a16:creationId xmlns:a16="http://schemas.microsoft.com/office/drawing/2014/main" id="{8C051707-99E2-C79E-A34A-73B7B8230B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 xmlns="">
                <p:pic>
                  <p:nvPicPr>
                    <p:cNvPr id="170" name="Ink 169">
                      <a:extLst>
                        <a:ext uri="{FF2B5EF4-FFF2-40B4-BE49-F238E27FC236}">
                          <a16:creationId xmlns:a16="http://schemas.microsoft.com/office/drawing/2014/main" id="{8C051707-99E2-C79E-A34A-73B7B8230B0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4">
                  <p14:nvContentPartPr>
                    <p14:cNvPr id="172" name="Ink 171">
                      <a:extLst>
                        <a:ext uri="{FF2B5EF4-FFF2-40B4-BE49-F238E27FC236}">
                          <a16:creationId xmlns:a16="http://schemas.microsoft.com/office/drawing/2014/main" id="{8D38782D-D140-C63B-1EA5-C17F49364C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 xmlns="">
                <p:pic>
                  <p:nvPicPr>
                    <p:cNvPr id="172" name="Ink 171">
                      <a:extLst>
                        <a:ext uri="{FF2B5EF4-FFF2-40B4-BE49-F238E27FC236}">
                          <a16:creationId xmlns:a16="http://schemas.microsoft.com/office/drawing/2014/main" id="{8D38782D-D140-C63B-1EA5-C17F49364CD4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5">
                  <p14:nvContentPartPr>
                    <p14:cNvPr id="173" name="Ink 172">
                      <a:extLst>
                        <a:ext uri="{FF2B5EF4-FFF2-40B4-BE49-F238E27FC236}">
                          <a16:creationId xmlns:a16="http://schemas.microsoft.com/office/drawing/2014/main" id="{97325C5C-7FED-77C5-E176-FE16847F99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 xmlns="">
                <p:pic>
                  <p:nvPicPr>
                    <p:cNvPr id="173" name="Ink 172">
                      <a:extLst>
                        <a:ext uri="{FF2B5EF4-FFF2-40B4-BE49-F238E27FC236}">
                          <a16:creationId xmlns:a16="http://schemas.microsoft.com/office/drawing/2014/main" id="{97325C5C-7FED-77C5-E176-FE16847F99E9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6">
                  <p14:nvContentPartPr>
                    <p14:cNvPr id="174" name="Ink 173">
                      <a:extLst>
                        <a:ext uri="{FF2B5EF4-FFF2-40B4-BE49-F238E27FC236}">
                          <a16:creationId xmlns:a16="http://schemas.microsoft.com/office/drawing/2014/main" id="{C2B74103-2533-8572-54A3-2340AA7C66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 xmlns="">
                <p:pic>
                  <p:nvPicPr>
                    <p:cNvPr id="174" name="Ink 173">
                      <a:extLst>
                        <a:ext uri="{FF2B5EF4-FFF2-40B4-BE49-F238E27FC236}">
                          <a16:creationId xmlns:a16="http://schemas.microsoft.com/office/drawing/2014/main" id="{C2B74103-2533-8572-54A3-2340AA7C66B2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7">
                  <p14:nvContentPartPr>
                    <p14:cNvPr id="176" name="Ink 175">
                      <a:extLst>
                        <a:ext uri="{FF2B5EF4-FFF2-40B4-BE49-F238E27FC236}">
                          <a16:creationId xmlns:a16="http://schemas.microsoft.com/office/drawing/2014/main" id="{8BCA22C3-72AE-CC90-E990-D3D3333D5CD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 xmlns="">
                <p:pic>
                  <p:nvPicPr>
                    <p:cNvPr id="176" name="Ink 175">
                      <a:extLst>
                        <a:ext uri="{FF2B5EF4-FFF2-40B4-BE49-F238E27FC236}">
                          <a16:creationId xmlns:a16="http://schemas.microsoft.com/office/drawing/2014/main" id="{8BCA22C3-72AE-CC90-E990-D3D3333D5CD3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8">
                  <p14:nvContentPartPr>
                    <p14:cNvPr id="189" name="Ink 188">
                      <a:extLst>
                        <a:ext uri="{FF2B5EF4-FFF2-40B4-BE49-F238E27FC236}">
                          <a16:creationId xmlns:a16="http://schemas.microsoft.com/office/drawing/2014/main" id="{F0D2D664-BE47-851E-57C6-8F5D7644AA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 xmlns="">
                <p:pic>
                  <p:nvPicPr>
                    <p:cNvPr id="189" name="Ink 188">
                      <a:extLst>
                        <a:ext uri="{FF2B5EF4-FFF2-40B4-BE49-F238E27FC236}">
                          <a16:creationId xmlns:a16="http://schemas.microsoft.com/office/drawing/2014/main" id="{F0D2D664-BE47-851E-57C6-8F5D7644AACA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9">
                  <p14:nvContentPartPr>
                    <p14:cNvPr id="191" name="Ink 190">
                      <a:extLst>
                        <a:ext uri="{FF2B5EF4-FFF2-40B4-BE49-F238E27FC236}">
                          <a16:creationId xmlns:a16="http://schemas.microsoft.com/office/drawing/2014/main" id="{F3A80655-C705-9D09-5908-12410B0F409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 xmlns="">
                <p:pic>
                  <p:nvPicPr>
                    <p:cNvPr id="191" name="Ink 190">
                      <a:extLst>
                        <a:ext uri="{FF2B5EF4-FFF2-40B4-BE49-F238E27FC236}">
                          <a16:creationId xmlns:a16="http://schemas.microsoft.com/office/drawing/2014/main" id="{F3A80655-C705-9D09-5908-12410B0F4097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97" name="Ink 196">
                    <a:extLst>
                      <a:ext uri="{FF2B5EF4-FFF2-40B4-BE49-F238E27FC236}">
                        <a16:creationId xmlns:a16="http://schemas.microsoft.com/office/drawing/2014/main" id="{008C26CD-60AB-2B52-A230-8F777F069649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 xmlns="">
              <p:pic>
                <p:nvPicPr>
                  <p:cNvPr id="197" name="Ink 196">
                    <a:extLst>
                      <a:ext uri="{FF2B5EF4-FFF2-40B4-BE49-F238E27FC236}">
                        <a16:creationId xmlns:a16="http://schemas.microsoft.com/office/drawing/2014/main" id="{008C26CD-60AB-2B52-A230-8F777F069649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198" name="Ink 197">
                    <a:extLst>
                      <a:ext uri="{FF2B5EF4-FFF2-40B4-BE49-F238E27FC236}">
                        <a16:creationId xmlns:a16="http://schemas.microsoft.com/office/drawing/2014/main" id="{49102B5C-870F-96BF-05CD-ED96F773681A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 xmlns="">
              <p:pic>
                <p:nvPicPr>
                  <p:cNvPr id="198" name="Ink 197">
                    <a:extLst>
                      <a:ext uri="{FF2B5EF4-FFF2-40B4-BE49-F238E27FC236}">
                        <a16:creationId xmlns:a16="http://schemas.microsoft.com/office/drawing/2014/main" id="{49102B5C-870F-96BF-05CD-ED96F773681A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CD2A24FE-5DF5-4430-8832-73C085BF83F0}"/>
                </a:ext>
              </a:extLst>
            </p:cNvPr>
            <p:cNvGrpSpPr/>
            <p:nvPr/>
          </p:nvGrpSpPr>
          <p:grpSpPr>
            <a:xfrm>
              <a:off x="6034638" y="3096334"/>
              <a:ext cx="69120" cy="2080440"/>
              <a:chOff x="5943069" y="3548482"/>
              <a:chExt cx="69120" cy="2080440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959AE9BE-CCC9-5360-E50E-FCED63EF820A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22">
                  <p14:nvContentPartPr>
                    <p14:cNvPr id="217" name="Ink 216">
                      <a:extLst>
                        <a:ext uri="{FF2B5EF4-FFF2-40B4-BE49-F238E27FC236}">
                          <a16:creationId xmlns:a16="http://schemas.microsoft.com/office/drawing/2014/main" id="{E0DB33D8-D6EC-7E08-7F3D-D2D3911889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 xmlns="">
                <p:pic>
                  <p:nvPicPr>
                    <p:cNvPr id="217" name="Ink 216">
                      <a:extLst>
                        <a:ext uri="{FF2B5EF4-FFF2-40B4-BE49-F238E27FC236}">
                          <a16:creationId xmlns:a16="http://schemas.microsoft.com/office/drawing/2014/main" id="{E0DB33D8-D6EC-7E08-7F3D-D2D391188905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3">
                  <p14:nvContentPartPr>
                    <p14:cNvPr id="218" name="Ink 217">
                      <a:extLst>
                        <a:ext uri="{FF2B5EF4-FFF2-40B4-BE49-F238E27FC236}">
                          <a16:creationId xmlns:a16="http://schemas.microsoft.com/office/drawing/2014/main" id="{E3DD11A9-D656-8FE7-D63C-84A95BA8C5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 xmlns="">
                <p:pic>
                  <p:nvPicPr>
                    <p:cNvPr id="218" name="Ink 217">
                      <a:extLst>
                        <a:ext uri="{FF2B5EF4-FFF2-40B4-BE49-F238E27FC236}">
                          <a16:creationId xmlns:a16="http://schemas.microsoft.com/office/drawing/2014/main" id="{E3DD11A9-D656-8FE7-D63C-84A95BA8C59E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4">
                  <p14:nvContentPartPr>
                    <p14:cNvPr id="219" name="Ink 218">
                      <a:extLst>
                        <a:ext uri="{FF2B5EF4-FFF2-40B4-BE49-F238E27FC236}">
                          <a16:creationId xmlns:a16="http://schemas.microsoft.com/office/drawing/2014/main" id="{22240185-13BF-5349-F5A6-6538EC5FF08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 xmlns="">
                <p:pic>
                  <p:nvPicPr>
                    <p:cNvPr id="219" name="Ink 218">
                      <a:extLst>
                        <a:ext uri="{FF2B5EF4-FFF2-40B4-BE49-F238E27FC236}">
                          <a16:creationId xmlns:a16="http://schemas.microsoft.com/office/drawing/2014/main" id="{22240185-13BF-5349-F5A6-6538EC5FF08C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5">
                  <p14:nvContentPartPr>
                    <p14:cNvPr id="220" name="Ink 219">
                      <a:extLst>
                        <a:ext uri="{FF2B5EF4-FFF2-40B4-BE49-F238E27FC236}">
                          <a16:creationId xmlns:a16="http://schemas.microsoft.com/office/drawing/2014/main" id="{9283C7F2-6AEC-5295-E550-208EA8B8259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 xmlns="">
                <p:pic>
                  <p:nvPicPr>
                    <p:cNvPr id="220" name="Ink 219">
                      <a:extLst>
                        <a:ext uri="{FF2B5EF4-FFF2-40B4-BE49-F238E27FC236}">
                          <a16:creationId xmlns:a16="http://schemas.microsoft.com/office/drawing/2014/main" id="{9283C7F2-6AEC-5295-E550-208EA8B82591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6">
                  <p14:nvContentPartPr>
                    <p14:cNvPr id="221" name="Ink 220">
                      <a:extLst>
                        <a:ext uri="{FF2B5EF4-FFF2-40B4-BE49-F238E27FC236}">
                          <a16:creationId xmlns:a16="http://schemas.microsoft.com/office/drawing/2014/main" id="{95D2E27E-BB5B-7789-907E-22BE571771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 xmlns="">
                <p:pic>
                  <p:nvPicPr>
                    <p:cNvPr id="221" name="Ink 220">
                      <a:extLst>
                        <a:ext uri="{FF2B5EF4-FFF2-40B4-BE49-F238E27FC236}">
                          <a16:creationId xmlns:a16="http://schemas.microsoft.com/office/drawing/2014/main" id="{95D2E27E-BB5B-7789-907E-22BE5717710A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7">
                  <p14:nvContentPartPr>
                    <p14:cNvPr id="222" name="Ink 221">
                      <a:extLst>
                        <a:ext uri="{FF2B5EF4-FFF2-40B4-BE49-F238E27FC236}">
                          <a16:creationId xmlns:a16="http://schemas.microsoft.com/office/drawing/2014/main" id="{31EA53F9-D021-C155-9F31-629818473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 xmlns="">
                <p:pic>
                  <p:nvPicPr>
                    <p:cNvPr id="222" name="Ink 221">
                      <a:extLst>
                        <a:ext uri="{FF2B5EF4-FFF2-40B4-BE49-F238E27FC236}">
                          <a16:creationId xmlns:a16="http://schemas.microsoft.com/office/drawing/2014/main" id="{31EA53F9-D021-C155-9F31-6298184738BF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8">
                  <p14:nvContentPartPr>
                    <p14:cNvPr id="223" name="Ink 222">
                      <a:extLst>
                        <a:ext uri="{FF2B5EF4-FFF2-40B4-BE49-F238E27FC236}">
                          <a16:creationId xmlns:a16="http://schemas.microsoft.com/office/drawing/2014/main" id="{CB0F1B91-7388-FEA9-CDFD-14471B66D0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 xmlns="">
                <p:pic>
                  <p:nvPicPr>
                    <p:cNvPr id="223" name="Ink 222">
                      <a:extLst>
                        <a:ext uri="{FF2B5EF4-FFF2-40B4-BE49-F238E27FC236}">
                          <a16:creationId xmlns:a16="http://schemas.microsoft.com/office/drawing/2014/main" id="{CB0F1B91-7388-FEA9-CDFD-14471B66D06A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9">
                  <p14:nvContentPartPr>
                    <p14:cNvPr id="224" name="Ink 223">
                      <a:extLst>
                        <a:ext uri="{FF2B5EF4-FFF2-40B4-BE49-F238E27FC236}">
                          <a16:creationId xmlns:a16="http://schemas.microsoft.com/office/drawing/2014/main" id="{21F2ECD2-D032-ECB1-B007-FD760D49EB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 xmlns="">
                <p:pic>
                  <p:nvPicPr>
                    <p:cNvPr id="224" name="Ink 223">
                      <a:extLst>
                        <a:ext uri="{FF2B5EF4-FFF2-40B4-BE49-F238E27FC236}">
                          <a16:creationId xmlns:a16="http://schemas.microsoft.com/office/drawing/2014/main" id="{21F2ECD2-D032-ECB1-B007-FD760D49EB93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0">
                  <p14:nvContentPartPr>
                    <p14:cNvPr id="225" name="Ink 224">
                      <a:extLst>
                        <a:ext uri="{FF2B5EF4-FFF2-40B4-BE49-F238E27FC236}">
                          <a16:creationId xmlns:a16="http://schemas.microsoft.com/office/drawing/2014/main" id="{AB678ED4-5B0B-28F4-2ADB-0110267804E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 xmlns="">
                <p:pic>
                  <p:nvPicPr>
                    <p:cNvPr id="225" name="Ink 224">
                      <a:extLst>
                        <a:ext uri="{FF2B5EF4-FFF2-40B4-BE49-F238E27FC236}">
                          <a16:creationId xmlns:a16="http://schemas.microsoft.com/office/drawing/2014/main" id="{AB678ED4-5B0B-28F4-2ADB-0110267804EB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215" name="Ink 214">
                    <a:extLst>
                      <a:ext uri="{FF2B5EF4-FFF2-40B4-BE49-F238E27FC236}">
                        <a16:creationId xmlns:a16="http://schemas.microsoft.com/office/drawing/2014/main" id="{837D5411-B4DE-9DBF-2F0C-EBA338411F2B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 xmlns="">
              <p:pic>
                <p:nvPicPr>
                  <p:cNvPr id="215" name="Ink 214">
                    <a:extLst>
                      <a:ext uri="{FF2B5EF4-FFF2-40B4-BE49-F238E27FC236}">
                        <a16:creationId xmlns:a16="http://schemas.microsoft.com/office/drawing/2014/main" id="{837D5411-B4DE-9DBF-2F0C-EBA338411F2B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216" name="Ink 215">
                    <a:extLst>
                      <a:ext uri="{FF2B5EF4-FFF2-40B4-BE49-F238E27FC236}">
                        <a16:creationId xmlns:a16="http://schemas.microsoft.com/office/drawing/2014/main" id="{DB04EA5B-70AF-4C5D-F649-A4C29C7BFDB1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 xmlns="">
              <p:pic>
                <p:nvPicPr>
                  <p:cNvPr id="216" name="Ink 215">
                    <a:extLst>
                      <a:ext uri="{FF2B5EF4-FFF2-40B4-BE49-F238E27FC236}">
                        <a16:creationId xmlns:a16="http://schemas.microsoft.com/office/drawing/2014/main" id="{DB04EA5B-70AF-4C5D-F649-A4C29C7BFDB1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2F7EA82-5243-44DF-CA63-CD9500716050}"/>
                    </a:ext>
                  </a:extLst>
                </p14:cNvPr>
                <p14:cNvContentPartPr/>
                <p14:nvPr/>
              </p14:nvContentPartPr>
              <p14:xfrm>
                <a:off x="4893438" y="4548799"/>
                <a:ext cx="2275200" cy="5572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2F7EA82-5243-44DF-CA63-CD950071605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884438" y="4539799"/>
                  <a:ext cx="22928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A83A52A-9E56-C63A-BDAD-C1452030B0CE}"/>
                    </a:ext>
                  </a:extLst>
                </p14:cNvPr>
                <p14:cNvContentPartPr/>
                <p14:nvPr/>
              </p14:nvContentPartPr>
              <p14:xfrm>
                <a:off x="4778168" y="8352521"/>
                <a:ext cx="2301840" cy="2250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A83A52A-9E56-C63A-BDAD-C1452030B0C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769168" y="8343521"/>
                  <a:ext cx="2319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2F06D63-AB9E-0BB9-66A0-C2DA2969DFC0}"/>
                    </a:ext>
                  </a:extLst>
                </p14:cNvPr>
                <p14:cNvContentPartPr/>
                <p14:nvPr/>
              </p14:nvContentPartPr>
              <p14:xfrm>
                <a:off x="4909278" y="3923479"/>
                <a:ext cx="2301480" cy="12049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2F06D63-AB9E-0BB9-66A0-C2DA2969DFC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900278" y="3914479"/>
                  <a:ext cx="2319120" cy="12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1F8490DA-A47D-622C-F334-D458364ADF05}"/>
                    </a:ext>
                  </a:extLst>
                </p14:cNvPr>
                <p14:cNvContentPartPr/>
                <p14:nvPr/>
              </p14:nvContentPartPr>
              <p14:xfrm>
                <a:off x="4843688" y="8251721"/>
                <a:ext cx="2215080" cy="3448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1F8490DA-A47D-622C-F334-D458364ADF0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834688" y="8242721"/>
                  <a:ext cx="22327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F7DEA58-7755-5E7D-3F91-8397DD54F301}"/>
                    </a:ext>
                  </a:extLst>
                </p14:cNvPr>
                <p14:cNvContentPartPr/>
                <p14:nvPr/>
              </p14:nvContentPartPr>
              <p14:xfrm>
                <a:off x="4890558" y="4112839"/>
                <a:ext cx="2520000" cy="8895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F7DEA58-7755-5E7D-3F91-8397DD54F30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881558" y="4103835"/>
                  <a:ext cx="2537640" cy="9072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7DA82E4-71A9-C6CB-821F-4D7447D49F58}"/>
                    </a:ext>
                  </a:extLst>
                </p14:cNvPr>
                <p14:cNvContentPartPr/>
                <p14:nvPr/>
              </p14:nvContentPartPr>
              <p14:xfrm>
                <a:off x="4680248" y="6813881"/>
                <a:ext cx="2525400" cy="15177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7DA82E4-71A9-C6CB-821F-4D7447D49F5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671248" y="6804879"/>
                  <a:ext cx="2543040" cy="153540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B8A6A6F3-56E3-B989-4AD4-6936B2BEDB77}"/>
                </a:ext>
              </a:extLst>
            </p:cNvPr>
            <p:cNvGrpSpPr/>
            <p:nvPr/>
          </p:nvGrpSpPr>
          <p:grpSpPr>
            <a:xfrm>
              <a:off x="5379188" y="6430481"/>
              <a:ext cx="69120" cy="2080440"/>
              <a:chOff x="5943069" y="3548482"/>
              <a:chExt cx="69120" cy="208044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A77A87F-E5B7-957C-5B0C-E5761C846776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45">
                  <p14:nvContentPartPr>
                    <p14:cNvPr id="299" name="Ink 298">
                      <a:extLst>
                        <a:ext uri="{FF2B5EF4-FFF2-40B4-BE49-F238E27FC236}">
                          <a16:creationId xmlns:a16="http://schemas.microsoft.com/office/drawing/2014/main" id="{8920AD25-8601-5B79-AA4A-0B814AD0047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 xmlns="">
                <p:pic>
                  <p:nvPicPr>
                    <p:cNvPr id="299" name="Ink 298">
                      <a:extLst>
                        <a:ext uri="{FF2B5EF4-FFF2-40B4-BE49-F238E27FC236}">
                          <a16:creationId xmlns:a16="http://schemas.microsoft.com/office/drawing/2014/main" id="{8920AD25-8601-5B79-AA4A-0B814AD00473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6">
                  <p14:nvContentPartPr>
                    <p14:cNvPr id="300" name="Ink 299">
                      <a:extLst>
                        <a:ext uri="{FF2B5EF4-FFF2-40B4-BE49-F238E27FC236}">
                          <a16:creationId xmlns:a16="http://schemas.microsoft.com/office/drawing/2014/main" id="{CFEAABD8-7358-6666-A181-DF97DEB1A79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 xmlns="">
                <p:pic>
                  <p:nvPicPr>
                    <p:cNvPr id="300" name="Ink 299">
                      <a:extLst>
                        <a:ext uri="{FF2B5EF4-FFF2-40B4-BE49-F238E27FC236}">
                          <a16:creationId xmlns:a16="http://schemas.microsoft.com/office/drawing/2014/main" id="{CFEAABD8-7358-6666-A181-DF97DEB1A790}"/>
                        </a:ext>
                      </a:extLst>
                    </p:cNvPr>
                    <p:cNvPicPr/>
                    <p:nvPr/>
                  </p:nvPicPr>
                  <p:blipFill>
                    <a:blip r:embed="rId79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7">
                  <p14:nvContentPartPr>
                    <p14:cNvPr id="301" name="Ink 300">
                      <a:extLst>
                        <a:ext uri="{FF2B5EF4-FFF2-40B4-BE49-F238E27FC236}">
                          <a16:creationId xmlns:a16="http://schemas.microsoft.com/office/drawing/2014/main" id="{0C39B437-1AA6-DC6C-5B8F-C5170209E2D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 xmlns="">
                <p:pic>
                  <p:nvPicPr>
                    <p:cNvPr id="301" name="Ink 300">
                      <a:extLst>
                        <a:ext uri="{FF2B5EF4-FFF2-40B4-BE49-F238E27FC236}">
                          <a16:creationId xmlns:a16="http://schemas.microsoft.com/office/drawing/2014/main" id="{0C39B437-1AA6-DC6C-5B8F-C5170209E2DB}"/>
                        </a:ext>
                      </a:extLst>
                    </p:cNvPr>
                    <p:cNvPicPr/>
                    <p:nvPr/>
                  </p:nvPicPr>
                  <p:blipFill>
                    <a:blip r:embed="rId81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8">
                  <p14:nvContentPartPr>
                    <p14:cNvPr id="302" name="Ink 301">
                      <a:extLst>
                        <a:ext uri="{FF2B5EF4-FFF2-40B4-BE49-F238E27FC236}">
                          <a16:creationId xmlns:a16="http://schemas.microsoft.com/office/drawing/2014/main" id="{E0DB877F-3631-F2F3-3D62-C4A264E49B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 xmlns="">
                <p:pic>
                  <p:nvPicPr>
                    <p:cNvPr id="302" name="Ink 301">
                      <a:extLst>
                        <a:ext uri="{FF2B5EF4-FFF2-40B4-BE49-F238E27FC236}">
                          <a16:creationId xmlns:a16="http://schemas.microsoft.com/office/drawing/2014/main" id="{E0DB877F-3631-F2F3-3D62-C4A264E49B44}"/>
                        </a:ext>
                      </a:extLst>
                    </p:cNvPr>
                    <p:cNvPicPr/>
                    <p:nvPr/>
                  </p:nvPicPr>
                  <p:blipFill>
                    <a:blip r:embed="rId83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9">
                  <p14:nvContentPartPr>
                    <p14:cNvPr id="303" name="Ink 302">
                      <a:extLst>
                        <a:ext uri="{FF2B5EF4-FFF2-40B4-BE49-F238E27FC236}">
                          <a16:creationId xmlns:a16="http://schemas.microsoft.com/office/drawing/2014/main" id="{D4E0B264-2AFF-F32D-A902-2641D37EC00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 xmlns="">
                <p:pic>
                  <p:nvPicPr>
                    <p:cNvPr id="303" name="Ink 302">
                      <a:extLst>
                        <a:ext uri="{FF2B5EF4-FFF2-40B4-BE49-F238E27FC236}">
                          <a16:creationId xmlns:a16="http://schemas.microsoft.com/office/drawing/2014/main" id="{D4E0B264-2AFF-F32D-A902-2641D37EC004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0">
                  <p14:nvContentPartPr>
                    <p14:cNvPr id="304" name="Ink 303">
                      <a:extLst>
                        <a:ext uri="{FF2B5EF4-FFF2-40B4-BE49-F238E27FC236}">
                          <a16:creationId xmlns:a16="http://schemas.microsoft.com/office/drawing/2014/main" id="{4BBC9249-89EA-338E-4F4C-95EA4C19D8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 xmlns="">
                <p:pic>
                  <p:nvPicPr>
                    <p:cNvPr id="304" name="Ink 303">
                      <a:extLst>
                        <a:ext uri="{FF2B5EF4-FFF2-40B4-BE49-F238E27FC236}">
                          <a16:creationId xmlns:a16="http://schemas.microsoft.com/office/drawing/2014/main" id="{4BBC9249-89EA-338E-4F4C-95EA4C19D8A8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1">
                  <p14:nvContentPartPr>
                    <p14:cNvPr id="305" name="Ink 304">
                      <a:extLst>
                        <a:ext uri="{FF2B5EF4-FFF2-40B4-BE49-F238E27FC236}">
                          <a16:creationId xmlns:a16="http://schemas.microsoft.com/office/drawing/2014/main" id="{65B46EC1-2348-635D-0F99-FBCA988D38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 xmlns="">
                <p:pic>
                  <p:nvPicPr>
                    <p:cNvPr id="305" name="Ink 304">
                      <a:extLst>
                        <a:ext uri="{FF2B5EF4-FFF2-40B4-BE49-F238E27FC236}">
                          <a16:creationId xmlns:a16="http://schemas.microsoft.com/office/drawing/2014/main" id="{65B46EC1-2348-635D-0F99-FBCA988D3810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2">
                  <p14:nvContentPartPr>
                    <p14:cNvPr id="306" name="Ink 305">
                      <a:extLst>
                        <a:ext uri="{FF2B5EF4-FFF2-40B4-BE49-F238E27FC236}">
                          <a16:creationId xmlns:a16="http://schemas.microsoft.com/office/drawing/2014/main" id="{B836C928-6088-715A-5BD0-7BC59F56D9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 xmlns="">
                <p:pic>
                  <p:nvPicPr>
                    <p:cNvPr id="306" name="Ink 305">
                      <a:extLst>
                        <a:ext uri="{FF2B5EF4-FFF2-40B4-BE49-F238E27FC236}">
                          <a16:creationId xmlns:a16="http://schemas.microsoft.com/office/drawing/2014/main" id="{B836C928-6088-715A-5BD0-7BC59F56D978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3">
                  <p14:nvContentPartPr>
                    <p14:cNvPr id="307" name="Ink 306">
                      <a:extLst>
                        <a:ext uri="{FF2B5EF4-FFF2-40B4-BE49-F238E27FC236}">
                          <a16:creationId xmlns:a16="http://schemas.microsoft.com/office/drawing/2014/main" id="{05505CBD-8FD5-7E04-8EF9-1639E3CE7D3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 xmlns="">
                <p:pic>
                  <p:nvPicPr>
                    <p:cNvPr id="307" name="Ink 306">
                      <a:extLst>
                        <a:ext uri="{FF2B5EF4-FFF2-40B4-BE49-F238E27FC236}">
                          <a16:creationId xmlns:a16="http://schemas.microsoft.com/office/drawing/2014/main" id="{05505CBD-8FD5-7E04-8EF9-1639E3CE7D34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297" name="Ink 296">
                    <a:extLst>
                      <a:ext uri="{FF2B5EF4-FFF2-40B4-BE49-F238E27FC236}">
                        <a16:creationId xmlns:a16="http://schemas.microsoft.com/office/drawing/2014/main" id="{AB95255C-C333-6C60-EC2A-05E644A6E29E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 xmlns="">
              <p:pic>
                <p:nvPicPr>
                  <p:cNvPr id="297" name="Ink 296">
                    <a:extLst>
                      <a:ext uri="{FF2B5EF4-FFF2-40B4-BE49-F238E27FC236}">
                        <a16:creationId xmlns:a16="http://schemas.microsoft.com/office/drawing/2014/main" id="{AB95255C-C333-6C60-EC2A-05E644A6E29E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298" name="Ink 297">
                    <a:extLst>
                      <a:ext uri="{FF2B5EF4-FFF2-40B4-BE49-F238E27FC236}">
                        <a16:creationId xmlns:a16="http://schemas.microsoft.com/office/drawing/2014/main" id="{78A85338-C1B5-65FA-A0FD-9493DE868DD7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 xmlns="">
              <p:pic>
                <p:nvPicPr>
                  <p:cNvPr id="298" name="Ink 297">
                    <a:extLst>
                      <a:ext uri="{FF2B5EF4-FFF2-40B4-BE49-F238E27FC236}">
                        <a16:creationId xmlns:a16="http://schemas.microsoft.com/office/drawing/2014/main" id="{78A85338-C1B5-65FA-A0FD-9493DE868DD7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28C4C2AE-15A3-FA6B-91A6-A259031D8BFB}"/>
                </a:ext>
              </a:extLst>
            </p:cNvPr>
            <p:cNvGrpSpPr/>
            <p:nvPr/>
          </p:nvGrpSpPr>
          <p:grpSpPr>
            <a:xfrm>
              <a:off x="5970294" y="3142753"/>
              <a:ext cx="69120" cy="2080440"/>
              <a:chOff x="5943069" y="3548482"/>
              <a:chExt cx="69120" cy="2080440"/>
            </a:xfrm>
          </p:grpSpPr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A5CFA4F0-9D64-291A-589C-165CFBE75230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56">
                  <p14:nvContentPartPr>
                    <p14:cNvPr id="340" name="Ink 339">
                      <a:extLst>
                        <a:ext uri="{FF2B5EF4-FFF2-40B4-BE49-F238E27FC236}">
                          <a16:creationId xmlns:a16="http://schemas.microsoft.com/office/drawing/2014/main" id="{8139840A-E6A1-7FF3-C505-A1B5337ECB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 xmlns="">
                <p:pic>
                  <p:nvPicPr>
                    <p:cNvPr id="340" name="Ink 339">
                      <a:extLst>
                        <a:ext uri="{FF2B5EF4-FFF2-40B4-BE49-F238E27FC236}">
                          <a16:creationId xmlns:a16="http://schemas.microsoft.com/office/drawing/2014/main" id="{8139840A-E6A1-7FF3-C505-A1B5337ECBF7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7">
                  <p14:nvContentPartPr>
                    <p14:cNvPr id="341" name="Ink 340">
                      <a:extLst>
                        <a:ext uri="{FF2B5EF4-FFF2-40B4-BE49-F238E27FC236}">
                          <a16:creationId xmlns:a16="http://schemas.microsoft.com/office/drawing/2014/main" id="{B24C0201-33A9-C941-93F4-35818B3BD9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 xmlns="">
                <p:pic>
                  <p:nvPicPr>
                    <p:cNvPr id="341" name="Ink 340">
                      <a:extLst>
                        <a:ext uri="{FF2B5EF4-FFF2-40B4-BE49-F238E27FC236}">
                          <a16:creationId xmlns:a16="http://schemas.microsoft.com/office/drawing/2014/main" id="{B24C0201-33A9-C941-93F4-35818B3BD988}"/>
                        </a:ext>
                      </a:extLst>
                    </p:cNvPr>
                    <p:cNvPicPr/>
                    <p:nvPr/>
                  </p:nvPicPr>
                  <p:blipFill>
                    <a:blip r:embed="rId79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8">
                  <p14:nvContentPartPr>
                    <p14:cNvPr id="342" name="Ink 341">
                      <a:extLst>
                        <a:ext uri="{FF2B5EF4-FFF2-40B4-BE49-F238E27FC236}">
                          <a16:creationId xmlns:a16="http://schemas.microsoft.com/office/drawing/2014/main" id="{7CD109EF-AEF8-E4E3-D487-6B8CDB67FBD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 xmlns="">
                <p:pic>
                  <p:nvPicPr>
                    <p:cNvPr id="342" name="Ink 341">
                      <a:extLst>
                        <a:ext uri="{FF2B5EF4-FFF2-40B4-BE49-F238E27FC236}">
                          <a16:creationId xmlns:a16="http://schemas.microsoft.com/office/drawing/2014/main" id="{7CD109EF-AEF8-E4E3-D487-6B8CDB67FBD7}"/>
                        </a:ext>
                      </a:extLst>
                    </p:cNvPr>
                    <p:cNvPicPr/>
                    <p:nvPr/>
                  </p:nvPicPr>
                  <p:blipFill>
                    <a:blip r:embed="rId81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9">
                  <p14:nvContentPartPr>
                    <p14:cNvPr id="343" name="Ink 342">
                      <a:extLst>
                        <a:ext uri="{FF2B5EF4-FFF2-40B4-BE49-F238E27FC236}">
                          <a16:creationId xmlns:a16="http://schemas.microsoft.com/office/drawing/2014/main" id="{C423C56C-ADF5-117B-824D-571A6434507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 xmlns="">
                <p:pic>
                  <p:nvPicPr>
                    <p:cNvPr id="343" name="Ink 342">
                      <a:extLst>
                        <a:ext uri="{FF2B5EF4-FFF2-40B4-BE49-F238E27FC236}">
                          <a16:creationId xmlns:a16="http://schemas.microsoft.com/office/drawing/2014/main" id="{C423C56C-ADF5-117B-824D-571A64345076}"/>
                        </a:ext>
                      </a:extLst>
                    </p:cNvPr>
                    <p:cNvPicPr/>
                    <p:nvPr/>
                  </p:nvPicPr>
                  <p:blipFill>
                    <a:blip r:embed="rId83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0">
                  <p14:nvContentPartPr>
                    <p14:cNvPr id="344" name="Ink 343">
                      <a:extLst>
                        <a:ext uri="{FF2B5EF4-FFF2-40B4-BE49-F238E27FC236}">
                          <a16:creationId xmlns:a16="http://schemas.microsoft.com/office/drawing/2014/main" id="{A9E3C50A-0624-D7E4-36B8-D591C81EE2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 xmlns="">
                <p:pic>
                  <p:nvPicPr>
                    <p:cNvPr id="344" name="Ink 343">
                      <a:extLst>
                        <a:ext uri="{FF2B5EF4-FFF2-40B4-BE49-F238E27FC236}">
                          <a16:creationId xmlns:a16="http://schemas.microsoft.com/office/drawing/2014/main" id="{A9E3C50A-0624-D7E4-36B8-D591C81EE2B4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1">
                  <p14:nvContentPartPr>
                    <p14:cNvPr id="345" name="Ink 344">
                      <a:extLst>
                        <a:ext uri="{FF2B5EF4-FFF2-40B4-BE49-F238E27FC236}">
                          <a16:creationId xmlns:a16="http://schemas.microsoft.com/office/drawing/2014/main" id="{4FE011FE-73E6-30F6-A973-7D81FDD231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 xmlns="">
                <p:pic>
                  <p:nvPicPr>
                    <p:cNvPr id="345" name="Ink 344">
                      <a:extLst>
                        <a:ext uri="{FF2B5EF4-FFF2-40B4-BE49-F238E27FC236}">
                          <a16:creationId xmlns:a16="http://schemas.microsoft.com/office/drawing/2014/main" id="{4FE011FE-73E6-30F6-A973-7D81FDD231DC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2">
                  <p14:nvContentPartPr>
                    <p14:cNvPr id="346" name="Ink 345">
                      <a:extLst>
                        <a:ext uri="{FF2B5EF4-FFF2-40B4-BE49-F238E27FC236}">
                          <a16:creationId xmlns:a16="http://schemas.microsoft.com/office/drawing/2014/main" id="{3D6433CA-2A8A-2C69-FAD9-79DABFBBE29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 xmlns="">
                <p:pic>
                  <p:nvPicPr>
                    <p:cNvPr id="346" name="Ink 345">
                      <a:extLst>
                        <a:ext uri="{FF2B5EF4-FFF2-40B4-BE49-F238E27FC236}">
                          <a16:creationId xmlns:a16="http://schemas.microsoft.com/office/drawing/2014/main" id="{3D6433CA-2A8A-2C69-FAD9-79DABFBBE298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3">
                  <p14:nvContentPartPr>
                    <p14:cNvPr id="347" name="Ink 346">
                      <a:extLst>
                        <a:ext uri="{FF2B5EF4-FFF2-40B4-BE49-F238E27FC236}">
                          <a16:creationId xmlns:a16="http://schemas.microsoft.com/office/drawing/2014/main" id="{02BF6C31-F211-FC4A-E6DD-B86B21668D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 xmlns="">
                <p:pic>
                  <p:nvPicPr>
                    <p:cNvPr id="347" name="Ink 346">
                      <a:extLst>
                        <a:ext uri="{FF2B5EF4-FFF2-40B4-BE49-F238E27FC236}">
                          <a16:creationId xmlns:a16="http://schemas.microsoft.com/office/drawing/2014/main" id="{02BF6C31-F211-FC4A-E6DD-B86B21668D0D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4">
                  <p14:nvContentPartPr>
                    <p14:cNvPr id="348" name="Ink 347">
                      <a:extLst>
                        <a:ext uri="{FF2B5EF4-FFF2-40B4-BE49-F238E27FC236}">
                          <a16:creationId xmlns:a16="http://schemas.microsoft.com/office/drawing/2014/main" id="{0D17316F-C4B6-3627-CD9A-8FE68C32B3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 xmlns="">
                <p:pic>
                  <p:nvPicPr>
                    <p:cNvPr id="348" name="Ink 347">
                      <a:extLst>
                        <a:ext uri="{FF2B5EF4-FFF2-40B4-BE49-F238E27FC236}">
                          <a16:creationId xmlns:a16="http://schemas.microsoft.com/office/drawing/2014/main" id="{0D17316F-C4B6-3627-CD9A-8FE68C32B392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338" name="Ink 337">
                    <a:extLst>
                      <a:ext uri="{FF2B5EF4-FFF2-40B4-BE49-F238E27FC236}">
                        <a16:creationId xmlns:a16="http://schemas.microsoft.com/office/drawing/2014/main" id="{09967711-F74A-5CF4-B4AA-2A5B05F76379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 xmlns="">
              <p:pic>
                <p:nvPicPr>
                  <p:cNvPr id="338" name="Ink 337">
                    <a:extLst>
                      <a:ext uri="{FF2B5EF4-FFF2-40B4-BE49-F238E27FC236}">
                        <a16:creationId xmlns:a16="http://schemas.microsoft.com/office/drawing/2014/main" id="{09967711-F74A-5CF4-B4AA-2A5B05F76379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339" name="Ink 338">
                    <a:extLst>
                      <a:ext uri="{FF2B5EF4-FFF2-40B4-BE49-F238E27FC236}">
                        <a16:creationId xmlns:a16="http://schemas.microsoft.com/office/drawing/2014/main" id="{B066344B-E9B4-597D-1869-6252D82DFFDE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 xmlns="">
              <p:pic>
                <p:nvPicPr>
                  <p:cNvPr id="339" name="Ink 338">
                    <a:extLst>
                      <a:ext uri="{FF2B5EF4-FFF2-40B4-BE49-F238E27FC236}">
                        <a16:creationId xmlns:a16="http://schemas.microsoft.com/office/drawing/2014/main" id="{B066344B-E9B4-597D-1869-6252D82DFFDE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D7B32312-B317-E5E5-3932-128395E644D9}"/>
                    </a:ext>
                  </a:extLst>
                </p14:cNvPr>
                <p14:cNvContentPartPr/>
                <p14:nvPr/>
              </p14:nvContentPartPr>
              <p14:xfrm>
                <a:off x="5517968" y="6524801"/>
                <a:ext cx="419400" cy="188064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D7B32312-B317-E5E5-3932-128395E644D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446328" y="6380801"/>
                  <a:ext cx="563040" cy="21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C667B37-D475-B2D8-A192-211AFD14FAE3}"/>
                    </a:ext>
                  </a:extLst>
                </p14:cNvPr>
                <p14:cNvContentPartPr/>
                <p14:nvPr/>
              </p14:nvContentPartPr>
              <p14:xfrm rot="2310022">
                <a:off x="5892700" y="6630331"/>
                <a:ext cx="147960" cy="30492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C667B37-D475-B2D8-A192-211AFD14FAE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 rot="2310022">
                  <a:off x="5874700" y="6612331"/>
                  <a:ext cx="183600" cy="3405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EDEEB447-2529-44E8-30C8-8A6A7D99C4C3}"/>
                </a:ext>
              </a:extLst>
            </p:cNvPr>
            <p:cNvSpPr txBox="1"/>
            <p:nvPr/>
          </p:nvSpPr>
          <p:spPr>
            <a:xfrm>
              <a:off x="6070010" y="6354951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9343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Bias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93E0C325-12CF-0667-0EAF-A5AE4CA09222}"/>
                  </a:ext>
                </a:extLst>
              </p14:cNvPr>
              <p14:cNvContentPartPr/>
              <p14:nvPr/>
            </p14:nvContentPartPr>
            <p14:xfrm>
              <a:off x="3534998" y="7526861"/>
              <a:ext cx="422280" cy="1224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93E0C325-12CF-0667-0EAF-A5AE4CA09222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516998" y="7508861"/>
                <a:ext cx="4579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DD942C4D-63FE-CACA-273C-DE433F664718}"/>
                  </a:ext>
                </a:extLst>
              </p14:cNvPr>
              <p14:cNvContentPartPr/>
              <p14:nvPr/>
            </p14:nvContentPartPr>
            <p14:xfrm>
              <a:off x="3792038" y="7359821"/>
              <a:ext cx="203760" cy="39132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DD942C4D-63FE-CACA-273C-DE433F664718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774038" y="7341821"/>
                <a:ext cx="2394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97E93EDE-62F7-562A-5266-DB0B140FA211}"/>
                  </a:ext>
                </a:extLst>
              </p14:cNvPr>
              <p14:cNvContentPartPr/>
              <p14:nvPr/>
            </p14:nvContentPartPr>
            <p14:xfrm>
              <a:off x="3516536" y="4179012"/>
              <a:ext cx="422280" cy="122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97E93EDE-62F7-562A-5266-DB0B140FA21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498536" y="4161012"/>
                <a:ext cx="4579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CBFE79DE-D515-7072-28CB-878B952EF3C3}"/>
                  </a:ext>
                </a:extLst>
              </p14:cNvPr>
              <p14:cNvContentPartPr/>
              <p14:nvPr/>
            </p14:nvContentPartPr>
            <p14:xfrm>
              <a:off x="3773576" y="4011972"/>
              <a:ext cx="203760" cy="39132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CBFE79DE-D515-7072-28CB-878B952EF3C3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755576" y="3993972"/>
                <a:ext cx="239400" cy="42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90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26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Mika Braginsky</cp:lastModifiedBy>
  <cp:revision>11</cp:revision>
  <dcterms:created xsi:type="dcterms:W3CDTF">2022-06-17T18:14:59Z</dcterms:created>
  <dcterms:modified xsi:type="dcterms:W3CDTF">2023-12-20T19:55:58Z</dcterms:modified>
</cp:coreProperties>
</file>