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333"/>
    <a:srgbClr val="347FB5"/>
    <a:srgbClr val="C93431"/>
    <a:srgbClr val="FFFC00"/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831"/>
  </p:normalViewPr>
  <p:slideViewPr>
    <p:cSldViewPr snapToGrid="0">
      <p:cViewPr varScale="1">
        <p:scale>
          <a:sx n="148" d="100"/>
          <a:sy n="148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06.1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7 24575,'24'-1'0,"2"0"0,0 0 0,-2 0 0,-6 0 0,-8 1 0,-1-1 0,1 1 0,0 0 0,9 0 0,0 1 0,0-1 0,-4 1 0,-8-1 0,-2 0 0,2 1 0,7 0 0,3 1 0,-1 0 0,-4-1 0,-6 0 0,0-1 0,3 0 0,-1 0 0,-1 0 0,-3 0 0,-2 0 0,1 0 0,0 0 0,0 0 0,1 0 0,3 0 0,-3 0 0,3 0 0,-2 0 0,2 0 0,-2 0 0,0-1 0,-3-1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37.6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24575,'0'8'0,"0"-1"0,0-3 0,0 0 0,0 0 0,0 1 0,0 5 0,0-3 0,0 5 0,0-1 0,0 5 0,0 0 0,0 0 0,0-1 0,0-5 0,0-2 0,0-3 0,0 3 0,0-2 0,0 6 0,0-1 0,0 6 0,0-7 0,0 1 0,0-8 0,0 3 0,0 0 0,0 3 0,0 2 0,0-3 0,0 4 0,2-5 0,1 4 0,1 0 0,2 0 0,0-1 0,0-2 0,2 2 0,2 3 0,1 0 0,0 2 0,1-3 0,-1-1 0,-1 0 0,-1 2 0,-1-1 0,0-1 0,-1-2 0,0-2 0,3-1 0,-1 1 0,3 3 0,1 1 0,1 2 0,2 1 0,0 0 0,-1-1 0,-4-2 0,-4-3 0,-3-3 0,-1-1 0,0 1 0,2 1 0,1 2 0,0 1 0,1-1 0,0 2 0,-2 0 0,1 0 0,0 2 0,1 0 0,1 1 0,1 1 0,-1-1 0,1 2 0,-4-5 0,2 3 0,-3-2 0,1 4 0,0 2 0,1-1 0,0 0 0,-1 1 0,-1-1 0,-1 0 0,0 0 0,1 1 0,0-1 0,-1 1 0,1 2 0,-2 2 0,1 0 0,-1 1 0,0-1 0,0-2 0,-1-1 0,-1-1 0,0-1 0,0 2 0,0 2 0,0 1 0,0 1 0,0 0 0,0 0 0,0 1 0,0-1 0,0 1 0,-2 0 0,-2-1 0,-3 2 0,-1-3 0,-1 0 0,-1 4 0,-1 0 0,-2 1 0,2-4 0,2-2 0,3-3 0,-1-1 0,1 1 0,-2-3 0,0 0 0,0 0 0,-1 1 0,-1 2 0,-3 2 0,-1 2 0,-1 2 0,0 1 0,0 2 0,-2 0 0,0-2 0,2-1 0,1-2 0,2-2 0,2-1 0,-1-2 0,2 1 0,0-1 0,1-1 0,-1-1 0,3 0 0,-2 0 0,5-4 0,-1 0 0,2-8 0,0 3 0,0 2 0,0 4 0,0 3 0,-1 2 0,2 0 0,-2 2 0,1 3 0,0 0 0,-2 3 0,2 0 0,0 0 0,0-1 0,2-2 0,0-4 0,0-3 0,0 0 0,0 0 0,0 1 0,-1 1 0,-2 4 0,1-8 0,0 2 0,2-8 0,0 1 0,0 0 0,0-1 0,0-3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08.8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5.47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9.4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24575,'22'0'0,"5"0"0,-2 0 0,8 0 0,-3 0 0,5 0 0,-1 0 0,-4 0 0,4 0 0,1 0 0,-14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24575,'23'0'0,"6"0"0,1 0 0,5 0 0,-1 0 0,-4 0 0,-1 0 0,-10 0 0,4 0 0,-11 0 0,3 0 0,-9 0 0,1 0 0,-1 0 0,-2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42" Type="http://schemas.openxmlformats.org/officeDocument/2006/relationships/customXml" Target="../ink/ink32.xml"/><Relationship Id="rId47" Type="http://schemas.openxmlformats.org/officeDocument/2006/relationships/customXml" Target="../ink/ink37.xml"/><Relationship Id="rId63" Type="http://schemas.openxmlformats.org/officeDocument/2006/relationships/customXml" Target="../ink/ink53.xml"/><Relationship Id="rId68" Type="http://schemas.openxmlformats.org/officeDocument/2006/relationships/customXml" Target="../ink/ink58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29" Type="http://schemas.openxmlformats.org/officeDocument/2006/relationships/customXml" Target="../ink/ink20.xml"/><Relationship Id="rId11" Type="http://schemas.openxmlformats.org/officeDocument/2006/relationships/image" Target="../media/image6.png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37" Type="http://schemas.openxmlformats.org/officeDocument/2006/relationships/customXml" Target="../ink/ink27.xml"/><Relationship Id="rId40" Type="http://schemas.openxmlformats.org/officeDocument/2006/relationships/customXml" Target="../ink/ink30.xml"/><Relationship Id="rId45" Type="http://schemas.openxmlformats.org/officeDocument/2006/relationships/customXml" Target="../ink/ink35.xml"/><Relationship Id="rId53" Type="http://schemas.openxmlformats.org/officeDocument/2006/relationships/customXml" Target="../ink/ink43.xml"/><Relationship Id="rId58" Type="http://schemas.openxmlformats.org/officeDocument/2006/relationships/customXml" Target="../ink/ink48.xml"/><Relationship Id="rId66" Type="http://schemas.openxmlformats.org/officeDocument/2006/relationships/customXml" Target="../ink/ink56.xml"/><Relationship Id="rId74" Type="http://schemas.openxmlformats.org/officeDocument/2006/relationships/customXml" Target="../ink/ink64.xml"/><Relationship Id="rId5" Type="http://schemas.openxmlformats.org/officeDocument/2006/relationships/image" Target="../media/image3.png"/><Relationship Id="rId61" Type="http://schemas.openxmlformats.org/officeDocument/2006/relationships/customXml" Target="../ink/ink51.xml"/><Relationship Id="rId19" Type="http://schemas.openxmlformats.org/officeDocument/2006/relationships/customXml" Target="../ink/ink10.xml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image" Target="../media/image9.png"/><Relationship Id="rId43" Type="http://schemas.openxmlformats.org/officeDocument/2006/relationships/customXml" Target="../ink/ink33.xml"/><Relationship Id="rId48" Type="http://schemas.openxmlformats.org/officeDocument/2006/relationships/customXml" Target="../ink/ink38.xml"/><Relationship Id="rId56" Type="http://schemas.openxmlformats.org/officeDocument/2006/relationships/customXml" Target="../ink/ink46.xml"/><Relationship Id="rId64" Type="http://schemas.openxmlformats.org/officeDocument/2006/relationships/customXml" Target="../ink/ink54.xml"/><Relationship Id="rId69" Type="http://schemas.openxmlformats.org/officeDocument/2006/relationships/customXml" Target="../ink/ink59.xml"/><Relationship Id="rId8" Type="http://schemas.openxmlformats.org/officeDocument/2006/relationships/customXml" Target="../ink/ink3.xml"/><Relationship Id="rId51" Type="http://schemas.openxmlformats.org/officeDocument/2006/relationships/customXml" Target="../ink/ink41.xml"/><Relationship Id="rId72" Type="http://schemas.openxmlformats.org/officeDocument/2006/relationships/customXml" Target="../ink/ink62.xml"/><Relationship Id="rId3" Type="http://schemas.openxmlformats.org/officeDocument/2006/relationships/image" Target="../media/image2.jp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customXml" Target="../ink/ink28.xml"/><Relationship Id="rId46" Type="http://schemas.openxmlformats.org/officeDocument/2006/relationships/customXml" Target="../ink/ink36.xml"/><Relationship Id="rId59" Type="http://schemas.openxmlformats.org/officeDocument/2006/relationships/customXml" Target="../ink/ink49.xml"/><Relationship Id="rId67" Type="http://schemas.openxmlformats.org/officeDocument/2006/relationships/customXml" Target="../ink/ink57.xml"/><Relationship Id="rId20" Type="http://schemas.openxmlformats.org/officeDocument/2006/relationships/customXml" Target="../ink/ink11.xml"/><Relationship Id="rId41" Type="http://schemas.openxmlformats.org/officeDocument/2006/relationships/customXml" Target="../ink/ink31.xml"/><Relationship Id="rId54" Type="http://schemas.openxmlformats.org/officeDocument/2006/relationships/customXml" Target="../ink/ink44.xml"/><Relationship Id="rId62" Type="http://schemas.openxmlformats.org/officeDocument/2006/relationships/customXml" Target="../ink/ink52.xml"/><Relationship Id="rId70" Type="http://schemas.openxmlformats.org/officeDocument/2006/relationships/customXml" Target="../ink/ink60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customXml" Target="../ink/ink26.xml"/><Relationship Id="rId49" Type="http://schemas.openxmlformats.org/officeDocument/2006/relationships/customXml" Target="../ink/ink39.xml"/><Relationship Id="rId57" Type="http://schemas.openxmlformats.org/officeDocument/2006/relationships/customXml" Target="../ink/ink47.xml"/><Relationship Id="rId10" Type="http://schemas.openxmlformats.org/officeDocument/2006/relationships/customXml" Target="../ink/ink4.xml"/><Relationship Id="rId31" Type="http://schemas.openxmlformats.org/officeDocument/2006/relationships/customXml" Target="../ink/ink22.xml"/><Relationship Id="rId44" Type="http://schemas.openxmlformats.org/officeDocument/2006/relationships/customXml" Target="../ink/ink34.xml"/><Relationship Id="rId52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customXml" Target="../ink/ink55.xml"/><Relationship Id="rId73" Type="http://schemas.openxmlformats.org/officeDocument/2006/relationships/customXml" Target="../ink/ink63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9.xml"/><Relationship Id="rId34" Type="http://schemas.openxmlformats.org/officeDocument/2006/relationships/customXml" Target="../ink/ink25.xml"/><Relationship Id="rId50" Type="http://schemas.openxmlformats.org/officeDocument/2006/relationships/customXml" Target="../ink/ink40.xml"/><Relationship Id="rId55" Type="http://schemas.openxmlformats.org/officeDocument/2006/relationships/customXml" Target="../ink/ink45.xml"/><Relationship Id="rId7" Type="http://schemas.openxmlformats.org/officeDocument/2006/relationships/image" Target="../media/image4.png"/><Relationship Id="rId71" Type="http://schemas.openxmlformats.org/officeDocument/2006/relationships/customXml" Target="../ink/ink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31.png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102.xml"/><Relationship Id="rId50" Type="http://schemas.openxmlformats.org/officeDocument/2006/relationships/image" Target="../media/image45.png"/><Relationship Id="rId55" Type="http://schemas.openxmlformats.org/officeDocument/2006/relationships/image" Target="../media/image49.png"/><Relationship Id="rId63" Type="http://schemas.openxmlformats.org/officeDocument/2006/relationships/customXml" Target="../ink/ink109.xml"/><Relationship Id="rId68" Type="http://schemas.openxmlformats.org/officeDocument/2006/relationships/image" Target="../media/image54.png"/><Relationship Id="rId7" Type="http://schemas.openxmlformats.org/officeDocument/2006/relationships/image" Target="../media/image26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customXml" Target="../ink/ink92.xml"/><Relationship Id="rId11" Type="http://schemas.openxmlformats.org/officeDocument/2006/relationships/image" Target="../media/image28.png"/><Relationship Id="rId24" Type="http://schemas.openxmlformats.org/officeDocument/2006/relationships/customXml" Target="../ink/ink89.xml"/><Relationship Id="rId32" Type="http://schemas.openxmlformats.org/officeDocument/2006/relationships/image" Target="../media/image33.png"/><Relationship Id="rId37" Type="http://schemas.openxmlformats.org/officeDocument/2006/relationships/customXml" Target="../ink/ink97.xml"/><Relationship Id="rId40" Type="http://schemas.openxmlformats.org/officeDocument/2006/relationships/image" Target="../media/image40.png"/><Relationship Id="rId45" Type="http://schemas.openxmlformats.org/officeDocument/2006/relationships/customXml" Target="../ink/ink101.xml"/><Relationship Id="rId53" Type="http://schemas.openxmlformats.org/officeDocument/2006/relationships/image" Target="../media/image48.png"/><Relationship Id="rId58" Type="http://schemas.openxmlformats.org/officeDocument/2006/relationships/customXml" Target="../ink/ink107.xml"/><Relationship Id="rId66" Type="http://schemas.openxmlformats.org/officeDocument/2006/relationships/image" Target="../media/image53.png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85.xml"/><Relationship Id="rId22" Type="http://schemas.openxmlformats.org/officeDocument/2006/relationships/customXml" Target="../ink/ink88.xml"/><Relationship Id="rId27" Type="http://schemas.openxmlformats.org/officeDocument/2006/relationships/image" Target="../media/image36.png"/><Relationship Id="rId30" Type="http://schemas.openxmlformats.org/officeDocument/2006/relationships/customXml" Target="../ink/ink93.xml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customXml" Target="../ink/ink103.xml"/><Relationship Id="rId56" Type="http://schemas.openxmlformats.org/officeDocument/2006/relationships/customXml" Target="../ink/ink106.xml"/><Relationship Id="rId64" Type="http://schemas.openxmlformats.org/officeDocument/2006/relationships/image" Target="../media/image47.png"/><Relationship Id="rId69" Type="http://schemas.openxmlformats.org/officeDocument/2006/relationships/customXml" Target="../ink/ink112.xml"/><Relationship Id="rId8" Type="http://schemas.openxmlformats.org/officeDocument/2006/relationships/customXml" Target="../ink/ink82.xml"/><Relationship Id="rId51" Type="http://schemas.openxmlformats.org/officeDocument/2006/relationships/customXml" Target="../ink/ink104.xml"/><Relationship Id="rId3" Type="http://schemas.openxmlformats.org/officeDocument/2006/relationships/image" Target="../media/image24.png"/><Relationship Id="rId12" Type="http://schemas.openxmlformats.org/officeDocument/2006/relationships/customXml" Target="../ink/ink84.xml"/><Relationship Id="rId25" Type="http://schemas.openxmlformats.org/officeDocument/2006/relationships/image" Target="../media/image35.png"/><Relationship Id="rId33" Type="http://schemas.openxmlformats.org/officeDocument/2006/relationships/customXml" Target="../ink/ink95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59" Type="http://schemas.openxmlformats.org/officeDocument/2006/relationships/image" Target="../media/image51.png"/><Relationship Id="rId67" Type="http://schemas.openxmlformats.org/officeDocument/2006/relationships/customXml" Target="../ink/ink111.xml"/><Relationship Id="rId20" Type="http://schemas.openxmlformats.org/officeDocument/2006/relationships/customXml" Target="../ink/ink87.xml"/><Relationship Id="rId41" Type="http://schemas.openxmlformats.org/officeDocument/2006/relationships/customXml" Target="../ink/ink99.xml"/><Relationship Id="rId54" Type="http://schemas.openxmlformats.org/officeDocument/2006/relationships/customXml" Target="../ink/ink105.xml"/><Relationship Id="rId62" Type="http://schemas.openxmlformats.org/officeDocument/2006/relationships/image" Target="../media/image46.png"/><Relationship Id="rId7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91.xml"/><Relationship Id="rId36" Type="http://schemas.openxmlformats.org/officeDocument/2006/relationships/image" Target="../media/image38.png"/><Relationship Id="rId49" Type="http://schemas.openxmlformats.org/officeDocument/2006/relationships/image" Target="../media/image44.png"/><Relationship Id="rId57" Type="http://schemas.openxmlformats.org/officeDocument/2006/relationships/image" Target="../media/image50.png"/><Relationship Id="rId10" Type="http://schemas.openxmlformats.org/officeDocument/2006/relationships/customXml" Target="../ink/ink83.xml"/><Relationship Id="rId31" Type="http://schemas.openxmlformats.org/officeDocument/2006/relationships/customXml" Target="../ink/ink94.xml"/><Relationship Id="rId44" Type="http://schemas.openxmlformats.org/officeDocument/2006/relationships/image" Target="../media/image42.png"/><Relationship Id="rId60" Type="http://schemas.openxmlformats.org/officeDocument/2006/relationships/customXml" Target="../ink/ink108.xml"/><Relationship Id="rId65" Type="http://schemas.openxmlformats.org/officeDocument/2006/relationships/customXml" Target="../ink/ink110.xml"/><Relationship Id="rId4" Type="http://schemas.openxmlformats.org/officeDocument/2006/relationships/customXml" Target="../ink/ink80.xml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39" Type="http://schemas.openxmlformats.org/officeDocument/2006/relationships/customXml" Target="../ink/ink9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86520"/>
          <a:stretch/>
        </p:blipFill>
        <p:spPr>
          <a:xfrm>
            <a:off x="3770334" y="293917"/>
            <a:ext cx="1200374" cy="598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EAB7973-7E41-A5BF-C8AD-33C611CB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t="14420" b="4704"/>
          <a:stretch/>
        </p:blipFill>
        <p:spPr>
          <a:xfrm>
            <a:off x="3770334" y="1224953"/>
            <a:ext cx="1200374" cy="3592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BC471-F6E4-FE97-2E69-76E1F299A7DD}"/>
              </a:ext>
            </a:extLst>
          </p:cNvPr>
          <p:cNvSpPr txBox="1"/>
          <p:nvPr/>
        </p:nvSpPr>
        <p:spPr>
          <a:xfrm>
            <a:off x="3785128" y="89262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(months)</a:t>
            </a:r>
          </a:p>
        </p:txBody>
      </p:sp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26618" y="52527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03374" y="3285322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F9D83-ED85-E8BF-EB39-A1B811EC3FF2}"/>
              </a:ext>
            </a:extLst>
          </p:cNvPr>
          <p:cNvGrpSpPr/>
          <p:nvPr/>
        </p:nvGrpSpPr>
        <p:grpSpPr>
          <a:xfrm rot="19359013">
            <a:off x="7595727" y="3292560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E1AC00-AE9B-98AE-16B0-908199FD4C9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8271FB-0C18-6C62-2040-37326675FC8E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6CB14D-EE5E-BA56-5517-5BE00BE88C5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FF51CE-E4D6-7A12-396A-286659E61124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15E5E6-796E-36D4-B90B-647FA0EA910C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776196-AFA3-8688-83B9-FFD9217C4CF6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06A37B-68EB-EDF3-A3DF-71EA377B94C5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FFBE30-EA97-8C36-C581-4526D6EE83CD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2691F7-BA58-DB7C-2159-C176FD861CBA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CB3C26-C18B-0860-FF4B-F226A40456A7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3574728"/>
              <a:ext cx="5486400" cy="7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3556728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3481992"/>
              <a:ext cx="11160" cy="27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5592" y="3464352"/>
                <a:ext cx="46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3501648"/>
              <a:ext cx="360" cy="231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3484008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3509208"/>
              <a:ext cx="360" cy="246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3491568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3556368"/>
              <a:ext cx="11520" cy="23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840" y="3538728"/>
                <a:ext cx="4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3450168"/>
              <a:ext cx="5760" cy="26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8360" y="3432528"/>
                <a:ext cx="4140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6864" y="204177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614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6412" y="2462256"/>
                <a:ext cx="1610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Standard deviation of 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Zero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01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60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332" y="4200481"/>
                <a:ext cx="217009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57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616" y="352692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48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597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576" y="4206190"/>
                <a:ext cx="209160" cy="4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7337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58575" y="3780001"/>
                <a:ext cx="192322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Measuring reliability without a true 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0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Individual measures (including measurement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82461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824619" cy="393121"/>
              </a:xfrm>
              <a:prstGeom prst="rect">
                <a:avLst/>
              </a:prstGeom>
              <a:blipFill>
                <a:blip r:embed="rId62"/>
                <a:stretch>
                  <a:fillRect l="-2242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14:cNvPr>
              <p14:cNvContentPartPr/>
              <p14:nvPr/>
            </p14:nvContentPartPr>
            <p14:xfrm>
              <a:off x="2992474" y="2277360"/>
              <a:ext cx="145800" cy="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4474" y="2259360"/>
                <a:ext cx="18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14:cNvPr>
              <p14:cNvContentPartPr/>
              <p14:nvPr/>
            </p14:nvContentPartPr>
            <p14:xfrm>
              <a:off x="2989594" y="1841040"/>
              <a:ext cx="158760" cy="88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71635" y="1823040"/>
                <a:ext cx="194319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14:cNvPr>
              <p14:cNvContentPartPr/>
              <p14:nvPr/>
            </p14:nvContentPartPr>
            <p14:xfrm>
              <a:off x="3029914" y="2087280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1914" y="2069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14:cNvPr>
              <p14:cNvContentPartPr/>
              <p14:nvPr/>
            </p14:nvContentPartPr>
            <p14:xfrm>
              <a:off x="3030437" y="2157411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437" y="2139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14:cNvPr>
              <p14:cNvContentPartPr/>
              <p14:nvPr/>
            </p14:nvContentPartPr>
            <p14:xfrm>
              <a:off x="3040157" y="2225811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22157" y="220781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14A885-CB98-C540-B58B-53B661A7A600}"/>
              </a:ext>
            </a:extLst>
          </p:cNvPr>
          <p:cNvCxnSpPr/>
          <p:nvPr/>
        </p:nvCxnSpPr>
        <p:spPr bwMode="auto">
          <a:xfrm>
            <a:off x="1927302" y="3673700"/>
            <a:ext cx="792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33F33-924E-E942-B814-EE7360E0D1B6}"/>
              </a:ext>
            </a:extLst>
          </p:cNvPr>
          <p:cNvSpPr txBox="1"/>
          <p:nvPr/>
        </p:nvSpPr>
        <p:spPr>
          <a:xfrm>
            <a:off x="6987673" y="4140172"/>
            <a:ext cx="3589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open-ended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Greater information content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Harder to analyze using quantitative methods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affected by other factors, e.g., task, language skill,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FAC5F-A52F-9E44-A97D-A96C17FEFE22}"/>
              </a:ext>
            </a:extLst>
          </p:cNvPr>
          <p:cNvSpPr txBox="1"/>
          <p:nvPr/>
        </p:nvSpPr>
        <p:spPr>
          <a:xfrm rot="16200000">
            <a:off x="598588" y="193832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Speeded button 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4683-2096-874C-A7D5-A550CF867BFD}"/>
              </a:ext>
            </a:extLst>
          </p:cNvPr>
          <p:cNvSpPr txBox="1"/>
          <p:nvPr/>
        </p:nvSpPr>
        <p:spPr>
          <a:xfrm rot="16200000">
            <a:off x="1875358" y="192505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alternative forced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46B70-A7DA-E846-B6BC-0ADBB0E8C606}"/>
              </a:ext>
            </a:extLst>
          </p:cNvPr>
          <p:cNvSpPr txBox="1"/>
          <p:nvPr/>
        </p:nvSpPr>
        <p:spPr>
          <a:xfrm rot="16200000">
            <a:off x="3152127" y="1935962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Likert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8252E-048F-D04E-8BF9-347974B10592}"/>
              </a:ext>
            </a:extLst>
          </p:cNvPr>
          <p:cNvSpPr txBox="1"/>
          <p:nvPr/>
        </p:nvSpPr>
        <p:spPr>
          <a:xfrm rot="16200000">
            <a:off x="4428896" y="1935961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Multi-AFC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E3437-8185-7C42-9062-727DBDF64429}"/>
              </a:ext>
            </a:extLst>
          </p:cNvPr>
          <p:cNvSpPr txBox="1"/>
          <p:nvPr/>
        </p:nvSpPr>
        <p:spPr>
          <a:xfrm rot="16200000">
            <a:off x="5705665" y="1925058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Short answer question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7290-DC19-8A4E-972A-A6BBCA89BC38}"/>
              </a:ext>
            </a:extLst>
          </p:cNvPr>
          <p:cNvSpPr txBox="1"/>
          <p:nvPr/>
        </p:nvSpPr>
        <p:spPr>
          <a:xfrm rot="16200000">
            <a:off x="8397705" y="1790519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Interview, long-form written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4BC-4439-DD42-B6A2-3006E08B2ECA}"/>
              </a:ext>
            </a:extLst>
          </p:cNvPr>
          <p:cNvSpPr txBox="1"/>
          <p:nvPr/>
        </p:nvSpPr>
        <p:spPr>
          <a:xfrm>
            <a:off x="1615071" y="4136210"/>
            <a:ext cx="329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constrained, fewer alternatives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 information content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Easier to analyze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Easier to use with children, animals,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0C04D-74D4-AD6A-B3F5-40F399AAAE5B}"/>
              </a:ext>
            </a:extLst>
          </p:cNvPr>
          <p:cNvSpPr txBox="1"/>
          <p:nvPr/>
        </p:nvSpPr>
        <p:spPr>
          <a:xfrm rot="16200000">
            <a:off x="7058636" y="1786557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Body movements or gestures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C2A7E-5486-77AA-E2EE-6F27C66F585F}"/>
              </a:ext>
            </a:extLst>
          </p:cNvPr>
          <p:cNvSpPr txBox="1"/>
          <p:nvPr/>
        </p:nvSpPr>
        <p:spPr>
          <a:xfrm>
            <a:off x="4403260" y="3719111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Approximate measure complexity </a:t>
            </a:r>
          </a:p>
        </p:txBody>
      </p:sp>
    </p:spTree>
    <p:extLst>
      <p:ext uri="{BB962C8B-B14F-4D97-AF65-F5344CB8AC3E}">
        <p14:creationId xmlns:p14="http://schemas.microsoft.com/office/powerpoint/2010/main" val="199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156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Source Sans Pro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9</cp:revision>
  <dcterms:created xsi:type="dcterms:W3CDTF">2022-09-20T23:19:18Z</dcterms:created>
  <dcterms:modified xsi:type="dcterms:W3CDTF">2023-12-19T23:07:10Z</dcterms:modified>
</cp:coreProperties>
</file>