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0" r:id="rId2"/>
    <p:sldId id="452" r:id="rId3"/>
    <p:sldId id="451" r:id="rId4"/>
    <p:sldId id="453" r:id="rId5"/>
    <p:sldId id="4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5"/>
    <a:srgbClr val="7D9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 snapToObjects="1">
      <p:cViewPr>
        <p:scale>
          <a:sx n="100" d="100"/>
          <a:sy n="100" d="100"/>
        </p:scale>
        <p:origin x="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5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40.80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1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49.5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50.87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5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5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1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2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4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5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3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5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6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4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9:58.06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5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6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8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0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9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26.74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41.97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4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02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1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4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024-6A39-F24F-B6B1-C7819016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F88D-D8BA-CB44-8C3A-BF5B520B2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542C-8CC4-4147-892D-723C23C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896F-D183-7142-9BFD-8D7C4771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829F-AAE7-C748-94EA-131B6B0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1DD-534A-2349-B943-4702A07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0D682-2FCE-A64B-B792-1675DBC1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CE85-D52D-8149-9080-8B44CFC2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E3A0-F4C3-A441-8A8A-C4D8EC60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CD7A-A707-FC4C-9263-8E8F226E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806A7-CA39-B84E-B7F5-299DEA63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909B-5530-6D42-B15B-E03FC13E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7A38-C3C0-6442-8B9B-2F88C7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0537-9711-2C40-976F-E8DFEB48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94E8-D44B-204E-8A7E-561C961D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0EA4-FE74-B44C-BC76-84BD47A4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CFB5-B3BD-0F47-9E89-FE9ADF3F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11A0-8BBA-3044-B971-4B70239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BEB5-7485-F347-AA90-CCA3BC43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F344-D80F-724D-9057-E48E006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1CA-5EA0-B04D-AA0E-6A2EE99C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AF34-67FE-704D-9B38-85CF3EB8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3D46-2CA2-AE4F-8290-F8625B88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D15A-8087-4343-9884-64EAB72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2739-7AB3-224E-8C64-10C00DC9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2AB-A480-9447-BBC3-D3C2DFC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7C71-DF18-7445-B8BF-A1D857E8C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53740-FE26-2641-8F62-BC5ECF58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87FAA-5CAE-7245-B4B0-9AB52A3D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1F9F8-E58F-F944-AF88-26296BB0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C194-BE4D-D745-A78E-D160CB5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070-D288-F341-974C-0D8CCC8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97BF-5EB7-144B-BA68-1B01E153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8951-DD08-EE48-B4F5-BD9260FB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6195B-5163-8F43-A6A5-F8A5D7B0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E90C2-1C56-984F-9925-3F3BE5A2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81330-BF96-9D41-802C-C63E8FD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F6266-EF05-7F44-BAB3-11F85F72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20EA-818A-D249-8D44-8742D7E5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3775-D1C8-214E-90F9-00B6BFC8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F6006-5965-4242-B9CD-175E976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F675-08E4-DB4C-9622-958051C5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26C1-0F79-3B42-8305-E02A7C9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93F3-93B9-8344-A2AF-7A08A7F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62D66-4702-D940-A4CD-15A3530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B79D-F71A-614A-9AD6-5EF43053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E4C-AAE2-0549-9C02-465291A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5561-5CE6-714C-A8FC-6192B68C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CA27E-45F3-3A43-9248-A8E1023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52C6-2532-5742-8065-D61309D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E06D-CB1E-FC45-A2C7-2EC1BA4B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E430-053B-B642-9A03-4FFBAE3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FA5-0F21-B248-BA11-68DDE4B6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B2595-5F07-474B-BBC6-23761315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DD44-9455-4B40-A8A8-B46BBD1F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240A-906E-DD4A-8684-EB8D88ED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EE62-7C02-8141-A6A7-9BEE324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CF90-FC40-6344-B442-3D4EF95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9479-5833-2F48-9B1E-FC57870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10C8-F8D4-0347-AA78-BE233BB9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3DD5-B589-D245-812C-6D9513DFB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6C49-E942-4F4A-8EC1-1333454A67C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0471-E541-CC44-9575-420C7727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D169-A6DC-C34C-A655-1E61AF62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customXml" Target="../ink/ink27.xml"/><Relationship Id="rId47" Type="http://schemas.openxmlformats.org/officeDocument/2006/relationships/customXml" Target="../ink/ink31.xml"/><Relationship Id="rId50" Type="http://schemas.openxmlformats.org/officeDocument/2006/relationships/customXml" Target="../ink/ink34.xml"/><Relationship Id="rId55" Type="http://schemas.openxmlformats.org/officeDocument/2006/relationships/customXml" Target="../ink/ink38.xml"/><Relationship Id="rId63" Type="http://schemas.openxmlformats.org/officeDocument/2006/relationships/customXml" Target="../ink/ink46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5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8.xml"/><Relationship Id="rId37" Type="http://schemas.openxmlformats.org/officeDocument/2006/relationships/customXml" Target="../ink/ink2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53" Type="http://schemas.openxmlformats.org/officeDocument/2006/relationships/image" Target="../media/image16.png"/><Relationship Id="rId58" Type="http://schemas.openxmlformats.org/officeDocument/2006/relationships/customXml" Target="../ink/ink41.xml"/><Relationship Id="rId5" Type="http://schemas.openxmlformats.org/officeDocument/2006/relationships/customXml" Target="../ink/ink2.xml"/><Relationship Id="rId61" Type="http://schemas.openxmlformats.org/officeDocument/2006/relationships/customXml" Target="../ink/ink44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35" Type="http://schemas.openxmlformats.org/officeDocument/2006/relationships/customXml" Target="../ink/ink20.xml"/><Relationship Id="rId43" Type="http://schemas.openxmlformats.org/officeDocument/2006/relationships/customXml" Target="../ink/ink28.xml"/><Relationship Id="rId48" Type="http://schemas.openxmlformats.org/officeDocument/2006/relationships/customXml" Target="../ink/ink32.xml"/><Relationship Id="rId56" Type="http://schemas.openxmlformats.org/officeDocument/2006/relationships/customXml" Target="../ink/ink39.xml"/><Relationship Id="rId64" Type="http://schemas.openxmlformats.org/officeDocument/2006/relationships/customXml" Target="../ink/ink47.xml"/><Relationship Id="rId8" Type="http://schemas.openxmlformats.org/officeDocument/2006/relationships/image" Target="../media/image4.png"/><Relationship Id="rId51" Type="http://schemas.openxmlformats.org/officeDocument/2006/relationships/customXml" Target="../ink/ink3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4.png"/><Relationship Id="rId38" Type="http://schemas.openxmlformats.org/officeDocument/2006/relationships/customXml" Target="../ink/ink23.xml"/><Relationship Id="rId46" Type="http://schemas.openxmlformats.org/officeDocument/2006/relationships/image" Target="../media/image15.png"/><Relationship Id="rId59" Type="http://schemas.openxmlformats.org/officeDocument/2006/relationships/customXml" Target="../ink/ink42.xml"/><Relationship Id="rId20" Type="http://schemas.openxmlformats.org/officeDocument/2006/relationships/image" Target="../media/image10.png"/><Relationship Id="rId41" Type="http://schemas.openxmlformats.org/officeDocument/2006/relationships/customXml" Target="../ink/ink26.xml"/><Relationship Id="rId54" Type="http://schemas.openxmlformats.org/officeDocument/2006/relationships/customXml" Target="../ink/ink37.xml"/><Relationship Id="rId62" Type="http://schemas.openxmlformats.org/officeDocument/2006/relationships/customXml" Target="../ink/ink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49" Type="http://schemas.openxmlformats.org/officeDocument/2006/relationships/customXml" Target="../ink/ink33.xml"/><Relationship Id="rId57" Type="http://schemas.openxmlformats.org/officeDocument/2006/relationships/customXml" Target="../ink/ink40.xml"/><Relationship Id="rId10" Type="http://schemas.openxmlformats.org/officeDocument/2006/relationships/image" Target="../media/image5.png"/><Relationship Id="rId31" Type="http://schemas.openxmlformats.org/officeDocument/2006/relationships/customXml" Target="../ink/ink17.xml"/><Relationship Id="rId44" Type="http://schemas.openxmlformats.org/officeDocument/2006/relationships/customXml" Target="../ink/ink29.xml"/><Relationship Id="rId52" Type="http://schemas.openxmlformats.org/officeDocument/2006/relationships/customXml" Target="../ink/ink36.xml"/><Relationship Id="rId60" Type="http://schemas.openxmlformats.org/officeDocument/2006/relationships/customXml" Target="../ink/ink43.xml"/><Relationship Id="rId65" Type="http://schemas.openxmlformats.org/officeDocument/2006/relationships/customXml" Target="../ink/ink48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8.xml"/><Relationship Id="rId42" Type="http://schemas.openxmlformats.org/officeDocument/2006/relationships/customXml" Target="../ink/ink76.xml"/><Relationship Id="rId47" Type="http://schemas.openxmlformats.org/officeDocument/2006/relationships/customXml" Target="../ink/ink80.xml"/><Relationship Id="rId63" Type="http://schemas.openxmlformats.org/officeDocument/2006/relationships/customXml" Target="../ink/ink95.xml"/><Relationship Id="rId68" Type="http://schemas.openxmlformats.org/officeDocument/2006/relationships/customXml" Target="../ink/ink100.xml"/><Relationship Id="rId84" Type="http://schemas.openxmlformats.org/officeDocument/2006/relationships/customXml" Target="../ink/ink116.xml"/><Relationship Id="rId89" Type="http://schemas.openxmlformats.org/officeDocument/2006/relationships/customXml" Target="../ink/ink121.xml"/><Relationship Id="rId16" Type="http://schemas.openxmlformats.org/officeDocument/2006/relationships/image" Target="../media/image80.png"/><Relationship Id="rId11" Type="http://schemas.openxmlformats.org/officeDocument/2006/relationships/customXml" Target="../ink/ink53.xml"/><Relationship Id="rId32" Type="http://schemas.openxmlformats.org/officeDocument/2006/relationships/customXml" Target="../ink/ink66.xml"/><Relationship Id="rId37" Type="http://schemas.openxmlformats.org/officeDocument/2006/relationships/customXml" Target="../ink/ink71.xml"/><Relationship Id="rId53" Type="http://schemas.openxmlformats.org/officeDocument/2006/relationships/customXml" Target="../ink/ink85.xml"/><Relationship Id="rId58" Type="http://schemas.openxmlformats.org/officeDocument/2006/relationships/customXml" Target="../ink/ink90.xml"/><Relationship Id="rId74" Type="http://schemas.openxmlformats.org/officeDocument/2006/relationships/customXml" Target="../ink/ink106.xml"/><Relationship Id="rId79" Type="http://schemas.openxmlformats.org/officeDocument/2006/relationships/customXml" Target="../ink/ink111.xml"/><Relationship Id="rId5" Type="http://schemas.openxmlformats.org/officeDocument/2006/relationships/customXml" Target="../ink/ink50.xml"/><Relationship Id="rId90" Type="http://schemas.openxmlformats.org/officeDocument/2006/relationships/customXml" Target="../ink/ink122.xml"/><Relationship Id="rId14" Type="http://schemas.openxmlformats.org/officeDocument/2006/relationships/image" Target="../media/image70.png"/><Relationship Id="rId22" Type="http://schemas.openxmlformats.org/officeDocument/2006/relationships/image" Target="../media/image11.png"/><Relationship Id="rId27" Type="http://schemas.openxmlformats.org/officeDocument/2006/relationships/customXml" Target="../ink/ink61.xml"/><Relationship Id="rId30" Type="http://schemas.openxmlformats.org/officeDocument/2006/relationships/customXml" Target="../ink/ink64.xml"/><Relationship Id="rId35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customXml" Target="../ink/ink81.xml"/><Relationship Id="rId56" Type="http://schemas.openxmlformats.org/officeDocument/2006/relationships/customXml" Target="../ink/ink88.xml"/><Relationship Id="rId64" Type="http://schemas.openxmlformats.org/officeDocument/2006/relationships/customXml" Target="../ink/ink96.xml"/><Relationship Id="rId69" Type="http://schemas.openxmlformats.org/officeDocument/2006/relationships/customXml" Target="../ink/ink101.xml"/><Relationship Id="rId77" Type="http://schemas.openxmlformats.org/officeDocument/2006/relationships/customXml" Target="../ink/ink109.xml"/><Relationship Id="rId8" Type="http://schemas.openxmlformats.org/officeDocument/2006/relationships/image" Target="../media/image4.png"/><Relationship Id="rId51" Type="http://schemas.openxmlformats.org/officeDocument/2006/relationships/customXml" Target="../ink/ink84.xml"/><Relationship Id="rId72" Type="http://schemas.openxmlformats.org/officeDocument/2006/relationships/customXml" Target="../ink/ink104.xml"/><Relationship Id="rId80" Type="http://schemas.openxmlformats.org/officeDocument/2006/relationships/customXml" Target="../ink/ink112.xml"/><Relationship Id="rId85" Type="http://schemas.openxmlformats.org/officeDocument/2006/relationships/customXml" Target="../ink/ink117.xml"/><Relationship Id="rId3" Type="http://schemas.openxmlformats.org/officeDocument/2006/relationships/customXml" Target="../ink/ink49.xml"/><Relationship Id="rId12" Type="http://schemas.openxmlformats.org/officeDocument/2006/relationships/image" Target="../media/image6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7.xml"/><Relationship Id="rId38" Type="http://schemas.openxmlformats.org/officeDocument/2006/relationships/customXml" Target="../ink/ink72.xml"/><Relationship Id="rId46" Type="http://schemas.openxmlformats.org/officeDocument/2006/relationships/customXml" Target="../ink/ink79.xml"/><Relationship Id="rId59" Type="http://schemas.openxmlformats.org/officeDocument/2006/relationships/customXml" Target="../ink/ink91.xml"/><Relationship Id="rId67" Type="http://schemas.openxmlformats.org/officeDocument/2006/relationships/customXml" Target="../ink/ink99.xml"/><Relationship Id="rId20" Type="http://schemas.openxmlformats.org/officeDocument/2006/relationships/image" Target="../media/image10.png"/><Relationship Id="rId41" Type="http://schemas.openxmlformats.org/officeDocument/2006/relationships/customXml" Target="../ink/ink75.xml"/><Relationship Id="rId54" Type="http://schemas.openxmlformats.org/officeDocument/2006/relationships/customXml" Target="../ink/ink86.xml"/><Relationship Id="rId62" Type="http://schemas.openxmlformats.org/officeDocument/2006/relationships/customXml" Target="../ink/ink94.xml"/><Relationship Id="rId70" Type="http://schemas.openxmlformats.org/officeDocument/2006/relationships/customXml" Target="../ink/ink102.xml"/><Relationship Id="rId75" Type="http://schemas.openxmlformats.org/officeDocument/2006/relationships/customXml" Target="../ink/ink107.xml"/><Relationship Id="rId83" Type="http://schemas.openxmlformats.org/officeDocument/2006/relationships/customXml" Target="../ink/ink115.xml"/><Relationship Id="rId88" Type="http://schemas.openxmlformats.org/officeDocument/2006/relationships/customXml" Target="../ink/ink120.xml"/><Relationship Id="rId91" Type="http://schemas.openxmlformats.org/officeDocument/2006/relationships/customXml" Target="../ink/ink1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customXml" Target="../ink/ink62.xml"/><Relationship Id="rId36" Type="http://schemas.openxmlformats.org/officeDocument/2006/relationships/customXml" Target="../ink/ink70.xml"/><Relationship Id="rId49" Type="http://schemas.openxmlformats.org/officeDocument/2006/relationships/customXml" Target="../ink/ink82.xml"/><Relationship Id="rId57" Type="http://schemas.openxmlformats.org/officeDocument/2006/relationships/customXml" Target="../ink/ink89.xml"/><Relationship Id="rId10" Type="http://schemas.openxmlformats.org/officeDocument/2006/relationships/image" Target="../media/image5.png"/><Relationship Id="rId31" Type="http://schemas.openxmlformats.org/officeDocument/2006/relationships/customXml" Target="../ink/ink65.xml"/><Relationship Id="rId44" Type="http://schemas.openxmlformats.org/officeDocument/2006/relationships/customXml" Target="../ink/ink78.xml"/><Relationship Id="rId52" Type="http://schemas.openxmlformats.org/officeDocument/2006/relationships/image" Target="../media/image16.png"/><Relationship Id="rId60" Type="http://schemas.openxmlformats.org/officeDocument/2006/relationships/customXml" Target="../ink/ink92.xml"/><Relationship Id="rId65" Type="http://schemas.openxmlformats.org/officeDocument/2006/relationships/customXml" Target="../ink/ink97.xml"/><Relationship Id="rId73" Type="http://schemas.openxmlformats.org/officeDocument/2006/relationships/customXml" Target="../ink/ink105.xml"/><Relationship Id="rId78" Type="http://schemas.openxmlformats.org/officeDocument/2006/relationships/customXml" Target="../ink/ink110.xml"/><Relationship Id="rId81" Type="http://schemas.openxmlformats.org/officeDocument/2006/relationships/customXml" Target="../ink/ink113.xml"/><Relationship Id="rId86" Type="http://schemas.openxmlformats.org/officeDocument/2006/relationships/customXml" Target="../ink/ink118.xml"/><Relationship Id="rId4" Type="http://schemas.openxmlformats.org/officeDocument/2006/relationships/image" Target="../media/image2.png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9.png"/><Relationship Id="rId39" Type="http://schemas.openxmlformats.org/officeDocument/2006/relationships/customXml" Target="../ink/ink73.xml"/><Relationship Id="rId34" Type="http://schemas.openxmlformats.org/officeDocument/2006/relationships/customXml" Target="../ink/ink68.xml"/><Relationship Id="rId50" Type="http://schemas.openxmlformats.org/officeDocument/2006/relationships/customXml" Target="../ink/ink83.xml"/><Relationship Id="rId55" Type="http://schemas.openxmlformats.org/officeDocument/2006/relationships/customXml" Target="../ink/ink87.xml"/><Relationship Id="rId76" Type="http://schemas.openxmlformats.org/officeDocument/2006/relationships/customXml" Target="../ink/ink108.xml"/><Relationship Id="rId7" Type="http://schemas.openxmlformats.org/officeDocument/2006/relationships/customXml" Target="../ink/ink51.xml"/><Relationship Id="rId71" Type="http://schemas.openxmlformats.org/officeDocument/2006/relationships/customXml" Target="../ink/ink103.xml"/><Relationship Id="rId92" Type="http://schemas.openxmlformats.org/officeDocument/2006/relationships/customXml" Target="../ink/ink124.xml"/><Relationship Id="rId2" Type="http://schemas.openxmlformats.org/officeDocument/2006/relationships/image" Target="../media/image17.png"/><Relationship Id="rId29" Type="http://schemas.openxmlformats.org/officeDocument/2006/relationships/customXml" Target="../ink/ink63.xml"/><Relationship Id="rId24" Type="http://schemas.openxmlformats.org/officeDocument/2006/relationships/image" Target="../media/image12.png"/><Relationship Id="rId40" Type="http://schemas.openxmlformats.org/officeDocument/2006/relationships/customXml" Target="../ink/ink74.xml"/><Relationship Id="rId45" Type="http://schemas.openxmlformats.org/officeDocument/2006/relationships/image" Target="../media/image15.png"/><Relationship Id="rId66" Type="http://schemas.openxmlformats.org/officeDocument/2006/relationships/customXml" Target="../ink/ink98.xml"/><Relationship Id="rId87" Type="http://schemas.openxmlformats.org/officeDocument/2006/relationships/customXml" Target="../ink/ink119.xml"/><Relationship Id="rId61" Type="http://schemas.openxmlformats.org/officeDocument/2006/relationships/customXml" Target="../ink/ink93.xml"/><Relationship Id="rId82" Type="http://schemas.openxmlformats.org/officeDocument/2006/relationships/customXml" Target="../ink/ink114.xml"/><Relationship Id="rId19" Type="http://schemas.openxmlformats.org/officeDocument/2006/relationships/customXml" Target="../ink/ink5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21" Type="http://schemas.openxmlformats.org/officeDocument/2006/relationships/image" Target="../media/image9.png"/><Relationship Id="rId42" Type="http://schemas.openxmlformats.org/officeDocument/2006/relationships/customXml" Target="../ink/ink151.xml"/><Relationship Id="rId47" Type="http://schemas.openxmlformats.org/officeDocument/2006/relationships/customXml" Target="../ink/ink156.xml"/><Relationship Id="rId63" Type="http://schemas.openxmlformats.org/officeDocument/2006/relationships/customXml" Target="../ink/ink171.xml"/><Relationship Id="rId68" Type="http://schemas.openxmlformats.org/officeDocument/2006/relationships/customXml" Target="../ink/ink176.xml"/><Relationship Id="rId84" Type="http://schemas.openxmlformats.org/officeDocument/2006/relationships/customXml" Target="../ink/ink192.xml"/><Relationship Id="rId89" Type="http://schemas.openxmlformats.org/officeDocument/2006/relationships/customXml" Target="../ink/ink197.xml"/><Relationship Id="rId16" Type="http://schemas.openxmlformats.org/officeDocument/2006/relationships/customXml" Target="../ink/ink132.xml"/><Relationship Id="rId11" Type="http://schemas.openxmlformats.org/officeDocument/2006/relationships/image" Target="../media/image4.png"/><Relationship Id="rId32" Type="http://schemas.openxmlformats.org/officeDocument/2006/relationships/customXml" Target="../ink/ink141.xml"/><Relationship Id="rId37" Type="http://schemas.openxmlformats.org/officeDocument/2006/relationships/customXml" Target="../ink/ink146.xml"/><Relationship Id="rId53" Type="http://schemas.openxmlformats.org/officeDocument/2006/relationships/customXml" Target="../ink/ink161.xml"/><Relationship Id="rId58" Type="http://schemas.openxmlformats.org/officeDocument/2006/relationships/customXml" Target="../ink/ink166.xml"/><Relationship Id="rId74" Type="http://schemas.openxmlformats.org/officeDocument/2006/relationships/customXml" Target="../ink/ink182.xml"/><Relationship Id="rId79" Type="http://schemas.openxmlformats.org/officeDocument/2006/relationships/customXml" Target="../ink/ink187.xml"/><Relationship Id="rId5" Type="http://schemas.openxmlformats.org/officeDocument/2006/relationships/image" Target="../media/image18.png"/><Relationship Id="rId90" Type="http://schemas.openxmlformats.org/officeDocument/2006/relationships/customXml" Target="../ink/ink198.xml"/><Relationship Id="rId95" Type="http://schemas.openxmlformats.org/officeDocument/2006/relationships/customXml" Target="../ink/ink203.xml"/><Relationship Id="rId22" Type="http://schemas.openxmlformats.org/officeDocument/2006/relationships/customXml" Target="../ink/ink135.xml"/><Relationship Id="rId27" Type="http://schemas.openxmlformats.org/officeDocument/2006/relationships/image" Target="../media/image12.png"/><Relationship Id="rId43" Type="http://schemas.openxmlformats.org/officeDocument/2006/relationships/customXml" Target="../ink/ink152.xml"/><Relationship Id="rId48" Type="http://schemas.openxmlformats.org/officeDocument/2006/relationships/image" Target="../media/image15.png"/><Relationship Id="rId64" Type="http://schemas.openxmlformats.org/officeDocument/2006/relationships/customXml" Target="../ink/ink172.xml"/><Relationship Id="rId69" Type="http://schemas.openxmlformats.org/officeDocument/2006/relationships/customXml" Target="../ink/ink177.xml"/><Relationship Id="rId8" Type="http://schemas.openxmlformats.org/officeDocument/2006/relationships/customXml" Target="../ink/ink128.xml"/><Relationship Id="rId51" Type="http://schemas.openxmlformats.org/officeDocument/2006/relationships/customXml" Target="../ink/ink159.xml"/><Relationship Id="rId72" Type="http://schemas.openxmlformats.org/officeDocument/2006/relationships/customXml" Target="../ink/ink180.xml"/><Relationship Id="rId80" Type="http://schemas.openxmlformats.org/officeDocument/2006/relationships/customXml" Target="../ink/ink188.xml"/><Relationship Id="rId85" Type="http://schemas.openxmlformats.org/officeDocument/2006/relationships/customXml" Target="../ink/ink193.xml"/><Relationship Id="rId93" Type="http://schemas.openxmlformats.org/officeDocument/2006/relationships/customXml" Target="../ink/ink201.xml"/><Relationship Id="rId3" Type="http://schemas.openxmlformats.org/officeDocument/2006/relationships/image" Target="../media/image16.png"/><Relationship Id="rId12" Type="http://schemas.openxmlformats.org/officeDocument/2006/relationships/customXml" Target="../ink/ink130.xml"/><Relationship Id="rId17" Type="http://schemas.openxmlformats.org/officeDocument/2006/relationships/image" Target="../media/image70.png"/><Relationship Id="rId25" Type="http://schemas.openxmlformats.org/officeDocument/2006/relationships/image" Target="../media/image11.png"/><Relationship Id="rId33" Type="http://schemas.openxmlformats.org/officeDocument/2006/relationships/customXml" Target="../ink/ink142.xml"/><Relationship Id="rId38" Type="http://schemas.openxmlformats.org/officeDocument/2006/relationships/customXml" Target="../ink/ink147.xml"/><Relationship Id="rId46" Type="http://schemas.openxmlformats.org/officeDocument/2006/relationships/customXml" Target="../ink/ink155.xml"/><Relationship Id="rId59" Type="http://schemas.openxmlformats.org/officeDocument/2006/relationships/customXml" Target="../ink/ink167.xml"/><Relationship Id="rId67" Type="http://schemas.openxmlformats.org/officeDocument/2006/relationships/customXml" Target="../ink/ink175.xml"/><Relationship Id="rId20" Type="http://schemas.openxmlformats.org/officeDocument/2006/relationships/customXml" Target="../ink/ink134.xml"/><Relationship Id="rId41" Type="http://schemas.openxmlformats.org/officeDocument/2006/relationships/customXml" Target="../ink/ink150.xml"/><Relationship Id="rId54" Type="http://schemas.openxmlformats.org/officeDocument/2006/relationships/customXml" Target="../ink/ink162.xml"/><Relationship Id="rId62" Type="http://schemas.openxmlformats.org/officeDocument/2006/relationships/customXml" Target="../ink/ink170.xml"/><Relationship Id="rId70" Type="http://schemas.openxmlformats.org/officeDocument/2006/relationships/customXml" Target="../ink/ink178.xml"/><Relationship Id="rId75" Type="http://schemas.openxmlformats.org/officeDocument/2006/relationships/customXml" Target="../ink/ink183.xml"/><Relationship Id="rId83" Type="http://schemas.openxmlformats.org/officeDocument/2006/relationships/customXml" Target="../ink/ink191.xml"/><Relationship Id="rId88" Type="http://schemas.openxmlformats.org/officeDocument/2006/relationships/customXml" Target="../ink/ink196.xml"/><Relationship Id="rId91" Type="http://schemas.openxmlformats.org/officeDocument/2006/relationships/customXml" Target="../ink/ink199.xml"/><Relationship Id="rId96" Type="http://schemas.openxmlformats.org/officeDocument/2006/relationships/customXml" Target="../ink/ink20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27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8.xml"/><Relationship Id="rId36" Type="http://schemas.openxmlformats.org/officeDocument/2006/relationships/customXml" Target="../ink/ink145.xml"/><Relationship Id="rId49" Type="http://schemas.openxmlformats.org/officeDocument/2006/relationships/customXml" Target="../ink/ink157.xml"/><Relationship Id="rId57" Type="http://schemas.openxmlformats.org/officeDocument/2006/relationships/customXml" Target="../ink/ink165.xml"/><Relationship Id="rId10" Type="http://schemas.openxmlformats.org/officeDocument/2006/relationships/customXml" Target="../ink/ink129.xml"/><Relationship Id="rId31" Type="http://schemas.openxmlformats.org/officeDocument/2006/relationships/customXml" Target="../ink/ink140.xml"/><Relationship Id="rId44" Type="http://schemas.openxmlformats.org/officeDocument/2006/relationships/customXml" Target="../ink/ink153.xml"/><Relationship Id="rId52" Type="http://schemas.openxmlformats.org/officeDocument/2006/relationships/customXml" Target="../ink/ink160.xml"/><Relationship Id="rId60" Type="http://schemas.openxmlformats.org/officeDocument/2006/relationships/customXml" Target="../ink/ink168.xml"/><Relationship Id="rId65" Type="http://schemas.openxmlformats.org/officeDocument/2006/relationships/customXml" Target="../ink/ink173.xml"/><Relationship Id="rId73" Type="http://schemas.openxmlformats.org/officeDocument/2006/relationships/customXml" Target="../ink/ink181.xml"/><Relationship Id="rId78" Type="http://schemas.openxmlformats.org/officeDocument/2006/relationships/customXml" Target="../ink/ink186.xml"/><Relationship Id="rId81" Type="http://schemas.openxmlformats.org/officeDocument/2006/relationships/customXml" Target="../ink/ink189.xml"/><Relationship Id="rId86" Type="http://schemas.openxmlformats.org/officeDocument/2006/relationships/customXml" Target="../ink/ink194.xml"/><Relationship Id="rId94" Type="http://schemas.openxmlformats.org/officeDocument/2006/relationships/customXml" Target="../ink/ink202.xml"/><Relationship Id="rId4" Type="http://schemas.openxmlformats.org/officeDocument/2006/relationships/customXml" Target="../ink/ink126.xml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133.xml"/><Relationship Id="rId39" Type="http://schemas.openxmlformats.org/officeDocument/2006/relationships/customXml" Target="../ink/ink148.xml"/><Relationship Id="rId34" Type="http://schemas.openxmlformats.org/officeDocument/2006/relationships/customXml" Target="../ink/ink143.xml"/><Relationship Id="rId50" Type="http://schemas.openxmlformats.org/officeDocument/2006/relationships/customXml" Target="../ink/ink158.xml"/><Relationship Id="rId55" Type="http://schemas.openxmlformats.org/officeDocument/2006/relationships/customXml" Target="../ink/ink163.xml"/><Relationship Id="rId76" Type="http://schemas.openxmlformats.org/officeDocument/2006/relationships/customXml" Target="../ink/ink184.xml"/><Relationship Id="rId7" Type="http://schemas.openxmlformats.org/officeDocument/2006/relationships/image" Target="../media/image2.png"/><Relationship Id="rId71" Type="http://schemas.openxmlformats.org/officeDocument/2006/relationships/customXml" Target="../ink/ink179.xml"/><Relationship Id="rId92" Type="http://schemas.openxmlformats.org/officeDocument/2006/relationships/customXml" Target="../ink/ink200.xml"/><Relationship Id="rId2" Type="http://schemas.openxmlformats.org/officeDocument/2006/relationships/customXml" Target="../ink/ink125.xml"/><Relationship Id="rId29" Type="http://schemas.openxmlformats.org/officeDocument/2006/relationships/image" Target="../media/image13.png"/><Relationship Id="rId24" Type="http://schemas.openxmlformats.org/officeDocument/2006/relationships/customXml" Target="../ink/ink136.xml"/><Relationship Id="rId40" Type="http://schemas.openxmlformats.org/officeDocument/2006/relationships/customXml" Target="../ink/ink149.xml"/><Relationship Id="rId45" Type="http://schemas.openxmlformats.org/officeDocument/2006/relationships/customXml" Target="../ink/ink154.xml"/><Relationship Id="rId66" Type="http://schemas.openxmlformats.org/officeDocument/2006/relationships/customXml" Target="../ink/ink174.xml"/><Relationship Id="rId87" Type="http://schemas.openxmlformats.org/officeDocument/2006/relationships/customXml" Target="../ink/ink195.xml"/><Relationship Id="rId61" Type="http://schemas.openxmlformats.org/officeDocument/2006/relationships/customXml" Target="../ink/ink169.xml"/><Relationship Id="rId82" Type="http://schemas.openxmlformats.org/officeDocument/2006/relationships/customXml" Target="../ink/ink190.xml"/><Relationship Id="rId19" Type="http://schemas.openxmlformats.org/officeDocument/2006/relationships/image" Target="../media/image80.png"/><Relationship Id="rId14" Type="http://schemas.openxmlformats.org/officeDocument/2006/relationships/customXml" Target="../ink/ink131.xml"/><Relationship Id="rId30" Type="http://schemas.openxmlformats.org/officeDocument/2006/relationships/customXml" Target="../ink/ink139.xml"/><Relationship Id="rId35" Type="http://schemas.openxmlformats.org/officeDocument/2006/relationships/customXml" Target="../ink/ink144.xml"/><Relationship Id="rId56" Type="http://schemas.openxmlformats.org/officeDocument/2006/relationships/customXml" Target="../ink/ink164.xml"/><Relationship Id="rId77" Type="http://schemas.openxmlformats.org/officeDocument/2006/relationships/customXml" Target="../ink/ink18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9.xml"/><Relationship Id="rId21" Type="http://schemas.openxmlformats.org/officeDocument/2006/relationships/image" Target="../media/image11.png"/><Relationship Id="rId42" Type="http://schemas.openxmlformats.org/officeDocument/2006/relationships/customXml" Target="../ink/ink234.xml"/><Relationship Id="rId47" Type="http://schemas.openxmlformats.org/officeDocument/2006/relationships/customXml" Target="../ink/ink238.xml"/><Relationship Id="rId63" Type="http://schemas.openxmlformats.org/officeDocument/2006/relationships/customXml" Target="../ink/ink251.xml"/><Relationship Id="rId68" Type="http://schemas.openxmlformats.org/officeDocument/2006/relationships/customXml" Target="../ink/ink256.xml"/><Relationship Id="rId16" Type="http://schemas.openxmlformats.org/officeDocument/2006/relationships/customXml" Target="../ink/ink212.xml"/><Relationship Id="rId11" Type="http://schemas.openxmlformats.org/officeDocument/2006/relationships/image" Target="../media/image4.png"/><Relationship Id="rId24" Type="http://schemas.openxmlformats.org/officeDocument/2006/relationships/customXml" Target="../ink/ink217.xml"/><Relationship Id="rId32" Type="http://schemas.openxmlformats.org/officeDocument/2006/relationships/customXml" Target="../ink/ink225.xml"/><Relationship Id="rId37" Type="http://schemas.openxmlformats.org/officeDocument/2006/relationships/customXml" Target="../ink/ink229.xml"/><Relationship Id="rId40" Type="http://schemas.openxmlformats.org/officeDocument/2006/relationships/customXml" Target="../ink/ink232.xml"/><Relationship Id="rId45" Type="http://schemas.openxmlformats.org/officeDocument/2006/relationships/customXml" Target="../ink/ink237.xml"/><Relationship Id="rId53" Type="http://schemas.openxmlformats.org/officeDocument/2006/relationships/customXml" Target="../ink/ink241.xml"/><Relationship Id="rId58" Type="http://schemas.openxmlformats.org/officeDocument/2006/relationships/customXml" Target="../ink/ink246.xml"/><Relationship Id="rId66" Type="http://schemas.openxmlformats.org/officeDocument/2006/relationships/customXml" Target="../ink/ink254.xml"/><Relationship Id="rId74" Type="http://schemas.openxmlformats.org/officeDocument/2006/relationships/customXml" Target="../ink/ink262.xml"/><Relationship Id="rId79" Type="http://schemas.openxmlformats.org/officeDocument/2006/relationships/customXml" Target="../ink/ink267.xml"/><Relationship Id="rId5" Type="http://schemas.openxmlformats.org/officeDocument/2006/relationships/image" Target="../media/image19.png"/><Relationship Id="rId61" Type="http://schemas.openxmlformats.org/officeDocument/2006/relationships/customXml" Target="../ink/ink249.xml"/><Relationship Id="rId19" Type="http://schemas.openxmlformats.org/officeDocument/2006/relationships/image" Target="../media/image80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customXml" Target="../ink/ink220.xml"/><Relationship Id="rId30" Type="http://schemas.openxmlformats.org/officeDocument/2006/relationships/customXml" Target="../ink/ink223.xml"/><Relationship Id="rId35" Type="http://schemas.openxmlformats.org/officeDocument/2006/relationships/customXml" Target="../ink/ink228.xml"/><Relationship Id="rId43" Type="http://schemas.openxmlformats.org/officeDocument/2006/relationships/customXml" Target="../ink/ink235.xml"/><Relationship Id="rId48" Type="http://schemas.openxmlformats.org/officeDocument/2006/relationships/image" Target="../media/image10.png"/><Relationship Id="rId56" Type="http://schemas.openxmlformats.org/officeDocument/2006/relationships/customXml" Target="../ink/ink244.xml"/><Relationship Id="rId64" Type="http://schemas.openxmlformats.org/officeDocument/2006/relationships/customXml" Target="../ink/ink252.xml"/><Relationship Id="rId69" Type="http://schemas.openxmlformats.org/officeDocument/2006/relationships/customXml" Target="../ink/ink257.xml"/><Relationship Id="rId77" Type="http://schemas.openxmlformats.org/officeDocument/2006/relationships/customXml" Target="../ink/ink265.xml"/><Relationship Id="rId8" Type="http://schemas.openxmlformats.org/officeDocument/2006/relationships/customXml" Target="../ink/ink208.xml"/><Relationship Id="rId51" Type="http://schemas.openxmlformats.org/officeDocument/2006/relationships/customXml" Target="../ink/ink240.xml"/><Relationship Id="rId72" Type="http://schemas.openxmlformats.org/officeDocument/2006/relationships/customXml" Target="../ink/ink260.xml"/><Relationship Id="rId80" Type="http://schemas.openxmlformats.org/officeDocument/2006/relationships/customXml" Target="../ink/ink268.xml"/><Relationship Id="rId3" Type="http://schemas.openxmlformats.org/officeDocument/2006/relationships/image" Target="../media/image16.png"/><Relationship Id="rId12" Type="http://schemas.openxmlformats.org/officeDocument/2006/relationships/customXml" Target="../ink/ink210.xml"/><Relationship Id="rId17" Type="http://schemas.openxmlformats.org/officeDocument/2006/relationships/image" Target="../media/image70.png"/><Relationship Id="rId25" Type="http://schemas.openxmlformats.org/officeDocument/2006/relationships/customXml" Target="../ink/ink218.xml"/><Relationship Id="rId33" Type="http://schemas.openxmlformats.org/officeDocument/2006/relationships/customXml" Target="../ink/ink226.xml"/><Relationship Id="rId38" Type="http://schemas.openxmlformats.org/officeDocument/2006/relationships/customXml" Target="../ink/ink230.xml"/><Relationship Id="rId46" Type="http://schemas.openxmlformats.org/officeDocument/2006/relationships/image" Target="../media/image9.png"/><Relationship Id="rId59" Type="http://schemas.openxmlformats.org/officeDocument/2006/relationships/customXml" Target="../ink/ink247.xml"/><Relationship Id="rId67" Type="http://schemas.openxmlformats.org/officeDocument/2006/relationships/customXml" Target="../ink/ink255.xml"/><Relationship Id="rId20" Type="http://schemas.openxmlformats.org/officeDocument/2006/relationships/customXml" Target="../ink/ink214.xml"/><Relationship Id="rId41" Type="http://schemas.openxmlformats.org/officeDocument/2006/relationships/customXml" Target="../ink/ink233.xml"/><Relationship Id="rId54" Type="http://schemas.openxmlformats.org/officeDocument/2006/relationships/customXml" Target="../ink/ink242.xml"/><Relationship Id="rId62" Type="http://schemas.openxmlformats.org/officeDocument/2006/relationships/customXml" Target="../ink/ink250.xml"/><Relationship Id="rId70" Type="http://schemas.openxmlformats.org/officeDocument/2006/relationships/customXml" Target="../ink/ink258.xml"/><Relationship Id="rId75" Type="http://schemas.openxmlformats.org/officeDocument/2006/relationships/customXml" Target="../ink/ink26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07.xml"/><Relationship Id="rId15" Type="http://schemas.openxmlformats.org/officeDocument/2006/relationships/image" Target="../media/image6.png"/><Relationship Id="rId23" Type="http://schemas.openxmlformats.org/officeDocument/2006/relationships/customXml" Target="../ink/ink216.xml"/><Relationship Id="rId28" Type="http://schemas.openxmlformats.org/officeDocument/2006/relationships/customXml" Target="../ink/ink221.xml"/><Relationship Id="rId36" Type="http://schemas.openxmlformats.org/officeDocument/2006/relationships/image" Target="../media/image15.png"/><Relationship Id="rId49" Type="http://schemas.openxmlformats.org/officeDocument/2006/relationships/customXml" Target="../ink/ink239.xml"/><Relationship Id="rId57" Type="http://schemas.openxmlformats.org/officeDocument/2006/relationships/customXml" Target="../ink/ink245.xml"/><Relationship Id="rId10" Type="http://schemas.openxmlformats.org/officeDocument/2006/relationships/customXml" Target="../ink/ink209.xml"/><Relationship Id="rId31" Type="http://schemas.openxmlformats.org/officeDocument/2006/relationships/customXml" Target="../ink/ink224.xml"/><Relationship Id="rId44" Type="http://schemas.openxmlformats.org/officeDocument/2006/relationships/customXml" Target="../ink/ink236.xml"/><Relationship Id="rId52" Type="http://schemas.openxmlformats.org/officeDocument/2006/relationships/image" Target="../media/image13.png"/><Relationship Id="rId60" Type="http://schemas.openxmlformats.org/officeDocument/2006/relationships/customXml" Target="../ink/ink248.xml"/><Relationship Id="rId65" Type="http://schemas.openxmlformats.org/officeDocument/2006/relationships/customXml" Target="../ink/ink253.xml"/><Relationship Id="rId73" Type="http://schemas.openxmlformats.org/officeDocument/2006/relationships/customXml" Target="../ink/ink261.xml"/><Relationship Id="rId78" Type="http://schemas.openxmlformats.org/officeDocument/2006/relationships/customXml" Target="../ink/ink266.xml"/><Relationship Id="rId4" Type="http://schemas.openxmlformats.org/officeDocument/2006/relationships/customXml" Target="../ink/ink206.xml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213.xml"/><Relationship Id="rId39" Type="http://schemas.openxmlformats.org/officeDocument/2006/relationships/customXml" Target="../ink/ink231.xml"/><Relationship Id="rId34" Type="http://schemas.openxmlformats.org/officeDocument/2006/relationships/customXml" Target="../ink/ink227.xml"/><Relationship Id="rId50" Type="http://schemas.openxmlformats.org/officeDocument/2006/relationships/image" Target="../media/image12.png"/><Relationship Id="rId55" Type="http://schemas.openxmlformats.org/officeDocument/2006/relationships/customXml" Target="../ink/ink243.xml"/><Relationship Id="rId76" Type="http://schemas.openxmlformats.org/officeDocument/2006/relationships/customXml" Target="../ink/ink264.xml"/><Relationship Id="rId7" Type="http://schemas.openxmlformats.org/officeDocument/2006/relationships/image" Target="../media/image2.png"/><Relationship Id="rId71" Type="http://schemas.openxmlformats.org/officeDocument/2006/relationships/customXml" Target="../ink/ink259.xml"/><Relationship Id="rId2" Type="http://schemas.openxmlformats.org/officeDocument/2006/relationships/customXml" Target="../ink/ink205.xml"/><Relationship Id="rId29" Type="http://schemas.openxmlformats.org/officeDocument/2006/relationships/customXml" Target="../ink/ink2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C7CD-DEBF-F348-A73F-4DE57490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914400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81200" y="1554162"/>
            <a:ext cx="4040188" cy="47704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Main advantage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contamination by other exposure to experimental materials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Disadvantages</a:t>
            </a:r>
          </a:p>
          <a:p>
            <a:pPr lvl="1"/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Requires many participants</a:t>
            </a:r>
          </a:p>
          <a:p>
            <a:pPr lvl="1"/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Individual differences create a lot of variability in groups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Potential for assignment bias: need to control for differences between groups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 environmental group differences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8433D-648F-DF47-A854-FE13EB91F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6" y="914400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Within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3AC6F-CA37-B64C-AEEE-0A27F3AF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6" y="1554162"/>
            <a:ext cx="4041775" cy="47704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Main advantage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Eliminates subject variability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Relatively few participants needed, because of this lack of variability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Disadvantages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Carryover effects mean that ordering of conditions can be problematic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always possible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General contention: </a:t>
            </a:r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preferable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0426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1AB120-76DD-7E0D-6703-A05FD512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" y="162103"/>
            <a:ext cx="7772400" cy="225584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BDE934-37BE-5F57-2B6F-C0779BE1E7CD}"/>
              </a:ext>
            </a:extLst>
          </p:cNvPr>
          <p:cNvGrpSpPr/>
          <p:nvPr/>
        </p:nvGrpSpPr>
        <p:grpSpPr>
          <a:xfrm>
            <a:off x="788517" y="3052517"/>
            <a:ext cx="3418902" cy="429480"/>
            <a:chOff x="788517" y="3052517"/>
            <a:chExt cx="3418902" cy="4294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DDBF25-06EB-5966-0CDA-E27C72D78EBB}"/>
                </a:ext>
              </a:extLst>
            </p:cNvPr>
            <p:cNvSpPr txBox="1"/>
            <p:nvPr/>
          </p:nvSpPr>
          <p:spPr>
            <a:xfrm>
              <a:off x="1610464" y="308381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Control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137840-0E44-4AE4-224B-EE2C5DB9AECB}"/>
                    </a:ext>
                  </a:extLst>
                </p14:cNvPr>
                <p14:cNvContentPartPr/>
                <p14:nvPr/>
              </p14:nvContentPartPr>
              <p14:xfrm>
                <a:off x="838557" y="3335643"/>
                <a:ext cx="57960" cy="9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137840-0E44-4AE4-224B-EE2C5DB9AE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3318003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1ECD97-0BFE-4C64-A8DC-EA262125B29F}"/>
                </a:ext>
              </a:extLst>
            </p:cNvPr>
            <p:cNvGrpSpPr/>
            <p:nvPr/>
          </p:nvGrpSpPr>
          <p:grpSpPr>
            <a:xfrm>
              <a:off x="788517" y="3118203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A0F61D95-49F7-CAD8-20A8-97C3A8EA6E85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A0F61D95-49F7-CAD8-20A8-97C3A8EA6E8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2156634A-9645-21B6-D78D-F6237D82ADB5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2156634A-9645-21B6-D78D-F6237D82ADB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751E389-B2DB-D283-C90D-DC050A507DDC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751E389-B2DB-D283-C90D-DC050A507DD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93AC948-CABB-CD2E-D20E-FFAA48C39903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3AC948-CABB-CD2E-D20E-FFAA48C3990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6729AE0-0100-36F9-8288-31B4D1F0EFDC}"/>
                </a:ext>
              </a:extLst>
            </p:cNvPr>
            <p:cNvGrpSpPr/>
            <p:nvPr/>
          </p:nvGrpSpPr>
          <p:grpSpPr>
            <a:xfrm>
              <a:off x="1515357" y="3084363"/>
              <a:ext cx="1085040" cy="384840"/>
              <a:chOff x="1515357" y="3084363"/>
              <a:chExt cx="1085040" cy="38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FAD3D98-0701-6FB4-1CE6-3398E70A1F12}"/>
                      </a:ext>
                    </a:extLst>
                  </p14:cNvPr>
                  <p14:cNvContentPartPr/>
                  <p14:nvPr/>
                </p14:nvContentPartPr>
                <p14:xfrm>
                  <a:off x="1526517" y="3103803"/>
                  <a:ext cx="360" cy="3351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FAD3D98-0701-6FB4-1CE6-3398E70A1F1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08517" y="3085803"/>
                    <a:ext cx="3600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9079ACD-6C6A-865F-9037-993C86D74E65}"/>
                      </a:ext>
                    </a:extLst>
                  </p14:cNvPr>
                  <p14:cNvContentPartPr/>
                  <p14:nvPr/>
                </p14:nvContentPartPr>
                <p14:xfrm>
                  <a:off x="1515357" y="3084363"/>
                  <a:ext cx="1085040" cy="38484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9079ACD-6C6A-865F-9037-993C86D74E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97363" y="3066363"/>
                    <a:ext cx="1120668" cy="420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A93B979-C083-6B27-A72C-936AD8F70AD5}"/>
                </a:ext>
              </a:extLst>
            </p:cNvPr>
            <p:cNvGrpSpPr/>
            <p:nvPr/>
          </p:nvGrpSpPr>
          <p:grpSpPr>
            <a:xfrm>
              <a:off x="3115730" y="3052517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4237F57B-6C25-DAE1-089C-F50F880CFF11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4237F57B-6C25-DAE1-089C-F50F880CFF1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8D58C14-36D7-7980-F047-5E2789477B1D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8D58C14-36D7-7980-F047-5E2789477B1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12D155-DBB8-E203-C437-0BEC0BD7AAD9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Measure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7A404-CC21-8965-F1E6-423CB400B49C}"/>
                    </a:ext>
                  </a:extLst>
                </p14:cNvPr>
                <p14:cNvContentPartPr/>
                <p14:nvPr/>
              </p14:nvContentPartPr>
              <p14:xfrm>
                <a:off x="1093437" y="3211803"/>
                <a:ext cx="317160" cy="172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7A404-CC21-8965-F1E6-423CB400B4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3193803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756640-06E4-AC7B-ACFF-418CA6AF6705}"/>
                </a:ext>
              </a:extLst>
            </p:cNvPr>
            <p:cNvGrpSpPr/>
            <p:nvPr/>
          </p:nvGrpSpPr>
          <p:grpSpPr>
            <a:xfrm>
              <a:off x="2686077" y="3223683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BE904B2-23C6-3418-CDF9-2DA1FB2A44E8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BE904B2-23C6-3418-CDF9-2DA1FB2A44E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3AD05F6A-A127-6296-EF5E-10CD37565220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3AD05F6A-A127-6296-EF5E-10CD3756522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F50808-0510-DA8C-A15E-9857C4081CE3}"/>
              </a:ext>
            </a:extLst>
          </p:cNvPr>
          <p:cNvGrpSpPr/>
          <p:nvPr/>
        </p:nvGrpSpPr>
        <p:grpSpPr>
          <a:xfrm>
            <a:off x="788517" y="3639358"/>
            <a:ext cx="3418902" cy="429480"/>
            <a:chOff x="788517" y="3052517"/>
            <a:chExt cx="3418902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2AE54D-F836-B0C8-2BA9-AAB76C578F65}"/>
                    </a:ext>
                  </a:extLst>
                </p14:cNvPr>
                <p14:cNvContentPartPr/>
                <p14:nvPr/>
              </p14:nvContentPartPr>
              <p14:xfrm>
                <a:off x="838557" y="3335643"/>
                <a:ext cx="57960" cy="9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2AE54D-F836-B0C8-2BA9-AAB76C578F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3318003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E38B94-28E8-1FCC-3B60-DC42E415F5B9}"/>
                </a:ext>
              </a:extLst>
            </p:cNvPr>
            <p:cNvGrpSpPr/>
            <p:nvPr/>
          </p:nvGrpSpPr>
          <p:grpSpPr>
            <a:xfrm>
              <a:off x="788517" y="3118203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EA1C63B8-ACDA-6192-8A13-D54624935B2C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EA1C63B8-ACDA-6192-8A13-D54624935B2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88342EE-B128-DB77-21AA-1047DD7ABE4F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88342EE-B128-DB77-21AA-1047DD7ABE4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288F27A-50FC-6D58-61A6-3B9016131FFA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288F27A-50FC-6D58-61A6-3B9016131FF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E14D467-1CCA-0F17-DD5A-1B2931AADC7E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E14D467-1CCA-0F17-DD5A-1B2931AADC7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EC85AD9-AADF-8CB0-974D-363F24CF6BB1}"/>
                </a:ext>
              </a:extLst>
            </p:cNvPr>
            <p:cNvGrpSpPr/>
            <p:nvPr/>
          </p:nvGrpSpPr>
          <p:grpSpPr>
            <a:xfrm>
              <a:off x="1515357" y="3084363"/>
              <a:ext cx="1085040" cy="384840"/>
              <a:chOff x="1515357" y="3084363"/>
              <a:chExt cx="1085040" cy="38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FCAB3928-0298-AB8D-E77D-231FD43AD140}"/>
                      </a:ext>
                    </a:extLst>
                  </p14:cNvPr>
                  <p14:cNvContentPartPr/>
                  <p14:nvPr/>
                </p14:nvContentPartPr>
                <p14:xfrm>
                  <a:off x="1515357" y="3084363"/>
                  <a:ext cx="1085040" cy="3848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FCAB3928-0298-AB8D-E77D-231FD43AD14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497363" y="3066363"/>
                    <a:ext cx="1120668" cy="42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5AAEC400-9B88-1153-9522-59C64F6FA507}"/>
                      </a:ext>
                    </a:extLst>
                  </p14:cNvPr>
                  <p14:cNvContentPartPr/>
                  <p14:nvPr/>
                </p14:nvContentPartPr>
                <p14:xfrm>
                  <a:off x="1526517" y="3103803"/>
                  <a:ext cx="360" cy="3351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5AAEC400-9B88-1153-9522-59C64F6FA50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08517" y="3085803"/>
                    <a:ext cx="36000" cy="37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5896A23-D8FD-9CB5-5239-3FF38DA7693B}"/>
                </a:ext>
              </a:extLst>
            </p:cNvPr>
            <p:cNvSpPr txBox="1"/>
            <p:nvPr/>
          </p:nvSpPr>
          <p:spPr>
            <a:xfrm>
              <a:off x="1610464" y="308381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Control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8CCF83-C559-328D-9C0B-3CAA5FAF502A}"/>
                </a:ext>
              </a:extLst>
            </p:cNvPr>
            <p:cNvGrpSpPr/>
            <p:nvPr/>
          </p:nvGrpSpPr>
          <p:grpSpPr>
            <a:xfrm>
              <a:off x="3115730" y="3052517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1214876-CB48-4545-BD85-AE0AD98BFD23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41214876-CB48-4545-BD85-AE0AD98BFD2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46011AE-03DE-F323-FE6C-F16887A24C1B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46011AE-03DE-F323-FE6C-F16887A24C1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0F5707A-219C-F5C8-38FD-7A46F8C01867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Measure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9F3717-39D6-78B8-9F56-4CE4CCAFB3F7}"/>
                    </a:ext>
                  </a:extLst>
                </p14:cNvPr>
                <p14:cNvContentPartPr/>
                <p14:nvPr/>
              </p14:nvContentPartPr>
              <p14:xfrm>
                <a:off x="1093437" y="3211803"/>
                <a:ext cx="317160" cy="172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9F3717-39D6-78B8-9F56-4CE4CCAFB3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3193803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2914D70-DE5E-940B-AC05-48E2F035A96D}"/>
                </a:ext>
              </a:extLst>
            </p:cNvPr>
            <p:cNvGrpSpPr/>
            <p:nvPr/>
          </p:nvGrpSpPr>
          <p:grpSpPr>
            <a:xfrm>
              <a:off x="2686077" y="3223683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A98C8CD-A258-EFC3-2C8C-C325BEB8B448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A98C8CD-A258-EFC3-2C8C-C325BEB8B44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EE6033D3-060C-3081-0CC8-E14261E96090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EE6033D3-060C-3081-0CC8-E14261E9609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1A9A8A2-7A14-5C76-CC19-B0865A5ECA43}"/>
              </a:ext>
            </a:extLst>
          </p:cNvPr>
          <p:cNvGrpSpPr/>
          <p:nvPr/>
        </p:nvGrpSpPr>
        <p:grpSpPr>
          <a:xfrm>
            <a:off x="788517" y="4226199"/>
            <a:ext cx="3418902" cy="429480"/>
            <a:chOff x="788517" y="4226199"/>
            <a:chExt cx="3418902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C64481-3AB4-0A5B-D8EC-B9A64A321835}"/>
                    </a:ext>
                  </a:extLst>
                </p14:cNvPr>
                <p14:cNvContentPartPr/>
                <p14:nvPr/>
              </p14:nvContentPartPr>
              <p14:xfrm>
                <a:off x="838557" y="4509325"/>
                <a:ext cx="57960" cy="94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C64481-3AB4-0A5B-D8EC-B9A64A3218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4491685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BFF25F6-8B12-18E9-AA1A-3BEEC4A2FA05}"/>
                </a:ext>
              </a:extLst>
            </p:cNvPr>
            <p:cNvGrpSpPr/>
            <p:nvPr/>
          </p:nvGrpSpPr>
          <p:grpSpPr>
            <a:xfrm>
              <a:off x="788517" y="4291885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B9C14C51-577D-BE5E-C00D-3EB4954FD3BC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B9C14C51-577D-BE5E-C00D-3EB4954FD3B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95EF092-9427-521D-700D-CE7C3EF052C9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95EF092-9427-521D-700D-CE7C3EF052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10FF5794-6FAE-3F34-F8C5-AB59977CA447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10FF5794-6FAE-3F34-F8C5-AB59977CA44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4EA219E8-FC33-7862-B658-B69DE7B60F2D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4EA219E8-FC33-7862-B658-B69DE7B60F2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656BBFE-496B-8CD7-26EB-8881314437F7}"/>
                    </a:ext>
                  </a:extLst>
                </p14:cNvPr>
                <p14:cNvContentPartPr/>
                <p14:nvPr/>
              </p14:nvContentPartPr>
              <p14:xfrm>
                <a:off x="1526517" y="4277485"/>
                <a:ext cx="360" cy="335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656BBFE-496B-8CD7-26EB-8881314437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08517" y="4259485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91DFD2-A382-AB86-EC36-CF1F76919E85}"/>
                </a:ext>
              </a:extLst>
            </p:cNvPr>
            <p:cNvGrpSpPr/>
            <p:nvPr/>
          </p:nvGrpSpPr>
          <p:grpSpPr>
            <a:xfrm>
              <a:off x="3115730" y="4226199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F7692242-CEFD-EFB3-EF09-899680E58FA7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F7692242-CEFD-EFB3-EF09-899680E58F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749FB50-B3B1-5398-752E-D723B3FAD9A4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749FB50-B3B1-5398-752E-D723B3FAD9A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CDFA4F1-A340-5E32-43D4-473C06C24536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Measure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D2505C-559A-098E-739F-F9726C25E01E}"/>
                    </a:ext>
                  </a:extLst>
                </p14:cNvPr>
                <p14:cNvContentPartPr/>
                <p14:nvPr/>
              </p14:nvContentPartPr>
              <p14:xfrm>
                <a:off x="1093437" y="4385485"/>
                <a:ext cx="317160" cy="172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D2505C-559A-098E-739F-F9726C25E0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4367485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68BC08B-8B82-D748-CD39-B92AC5CC5DA4}"/>
                </a:ext>
              </a:extLst>
            </p:cNvPr>
            <p:cNvGrpSpPr/>
            <p:nvPr/>
          </p:nvGrpSpPr>
          <p:grpSpPr>
            <a:xfrm>
              <a:off x="2686077" y="4397365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63D77C6-3373-552B-5223-7C061772F38F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C63D77C6-3373-552B-5223-7C061772F38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6BE16FB-858B-65C6-2371-821D84F5F6F6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46BE16FB-858B-65C6-2371-821D84F5F6F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DDCB5A-7F02-1289-04CA-088E6E7A5533}"/>
                    </a:ext>
                  </a:extLst>
                </p14:cNvPr>
                <p14:cNvContentPartPr/>
                <p14:nvPr/>
              </p14:nvContentPartPr>
              <p14:xfrm>
                <a:off x="1515357" y="4258045"/>
                <a:ext cx="1085040" cy="384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DDCB5A-7F02-1289-04CA-088E6E7A55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97363" y="4240045"/>
                  <a:ext cx="1120668" cy="420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CF8ECA9-0F19-A8DB-A018-0D6AC16B2ECD}"/>
                </a:ext>
              </a:extLst>
            </p:cNvPr>
            <p:cNvSpPr txBox="1"/>
            <p:nvPr/>
          </p:nvSpPr>
          <p:spPr>
            <a:xfrm>
              <a:off x="1485144" y="4260668"/>
              <a:ext cx="1085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Treatment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8D87A3A-9C73-4857-6BB5-B0670ADF861D}"/>
              </a:ext>
            </a:extLst>
          </p:cNvPr>
          <p:cNvGrpSpPr/>
          <p:nvPr/>
        </p:nvGrpSpPr>
        <p:grpSpPr>
          <a:xfrm>
            <a:off x="808406" y="4805826"/>
            <a:ext cx="3418902" cy="429480"/>
            <a:chOff x="788517" y="4226199"/>
            <a:chExt cx="3418902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0361D4-C7B3-DB97-13A2-1C93332FBF9E}"/>
                    </a:ext>
                  </a:extLst>
                </p14:cNvPr>
                <p14:cNvContentPartPr/>
                <p14:nvPr/>
              </p14:nvContentPartPr>
              <p14:xfrm>
                <a:off x="838557" y="4509325"/>
                <a:ext cx="57960" cy="94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0361D4-C7B3-DB97-13A2-1C93332FBF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4491685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175C7D-9CF6-9D75-3C62-7C1225AF50AB}"/>
                </a:ext>
              </a:extLst>
            </p:cNvPr>
            <p:cNvGrpSpPr/>
            <p:nvPr/>
          </p:nvGrpSpPr>
          <p:grpSpPr>
            <a:xfrm>
              <a:off x="788517" y="4291885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EDE4CF5F-DA0B-0395-1F38-635801BB0ABD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EDE4CF5F-DA0B-0395-1F38-635801BB0AB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44596445-D10D-6403-5077-35AE6138B001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44596445-D10D-6403-5077-35AE6138B00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794628CF-5E61-CB45-6080-05EF3718D6CB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794628CF-5E61-CB45-6080-05EF3718D6C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8486318B-85DB-DA04-13AB-52BA2E9E70DE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8486318B-85DB-DA04-13AB-52BA2E9E70D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3693C37-16AF-FF90-8F8B-83D2EE421442}"/>
                    </a:ext>
                  </a:extLst>
                </p14:cNvPr>
                <p14:cNvContentPartPr/>
                <p14:nvPr/>
              </p14:nvContentPartPr>
              <p14:xfrm>
                <a:off x="1526517" y="4277485"/>
                <a:ext cx="360" cy="335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3693C37-16AF-FF90-8F8B-83D2EE42144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08517" y="4259485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CD9FFCA-DCC1-4750-C75E-9CDAF189F6E6}"/>
                </a:ext>
              </a:extLst>
            </p:cNvPr>
            <p:cNvGrpSpPr/>
            <p:nvPr/>
          </p:nvGrpSpPr>
          <p:grpSpPr>
            <a:xfrm>
              <a:off x="3115730" y="4226199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FEC099C3-14B0-D14E-EFD3-C085EE8B295B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FEC099C3-14B0-D14E-EFD3-C085EE8B295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5BE2472-4762-A617-1B45-CBEE9DC39D38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5BE2472-4762-A617-1B45-CBEE9DC39D3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98B37E4-5E48-3865-D8AF-BC2A526146EA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Measure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E9CB5C-F7CC-41A0-965A-9D2CB6111496}"/>
                    </a:ext>
                  </a:extLst>
                </p14:cNvPr>
                <p14:cNvContentPartPr/>
                <p14:nvPr/>
              </p14:nvContentPartPr>
              <p14:xfrm>
                <a:off x="1093437" y="4385485"/>
                <a:ext cx="317160" cy="172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E9CB5C-F7CC-41A0-965A-9D2CB61114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4367485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4DB3BEB-A322-12C2-F2FD-7B3B743D0778}"/>
                </a:ext>
              </a:extLst>
            </p:cNvPr>
            <p:cNvGrpSpPr/>
            <p:nvPr/>
          </p:nvGrpSpPr>
          <p:grpSpPr>
            <a:xfrm>
              <a:off x="2686077" y="4397365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06C73846-7A7C-AA9D-E291-DDE8E03E089A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06C73846-7A7C-AA9D-E291-DDE8E03E089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9D61F14C-56E9-0A1D-82DE-D701FB3172D5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9D61F14C-56E9-0A1D-82DE-D701FB3172D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0239FBF-A496-4F59-7097-6F003A2CD21C}"/>
                    </a:ext>
                  </a:extLst>
                </p14:cNvPr>
                <p14:cNvContentPartPr/>
                <p14:nvPr/>
              </p14:nvContentPartPr>
              <p14:xfrm>
                <a:off x="1515357" y="4258045"/>
                <a:ext cx="1085040" cy="384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0239FBF-A496-4F59-7097-6F003A2CD2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97363" y="4240045"/>
                  <a:ext cx="1120668" cy="420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CE936B3-FACC-8DE2-291E-438977434726}"/>
                </a:ext>
              </a:extLst>
            </p:cNvPr>
            <p:cNvSpPr txBox="1"/>
            <p:nvPr/>
          </p:nvSpPr>
          <p:spPr>
            <a:xfrm>
              <a:off x="1488379" y="4260668"/>
              <a:ext cx="1081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93F63BC-AA43-EB7F-8F27-48E8FE58A51E}"/>
              </a:ext>
            </a:extLst>
          </p:cNvPr>
          <p:cNvSpPr txBox="1"/>
          <p:nvPr/>
        </p:nvSpPr>
        <p:spPr>
          <a:xfrm>
            <a:off x="4672830" y="3081152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D94210-634A-F9EA-9F15-30B7216F855D}"/>
              </a:ext>
            </a:extLst>
          </p:cNvPr>
          <p:cNvSpPr txBox="1"/>
          <p:nvPr/>
        </p:nvSpPr>
        <p:spPr>
          <a:xfrm>
            <a:off x="4692719" y="3660779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B6BB1-3B56-4CDF-69AF-73EB2F17C2FD}"/>
              </a:ext>
            </a:extLst>
          </p:cNvPr>
          <p:cNvSpPr txBox="1"/>
          <p:nvPr/>
        </p:nvSpPr>
        <p:spPr>
          <a:xfrm>
            <a:off x="1478218" y="4260668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80F221-16D4-7F82-8317-E45F900CFABB}"/>
              </a:ext>
            </a:extLst>
          </p:cNvPr>
          <p:cNvSpPr txBox="1"/>
          <p:nvPr/>
        </p:nvSpPr>
        <p:spPr>
          <a:xfrm>
            <a:off x="1498107" y="4840295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2E5E11-1E7D-4FD7-96DB-84934347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24187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FE8C1-CF4B-8ECB-5A9E-F0FD238EC8B7}"/>
                  </a:ext>
                </a:extLst>
              </p14:cNvPr>
              <p14:cNvContentPartPr/>
              <p14:nvPr/>
            </p14:nvContentPartPr>
            <p14:xfrm>
              <a:off x="838557" y="3335643"/>
              <a:ext cx="57960" cy="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FE8C1-CF4B-8ECB-5A9E-F0FD238EC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318003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C597CC3-7B0E-1634-DDB0-9BA620D42378}"/>
              </a:ext>
            </a:extLst>
          </p:cNvPr>
          <p:cNvGrpSpPr/>
          <p:nvPr/>
        </p:nvGrpSpPr>
        <p:grpSpPr>
          <a:xfrm>
            <a:off x="788517" y="3118203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A2478F-134D-9D92-6322-54DC962497C7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A2478F-134D-9D92-6322-54DC962497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24F24B-5A3D-8A4E-6D4A-B446AE94DA2D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24F24B-5A3D-8A4E-6D4A-B446AE94DA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4B506E-F232-35AA-0E31-55C68269B8D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4B506E-F232-35AA-0E31-55C68269B8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8DE0CD-C14E-6458-E0A3-F1144DDB59B0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8DE0CD-C14E-6458-E0A3-F1144DDB59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E434F-FD83-2BCF-7BDF-44B8A744518A}"/>
              </a:ext>
            </a:extLst>
          </p:cNvPr>
          <p:cNvGrpSpPr/>
          <p:nvPr/>
        </p:nvGrpSpPr>
        <p:grpSpPr>
          <a:xfrm>
            <a:off x="1515357" y="3084363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F8F6C6-BA54-19AA-A07C-235FBC50D4AA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F8F6C6-BA54-19AA-A07C-235FBC50D4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23ED9D-61BA-0AB1-CE40-49887319A4B5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23ED9D-61BA-0AB1-CE40-49887319A4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6C55EB-0AE9-144C-9E56-A71FA0AB4D59}"/>
              </a:ext>
            </a:extLst>
          </p:cNvPr>
          <p:cNvSpPr txBox="1"/>
          <p:nvPr/>
        </p:nvSpPr>
        <p:spPr>
          <a:xfrm>
            <a:off x="1610464" y="308381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157C7-EAE0-6DE6-6366-1F7A38C9CFC9}"/>
              </a:ext>
            </a:extLst>
          </p:cNvPr>
          <p:cNvGrpSpPr/>
          <p:nvPr/>
        </p:nvGrpSpPr>
        <p:grpSpPr>
          <a:xfrm>
            <a:off x="3115730" y="305251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8A07E0-3C9E-96A1-10C0-6352F7BA9663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8A07E0-3C9E-96A1-10C0-6352F7BA96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A70251-B9F0-E416-F509-8EC9F828DC95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A70251-B9F0-E416-F509-8EC9F828DC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D920B2-8524-B1CC-0A48-07B8CD664C7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01B005-F82C-3BF8-E79D-FDB12319E408}"/>
                  </a:ext>
                </a:extLst>
              </p14:cNvPr>
              <p14:cNvContentPartPr/>
              <p14:nvPr/>
            </p14:nvContentPartPr>
            <p14:xfrm>
              <a:off x="1093437" y="3211803"/>
              <a:ext cx="317160" cy="17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01B005-F82C-3BF8-E79D-FDB12319E4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193803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DE1D2-1E48-36FF-40E8-4B078D6B445B}"/>
              </a:ext>
            </a:extLst>
          </p:cNvPr>
          <p:cNvGrpSpPr/>
          <p:nvPr/>
        </p:nvGrpSpPr>
        <p:grpSpPr>
          <a:xfrm>
            <a:off x="2686077" y="322368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AD5624-FE84-28C5-A8BB-CFB5AA51A54A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AD5624-FE84-28C5-A8BB-CFB5AA51A5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08DC99-CA48-C20A-BFC4-4601A6F94DD7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08DC99-CA48-C20A-BFC4-4601A6F94D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55005A-57C9-4229-EC44-E0864D33EDF1}"/>
                  </a:ext>
                </a:extLst>
              </p14:cNvPr>
              <p14:cNvContentPartPr/>
              <p14:nvPr/>
            </p14:nvContentPartPr>
            <p14:xfrm>
              <a:off x="838557" y="3922484"/>
              <a:ext cx="57960" cy="94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55005A-57C9-4229-EC44-E0864D33E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904844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7105C4E-67F7-19A9-3249-9D2D4FEEB47D}"/>
              </a:ext>
            </a:extLst>
          </p:cNvPr>
          <p:cNvGrpSpPr/>
          <p:nvPr/>
        </p:nvGrpSpPr>
        <p:grpSpPr>
          <a:xfrm>
            <a:off x="788517" y="3705044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1C0353-DD87-483E-3F0F-F9E12F066EFC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1C0353-DD87-483E-3F0F-F9E12F066E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D03839-5304-167E-1DF3-5C44D17435B3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D03839-5304-167E-1DF3-5C44D17435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6313A4-FD8D-ABD1-DD60-9A28A740B2FE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6313A4-FD8D-ABD1-DD60-9A28A740B2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FB96E6-CBB2-A1F2-F6E2-EF163E52805E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FB96E6-CBB2-A1F2-F6E2-EF163E5280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5B013A-F499-7B6F-D619-DEF0377B0C3A}"/>
              </a:ext>
            </a:extLst>
          </p:cNvPr>
          <p:cNvGrpSpPr/>
          <p:nvPr/>
        </p:nvGrpSpPr>
        <p:grpSpPr>
          <a:xfrm>
            <a:off x="1515357" y="367120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33749-1A95-B7DF-4FF3-4B96C2C67BED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33749-1A95-B7DF-4FF3-4B96C2C67B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574552-9E4B-F6F1-E0D8-BB18E9CF8E50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574552-9E4B-F6F1-E0D8-BB18E9CF8E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2538FC5-0D3C-C94F-FA82-72DF15ED8857}"/>
              </a:ext>
            </a:extLst>
          </p:cNvPr>
          <p:cNvSpPr txBox="1"/>
          <p:nvPr/>
        </p:nvSpPr>
        <p:spPr>
          <a:xfrm>
            <a:off x="1610464" y="367065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7CF3C-CBAA-FB2A-45B8-5406BFAB64C6}"/>
              </a:ext>
            </a:extLst>
          </p:cNvPr>
          <p:cNvGrpSpPr/>
          <p:nvPr/>
        </p:nvGrpSpPr>
        <p:grpSpPr>
          <a:xfrm>
            <a:off x="3115730" y="363935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060DD8-2235-7C95-F5FD-D04F5E03897E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060DD8-2235-7C95-F5FD-D04F5E0389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0CAFA-E121-8DB0-B3D5-AEE4C98E562C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0CAFA-E121-8DB0-B3D5-AEE4C98E56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02669F-D4A8-3FAA-F801-59DAAF849FD2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BB6D0FE-7B31-5E6A-EF80-3FD90F5C844D}"/>
                  </a:ext>
                </a:extLst>
              </p14:cNvPr>
              <p14:cNvContentPartPr/>
              <p14:nvPr/>
            </p14:nvContentPartPr>
            <p14:xfrm>
              <a:off x="1093437" y="3798644"/>
              <a:ext cx="317160" cy="172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BB6D0FE-7B31-5E6A-EF80-3FD90F5C844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78064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3965644-9041-3093-67A2-A02F1F693C7A}"/>
              </a:ext>
            </a:extLst>
          </p:cNvPr>
          <p:cNvGrpSpPr/>
          <p:nvPr/>
        </p:nvGrpSpPr>
        <p:grpSpPr>
          <a:xfrm>
            <a:off x="2686077" y="381052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E23E9D-1317-3FBD-D6AA-C1A9484E1D23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E23E9D-1317-3FBD-D6AA-C1A9484E1D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ED7CE9-A334-ED8B-A598-3178F4194BB8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ED7CE9-A334-ED8B-A598-3178F4194B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03078A6-F14A-278B-D27D-2F540AB68FBC}"/>
                  </a:ext>
                </a:extLst>
              </p14:cNvPr>
              <p14:cNvContentPartPr/>
              <p14:nvPr/>
            </p14:nvContentPartPr>
            <p14:xfrm>
              <a:off x="838557" y="4509325"/>
              <a:ext cx="57960" cy="94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03078A6-F14A-278B-D27D-2F540AB68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4491685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1346350-A2F1-44D2-443B-D9BE0789DDB2}"/>
              </a:ext>
            </a:extLst>
          </p:cNvPr>
          <p:cNvGrpSpPr/>
          <p:nvPr/>
        </p:nvGrpSpPr>
        <p:grpSpPr>
          <a:xfrm>
            <a:off x="788517" y="4291885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948835-2524-6175-22FE-8FBACAE4CC67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948835-2524-6175-22FE-8FBACAE4CC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215064-0EB4-5984-F4D2-11F6D4157221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215064-0EB4-5984-F4D2-11F6D41572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B95C95-B90E-8737-572A-9C736DD41401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B95C95-B90E-8737-572A-9C736DD414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08FC2D-5C33-95E4-D0BE-06519D09BA8B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08FC2D-5C33-95E4-D0BE-06519D09BA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7253C0-CC92-F1B8-FFB4-0A4C87774266}"/>
                  </a:ext>
                </a:extLst>
              </p14:cNvPr>
              <p14:cNvContentPartPr/>
              <p14:nvPr/>
            </p14:nvContentPartPr>
            <p14:xfrm>
              <a:off x="1526517" y="4277485"/>
              <a:ext cx="360" cy="33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7253C0-CC92-F1B8-FFB4-0A4C877742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8517" y="4259485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92E5B8E-44A9-C6B3-88D0-F3742737D5BB}"/>
              </a:ext>
            </a:extLst>
          </p:cNvPr>
          <p:cNvGrpSpPr/>
          <p:nvPr/>
        </p:nvGrpSpPr>
        <p:grpSpPr>
          <a:xfrm>
            <a:off x="3115730" y="422619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CEA456-F2E2-54E1-2A8B-B355821AA39B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CEA456-F2E2-54E1-2A8B-B355821AA3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30A805-E88E-B766-929B-3C0589C92A5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30A805-E88E-B766-929B-3C0589C92A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19A584-A5AA-9F16-2D1C-3380E1A458A5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6EA664-CF67-5BF6-9707-BB8B4DF7334F}"/>
                  </a:ext>
                </a:extLst>
              </p14:cNvPr>
              <p14:cNvContentPartPr/>
              <p14:nvPr/>
            </p14:nvContentPartPr>
            <p14:xfrm>
              <a:off x="1093437" y="4385485"/>
              <a:ext cx="317160" cy="172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6EA664-CF67-5BF6-9707-BB8B4DF7334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436748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2461800-4F5E-AC4E-E242-7342B953C83F}"/>
              </a:ext>
            </a:extLst>
          </p:cNvPr>
          <p:cNvGrpSpPr/>
          <p:nvPr/>
        </p:nvGrpSpPr>
        <p:grpSpPr>
          <a:xfrm>
            <a:off x="2686077" y="439736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6A71EF-3B35-B464-2F1E-65011C61A85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6A71EF-3B35-B464-2F1E-65011C61A8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3606D8-C2CB-ACEF-AC36-47021321E4E4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3606D8-C2CB-ACEF-AC36-47021321E4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331969-B819-596D-0D3E-ED4875C99313}"/>
                  </a:ext>
                </a:extLst>
              </p14:cNvPr>
              <p14:cNvContentPartPr/>
              <p14:nvPr/>
            </p14:nvContentPartPr>
            <p14:xfrm>
              <a:off x="1515357" y="4258045"/>
              <a:ext cx="1085040" cy="384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331969-B819-596D-0D3E-ED4875C993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7363" y="4240045"/>
                <a:ext cx="112066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CF34D5-BB45-FFDD-787D-585A41DA9400}"/>
                  </a:ext>
                </a:extLst>
              </p14:cNvPr>
              <p14:cNvContentPartPr/>
              <p14:nvPr/>
            </p14:nvContentPartPr>
            <p14:xfrm>
              <a:off x="858446" y="5088952"/>
              <a:ext cx="57960" cy="94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CF34D5-BB45-FFDD-787D-585A41DA9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806" y="5071312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5DC5928B-6A39-5A17-B984-23CC2F7E46FE}"/>
              </a:ext>
            </a:extLst>
          </p:cNvPr>
          <p:cNvGrpSpPr/>
          <p:nvPr/>
        </p:nvGrpSpPr>
        <p:grpSpPr>
          <a:xfrm>
            <a:off x="808406" y="4871512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D9DBD2-2B51-2A56-E5C6-BD8F66CC138F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D9DBD2-2B51-2A56-E5C6-BD8F66CC13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84F2EF-6113-856D-D1CD-670F2651B2B3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84F2EF-6113-856D-D1CD-670F2651B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F03E0D-3E3C-E544-54F7-15306D843E0A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F03E0D-3E3C-E544-54F7-15306D843E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96BC43-D9C9-0B6B-106D-52D2C5A7EFFE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96BC43-D9C9-0B6B-106D-52D2C5A7EF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CB600CB-CDE7-CD38-2FD6-28229895D927}"/>
                  </a:ext>
                </a:extLst>
              </p14:cNvPr>
              <p14:cNvContentPartPr/>
              <p14:nvPr/>
            </p14:nvContentPartPr>
            <p14:xfrm>
              <a:off x="1546406" y="4857112"/>
              <a:ext cx="360" cy="33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CB600CB-CDE7-CD38-2FD6-28229895D9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8406" y="4839112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D0530B7-809C-C9CD-B71B-5F805673337B}"/>
              </a:ext>
            </a:extLst>
          </p:cNvPr>
          <p:cNvGrpSpPr/>
          <p:nvPr/>
        </p:nvGrpSpPr>
        <p:grpSpPr>
          <a:xfrm>
            <a:off x="3135619" y="4805826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D33219-ED3A-B45A-0425-9E263005E135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D33219-ED3A-B45A-0425-9E263005E1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3B483D-1104-F278-1F40-BD0EDD092BF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3B483D-1104-F278-1F40-BD0EDD092B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7BCBD5-28D3-E220-D1F3-565D6884FBE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BD7309B-0489-0882-91A9-E39FF88487E3}"/>
                  </a:ext>
                </a:extLst>
              </p14:cNvPr>
              <p14:cNvContentPartPr/>
              <p14:nvPr/>
            </p14:nvContentPartPr>
            <p14:xfrm>
              <a:off x="1113326" y="4965112"/>
              <a:ext cx="317160" cy="172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BD7309B-0489-0882-91A9-E39FF88487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5686" y="4947112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BE6E0B9D-9305-F03E-CE78-75291F2C148C}"/>
              </a:ext>
            </a:extLst>
          </p:cNvPr>
          <p:cNvGrpSpPr/>
          <p:nvPr/>
        </p:nvGrpSpPr>
        <p:grpSpPr>
          <a:xfrm>
            <a:off x="2705966" y="4976992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157BD6-D367-E41D-F24B-E3CB9D59D8D8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157BD6-D367-E41D-F24B-E3CB9D59D8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D5C05D-3463-BFF3-E453-ECB54172DB3A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D5C05D-3463-BFF3-E453-ECB54172DB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4667770-4D84-0771-8C02-F4127014BCB0}"/>
                  </a:ext>
                </a:extLst>
              </p14:cNvPr>
              <p14:cNvContentPartPr/>
              <p14:nvPr/>
            </p14:nvContentPartPr>
            <p14:xfrm>
              <a:off x="1535246" y="4837672"/>
              <a:ext cx="1085040" cy="384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4667770-4D84-0771-8C02-F4127014BCB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17252" y="4819672"/>
                <a:ext cx="112066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C7A4BA-B289-B754-697A-4D9B1959CD89}"/>
                  </a:ext>
                </a:extLst>
              </p14:cNvPr>
              <p14:cNvContentPartPr/>
              <p14:nvPr/>
            </p14:nvContentPartPr>
            <p14:xfrm>
              <a:off x="4721129" y="3097969"/>
              <a:ext cx="360" cy="335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C7A4BA-B289-B754-697A-4D9B1959CD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3129" y="3079969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88AB241C-9BBE-7BA2-179A-A5AC04F9A220}"/>
              </a:ext>
            </a:extLst>
          </p:cNvPr>
          <p:cNvGrpSpPr/>
          <p:nvPr/>
        </p:nvGrpSpPr>
        <p:grpSpPr>
          <a:xfrm>
            <a:off x="6310342" y="3046683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FBE6B3-3408-B3C3-C791-3433F5E45A6D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FBE6B3-3408-B3C3-C791-3433F5E45A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6484A6-7ED8-953A-63FC-931684A184D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6484A6-7ED8-953A-63FC-931684A184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82CA62-E1E3-77FE-C633-08275246F072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88E702F-72D2-6FC0-147C-7578FC8A3E7D}"/>
                  </a:ext>
                </a:extLst>
              </p14:cNvPr>
              <p14:cNvContentPartPr/>
              <p14:nvPr/>
            </p14:nvContentPartPr>
            <p14:xfrm>
              <a:off x="4288049" y="3205969"/>
              <a:ext cx="317160" cy="172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88E702F-72D2-6FC0-147C-7578FC8A3E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3187969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BE29A2FB-0291-3648-BF03-CF2DFB4F7DEC}"/>
              </a:ext>
            </a:extLst>
          </p:cNvPr>
          <p:cNvGrpSpPr/>
          <p:nvPr/>
        </p:nvGrpSpPr>
        <p:grpSpPr>
          <a:xfrm>
            <a:off x="5880689" y="3217849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640A4B-B694-B6BB-34E1-B95AE6B99A6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640A4B-B694-B6BB-34E1-B95AE6B99A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02170E-093A-2D8C-EA97-25800F00C27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02170E-093A-2D8C-EA97-25800F00C2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E6AC7E9-5774-973B-5C07-C82B63098692}"/>
                  </a:ext>
                </a:extLst>
              </p14:cNvPr>
              <p14:cNvContentPartPr/>
              <p14:nvPr/>
            </p14:nvContentPartPr>
            <p14:xfrm>
              <a:off x="4709969" y="3078529"/>
              <a:ext cx="1085040" cy="384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E6AC7E9-5774-973B-5C07-C82B630986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91975" y="3060529"/>
                <a:ext cx="112066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D55D557-79E1-6636-7015-D1C9EC6A476B}"/>
                  </a:ext>
                </a:extLst>
              </p14:cNvPr>
              <p14:cNvContentPartPr/>
              <p14:nvPr/>
            </p14:nvContentPartPr>
            <p14:xfrm>
              <a:off x="4741018" y="3677596"/>
              <a:ext cx="360" cy="335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D55D557-79E1-6636-7015-D1C9EC6A47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3018" y="3659596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2D7BFFF-2C9E-96A4-8E4D-B1DC8E254C54}"/>
              </a:ext>
            </a:extLst>
          </p:cNvPr>
          <p:cNvGrpSpPr/>
          <p:nvPr/>
        </p:nvGrpSpPr>
        <p:grpSpPr>
          <a:xfrm>
            <a:off x="6330231" y="3626310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4EA6D5-17B7-8C86-AEBF-D440CED6162F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4EA6D5-17B7-8C86-AEBF-D440CED616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79D9D3D-ACFB-C764-0485-9DE45AA68F46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79D9D3D-ACFB-C764-0485-9DE45AA68F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FFFBC-509F-6C8C-45F9-ECF86C04E70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ACBEF24-F949-79EB-D033-4012DDF1D75B}"/>
                  </a:ext>
                </a:extLst>
              </p14:cNvPr>
              <p14:cNvContentPartPr/>
              <p14:nvPr/>
            </p14:nvContentPartPr>
            <p14:xfrm>
              <a:off x="4307938" y="3785596"/>
              <a:ext cx="317160" cy="172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ACBEF24-F949-79EB-D033-4012DDF1D7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0298" y="3767596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09C0A2-D0C4-459D-25ED-7A0BD1F24186}"/>
              </a:ext>
            </a:extLst>
          </p:cNvPr>
          <p:cNvGrpSpPr/>
          <p:nvPr/>
        </p:nvGrpSpPr>
        <p:grpSpPr>
          <a:xfrm>
            <a:off x="5900578" y="3797476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EA1D8F-F561-FF77-C9A0-35B24E8B5BCB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EA1D8F-F561-FF77-C9A0-35B24E8B5B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C78849-62BF-AAE2-C746-A1D4CB5FA400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C78849-62BF-AAE2-C746-A1D4CB5FA4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066E8E-3B35-AFD7-558D-6F23BF032BC7}"/>
                  </a:ext>
                </a:extLst>
              </p14:cNvPr>
              <p14:cNvContentPartPr/>
              <p14:nvPr/>
            </p14:nvContentPartPr>
            <p14:xfrm>
              <a:off x="4729858" y="3658156"/>
              <a:ext cx="1085040" cy="384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066E8E-3B35-AFD7-558D-6F23BF032BC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11864" y="3640156"/>
                <a:ext cx="1120668" cy="42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28F1E76-E6D8-1C5E-B22A-A942DB357BC8}"/>
              </a:ext>
            </a:extLst>
          </p:cNvPr>
          <p:cNvGrpSpPr/>
          <p:nvPr/>
        </p:nvGrpSpPr>
        <p:grpSpPr>
          <a:xfrm>
            <a:off x="4709969" y="424018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929112-D43A-87CA-256D-72A9D61A9386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929112-D43A-87CA-256D-72A9D61A93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5EFDC2-8021-2582-FC97-F6A5F0E6F4E8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5EFDC2-8021-2582-FC97-F6A5F0E6F4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AB2FAF0-643B-0716-F599-7DCDFB7E773E}"/>
              </a:ext>
            </a:extLst>
          </p:cNvPr>
          <p:cNvSpPr txBox="1"/>
          <p:nvPr/>
        </p:nvSpPr>
        <p:spPr>
          <a:xfrm>
            <a:off x="4805076" y="423963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90DAEE-C0A7-C164-257C-6C8EA5D9F06A}"/>
              </a:ext>
            </a:extLst>
          </p:cNvPr>
          <p:cNvGrpSpPr/>
          <p:nvPr/>
        </p:nvGrpSpPr>
        <p:grpSpPr>
          <a:xfrm>
            <a:off x="6310342" y="420833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6B3A37-581B-02DA-8172-7FB7E5C18BD8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6B3A37-581B-02DA-8172-7FB7E5C18B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73D679-6086-AC9A-4EF6-9BA23028518D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73D679-6086-AC9A-4EF6-9BA2302851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544DEB6-8FF1-4A48-97CC-BDF8AF2FB04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D79324-8E65-16F7-634A-FADFA5406FE7}"/>
                  </a:ext>
                </a:extLst>
              </p14:cNvPr>
              <p14:cNvContentPartPr/>
              <p14:nvPr/>
            </p14:nvContentPartPr>
            <p14:xfrm>
              <a:off x="4288049" y="4367624"/>
              <a:ext cx="317160" cy="172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D79324-8E65-16F7-634A-FADFA5406F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434962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AB55D-9080-4E47-26EB-39741C70D40A}"/>
              </a:ext>
            </a:extLst>
          </p:cNvPr>
          <p:cNvGrpSpPr/>
          <p:nvPr/>
        </p:nvGrpSpPr>
        <p:grpSpPr>
          <a:xfrm>
            <a:off x="5880689" y="437950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B24326-4FD8-F0DE-C8D2-5719B97BCFDC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B24326-4FD8-F0DE-C8D2-5719B97BC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9CDF84-457B-89B8-74CF-FC1613BA0C8C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9CDF84-457B-89B8-74CF-FC1613BA0C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F5CF19-511A-604A-7EE5-7EFE982E42D4}"/>
              </a:ext>
            </a:extLst>
          </p:cNvPr>
          <p:cNvGrpSpPr/>
          <p:nvPr/>
        </p:nvGrpSpPr>
        <p:grpSpPr>
          <a:xfrm>
            <a:off x="4709969" y="4827025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C7FF13-91C7-2CDE-B70D-A29C19584B67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C7FF13-91C7-2CDE-B70D-A29C19584B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E3C11E-304A-207D-7BF6-FCA85F856B7D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E3C11E-304A-207D-7BF6-FCA85F856B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9796192-2B29-50DA-EADC-1B4972A62AC6}"/>
              </a:ext>
            </a:extLst>
          </p:cNvPr>
          <p:cNvSpPr txBox="1"/>
          <p:nvPr/>
        </p:nvSpPr>
        <p:spPr>
          <a:xfrm>
            <a:off x="4805076" y="4826475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DB233D4-1BE3-556E-1B1B-5D31FA6C89EE}"/>
              </a:ext>
            </a:extLst>
          </p:cNvPr>
          <p:cNvGrpSpPr/>
          <p:nvPr/>
        </p:nvGrpSpPr>
        <p:grpSpPr>
          <a:xfrm>
            <a:off x="6310342" y="479517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8B9281-DCFA-2B8F-443C-4843ECCD1CEA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8B9281-DCFA-2B8F-443C-4843ECCD1C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BEFAA3-D4AB-27F8-CA91-0E26D4C4D52E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BEFAA3-D4AB-27F8-CA91-0E26D4C4D5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8456D4-3F25-6BFB-7564-26A68549B6DE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B5866A7-FE0A-BFC5-617D-5A2BB4040D3B}"/>
                  </a:ext>
                </a:extLst>
              </p14:cNvPr>
              <p14:cNvContentPartPr/>
              <p14:nvPr/>
            </p14:nvContentPartPr>
            <p14:xfrm>
              <a:off x="4288049" y="4954465"/>
              <a:ext cx="317160" cy="172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B5866A7-FE0A-BFC5-617D-5A2BB4040D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493646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E8E8E0-17B3-DB31-E72A-F39C159FDB97}"/>
              </a:ext>
            </a:extLst>
          </p:cNvPr>
          <p:cNvGrpSpPr/>
          <p:nvPr/>
        </p:nvGrpSpPr>
        <p:grpSpPr>
          <a:xfrm>
            <a:off x="5880689" y="496634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BE2D8B-697F-D4FA-B880-7E567F624EF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BE2D8B-697F-D4FA-B880-7E567F624E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F0394C-3A2B-9BF4-11D6-FA820B1DDA4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F0394C-3A2B-9BF4-11D6-FA820B1DDA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28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8A1E26-BD55-9FAD-5541-0725632B38B3}"/>
                  </a:ext>
                </a:extLst>
              </p14:cNvPr>
              <p14:cNvContentPartPr/>
              <p14:nvPr/>
            </p14:nvContentPartPr>
            <p14:xfrm>
              <a:off x="1515357" y="4258045"/>
              <a:ext cx="1085040" cy="384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8A1E26-BD55-9FAD-5541-0725632B3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363" y="4240045"/>
                <a:ext cx="112066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20A84E1-F664-1713-5883-6A38644E912E}"/>
                  </a:ext>
                </a:extLst>
              </p14:cNvPr>
              <p14:cNvContentPartPr/>
              <p14:nvPr/>
            </p14:nvContentPartPr>
            <p14:xfrm>
              <a:off x="1535246" y="4837672"/>
              <a:ext cx="1085040" cy="384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20A84E1-F664-1713-5883-6A38644E9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252" y="4819672"/>
                <a:ext cx="1120668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E3F8A59-124E-7107-743E-99DB8FFB8FDF}"/>
              </a:ext>
            </a:extLst>
          </p:cNvPr>
          <p:cNvSpPr txBox="1"/>
          <p:nvPr/>
        </p:nvSpPr>
        <p:spPr>
          <a:xfrm>
            <a:off x="1478218" y="4260668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D8B385-F7A2-30C2-7336-6B12AFFF7607}"/>
              </a:ext>
            </a:extLst>
          </p:cNvPr>
          <p:cNvSpPr txBox="1"/>
          <p:nvPr/>
        </p:nvSpPr>
        <p:spPr>
          <a:xfrm>
            <a:off x="1498107" y="4840295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5C924A-0A2D-0506-48CB-38A41519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5" y="125859"/>
            <a:ext cx="7772400" cy="2191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0C701C-3204-DA99-B83B-552913BB4E59}"/>
                  </a:ext>
                </a:extLst>
              </p14:cNvPr>
              <p14:cNvContentPartPr/>
              <p14:nvPr/>
            </p14:nvContentPartPr>
            <p14:xfrm>
              <a:off x="838557" y="3335643"/>
              <a:ext cx="57960" cy="9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0C701C-3204-DA99-B83B-552913BB4E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917" y="3318003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EBF279D-B274-2D42-795D-5F3A54A2691C}"/>
              </a:ext>
            </a:extLst>
          </p:cNvPr>
          <p:cNvGrpSpPr/>
          <p:nvPr/>
        </p:nvGrpSpPr>
        <p:grpSpPr>
          <a:xfrm>
            <a:off x="788517" y="3118203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A9DC46-54C6-40ED-CC85-2B78A09831E3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A9DC46-54C6-40ED-CC85-2B78A09831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DFC71B-D24C-7484-0CB6-4D9FAABBD790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DFC71B-D24C-7484-0CB6-4D9FAABBD7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803045-17BC-CEAE-03D2-A637F5499293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803045-17BC-CEAE-03D2-A637F54992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B2E679-D97A-6674-CC71-3BC6A2EBAC07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B2E679-D97A-6674-CC71-3BC6A2EBAC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B5FA8-0411-874B-4988-015E56076558}"/>
              </a:ext>
            </a:extLst>
          </p:cNvPr>
          <p:cNvGrpSpPr/>
          <p:nvPr/>
        </p:nvGrpSpPr>
        <p:grpSpPr>
          <a:xfrm>
            <a:off x="1515357" y="3084363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60BB64-F532-148E-F9A4-D1C3C0A90C1E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60BB64-F532-148E-F9A4-D1C3C0A90C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C3A70-7666-07FE-C85A-37E4B072E793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C3A70-7666-07FE-C85A-37E4B072E7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4827E3-FFE1-21C0-EBC4-27DD1DC11C03}"/>
              </a:ext>
            </a:extLst>
          </p:cNvPr>
          <p:cNvSpPr txBox="1"/>
          <p:nvPr/>
        </p:nvSpPr>
        <p:spPr>
          <a:xfrm>
            <a:off x="1610464" y="308381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D10D1-05FE-BF9A-BEDD-6A4E6E29F725}"/>
              </a:ext>
            </a:extLst>
          </p:cNvPr>
          <p:cNvGrpSpPr/>
          <p:nvPr/>
        </p:nvGrpSpPr>
        <p:grpSpPr>
          <a:xfrm>
            <a:off x="3115730" y="305251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D8FF3A-04FF-E4B8-0EBA-DF57FAB8CF03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D8FF3A-04FF-E4B8-0EBA-DF57FAB8CF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71B13F-56C1-0EE8-9708-7E134618DB0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71B13F-56C1-0EE8-9708-7E134618DB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39327-4FAA-56EC-03AB-AA07B6D1D93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7DED84-C71F-19FC-6728-8880B2E86DB2}"/>
                  </a:ext>
                </a:extLst>
              </p14:cNvPr>
              <p14:cNvContentPartPr/>
              <p14:nvPr/>
            </p14:nvContentPartPr>
            <p14:xfrm>
              <a:off x="1093437" y="3211803"/>
              <a:ext cx="317160" cy="172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7DED84-C71F-19FC-6728-8880B2E86D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797" y="3193803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9EC471A-9809-93FB-D808-7C11318E128D}"/>
              </a:ext>
            </a:extLst>
          </p:cNvPr>
          <p:cNvGrpSpPr/>
          <p:nvPr/>
        </p:nvGrpSpPr>
        <p:grpSpPr>
          <a:xfrm>
            <a:off x="2686077" y="322368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D801AF-3E06-CA21-EB0F-DB40F1335EA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D801AF-3E06-CA21-EB0F-DB40F1335E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B759B4-6F9E-A6D5-447A-746809A8156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B759B4-6F9E-A6D5-447A-746809A815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BD2DFF-53E6-FDD6-F7C3-FFFA18372A9A}"/>
                  </a:ext>
                </a:extLst>
              </p14:cNvPr>
              <p14:cNvContentPartPr/>
              <p14:nvPr/>
            </p14:nvContentPartPr>
            <p14:xfrm>
              <a:off x="838557" y="3922484"/>
              <a:ext cx="57960" cy="94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BD2DFF-53E6-FDD6-F7C3-FFFA18372A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917" y="3904844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787195-7E09-F2B0-E3B4-EBDDD8B16C3A}"/>
              </a:ext>
            </a:extLst>
          </p:cNvPr>
          <p:cNvGrpSpPr/>
          <p:nvPr/>
        </p:nvGrpSpPr>
        <p:grpSpPr>
          <a:xfrm>
            <a:off x="788517" y="3705044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0EDCB4-3BE2-5BAC-F301-3211654CE22D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0EDCB4-3BE2-5BAC-F301-3211654CE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27301C-5883-D81C-65D0-A1CC1A070F45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27301C-5883-D81C-65D0-A1CC1A070F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C8AA62-8083-2646-463A-BF7388574E8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C8AA62-8083-2646-463A-BF7388574E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B489C1-61D5-8E17-0525-B8326B09A03F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B489C1-61D5-8E17-0525-B8326B09A0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7D866-F693-CA81-CE19-7A6D0919A993}"/>
              </a:ext>
            </a:extLst>
          </p:cNvPr>
          <p:cNvGrpSpPr/>
          <p:nvPr/>
        </p:nvGrpSpPr>
        <p:grpSpPr>
          <a:xfrm>
            <a:off x="1515357" y="367120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D3C178-5EA7-CC38-64D2-59552630B5CF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D3C178-5EA7-CC38-64D2-59552630B5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5D9A9A-71C3-3681-7D8C-0E907BD24179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5D9A9A-71C3-3681-7D8C-0E907BD241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15232E-02E5-4C35-21C8-5ABBA9C684D4}"/>
              </a:ext>
            </a:extLst>
          </p:cNvPr>
          <p:cNvSpPr txBox="1"/>
          <p:nvPr/>
        </p:nvSpPr>
        <p:spPr>
          <a:xfrm>
            <a:off x="1610464" y="367065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C9468D-852B-013B-4582-EAD5DEB378EE}"/>
              </a:ext>
            </a:extLst>
          </p:cNvPr>
          <p:cNvGrpSpPr/>
          <p:nvPr/>
        </p:nvGrpSpPr>
        <p:grpSpPr>
          <a:xfrm>
            <a:off x="3115730" y="363935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9D285A-1E28-150F-95D2-29F15B7CFAC8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9D285A-1E28-150F-95D2-29F15B7CFA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1A22A4-6879-2482-8D3A-83EB01A3E208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1A22A4-6879-2482-8D3A-83EB01A3E2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E52B79-5A45-B4BD-BB7B-34E92126686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9DCFC5-D204-BCF0-4037-3120E3A9E71A}"/>
                  </a:ext>
                </a:extLst>
              </p14:cNvPr>
              <p14:cNvContentPartPr/>
              <p14:nvPr/>
            </p14:nvContentPartPr>
            <p14:xfrm>
              <a:off x="1093437" y="3798644"/>
              <a:ext cx="317160" cy="17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9DCFC5-D204-BCF0-4037-3120E3A9E7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797" y="378064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5AE82B9-236F-526F-1A9D-B1D941F2EBC6}"/>
              </a:ext>
            </a:extLst>
          </p:cNvPr>
          <p:cNvGrpSpPr/>
          <p:nvPr/>
        </p:nvGrpSpPr>
        <p:grpSpPr>
          <a:xfrm>
            <a:off x="2686077" y="381052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EB91A4-B9F1-D820-D671-024F1E00A1F0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EB91A4-B9F1-D820-D671-024F1E00A1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B9B880-5AF9-12D8-1A7E-6CC03C624B82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B9B880-5AF9-12D8-1A7E-6CC03C624B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735E34-4CEC-1363-7865-C980EA3C881F}"/>
                  </a:ext>
                </a:extLst>
              </p14:cNvPr>
              <p14:cNvContentPartPr/>
              <p14:nvPr/>
            </p14:nvContentPartPr>
            <p14:xfrm>
              <a:off x="838557" y="4509325"/>
              <a:ext cx="5796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735E34-4CEC-1363-7865-C980EA3C8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917" y="4491685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F719654-2FD7-F7EC-9D6D-668C5AC587F4}"/>
              </a:ext>
            </a:extLst>
          </p:cNvPr>
          <p:cNvGrpSpPr/>
          <p:nvPr/>
        </p:nvGrpSpPr>
        <p:grpSpPr>
          <a:xfrm>
            <a:off x="788517" y="4291885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930F9B-C70C-AAED-E372-F46A2C85E3C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930F9B-C70C-AAED-E372-F46A2C85E3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564EBF-3D1A-1D97-794C-19D81363D7C8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564EBF-3D1A-1D97-794C-19D81363D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0BB170-4AE8-D725-2D30-F20A5ACD6845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0BB170-4AE8-D725-2D30-F20A5ACD68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3F2651-5117-E221-B964-7F0D9DD7D78C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3F2651-5117-E221-B964-7F0D9DD7D7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0F5AC7-0C2A-8CE2-ECA3-073AE13959E8}"/>
                  </a:ext>
                </a:extLst>
              </p14:cNvPr>
              <p14:cNvContentPartPr/>
              <p14:nvPr/>
            </p14:nvContentPartPr>
            <p14:xfrm>
              <a:off x="1526517" y="4277485"/>
              <a:ext cx="360" cy="335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0F5AC7-0C2A-8CE2-ECA3-073AE13959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08517" y="4259485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25CDC45-DBA3-0208-97D5-035A393502C4}"/>
              </a:ext>
            </a:extLst>
          </p:cNvPr>
          <p:cNvGrpSpPr/>
          <p:nvPr/>
        </p:nvGrpSpPr>
        <p:grpSpPr>
          <a:xfrm>
            <a:off x="3115730" y="422619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2398FD-F484-D8CA-0C76-B7034B9F083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2398FD-F484-D8CA-0C76-B7034B9F08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17F9F9-EFF2-4D58-CF5F-ED6F0964834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17F9F9-EFF2-4D58-CF5F-ED6F096483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45B68A-762B-0ED2-ABB8-AAEB0DD8231E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56C684-29A0-6150-A95F-2B1026B7DE05}"/>
                  </a:ext>
                </a:extLst>
              </p14:cNvPr>
              <p14:cNvContentPartPr/>
              <p14:nvPr/>
            </p14:nvContentPartPr>
            <p14:xfrm>
              <a:off x="1093437" y="4385485"/>
              <a:ext cx="317160" cy="17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56C684-29A0-6150-A95F-2B1026B7D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797" y="436748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AAD5B04-2651-75CA-4727-C668AAA7A3C8}"/>
              </a:ext>
            </a:extLst>
          </p:cNvPr>
          <p:cNvGrpSpPr/>
          <p:nvPr/>
        </p:nvGrpSpPr>
        <p:grpSpPr>
          <a:xfrm>
            <a:off x="2686077" y="439736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F4BAF3-2708-6902-E941-D2CD3A3813B6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F4BAF3-2708-6902-E941-D2CD3A3813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DD4BA7-B36E-B875-B248-2865147D0EE3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DD4BA7-B36E-B875-B248-2865147D0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1052B9-F5D6-89C0-FED7-63B5D3F1800B}"/>
                  </a:ext>
                </a:extLst>
              </p14:cNvPr>
              <p14:cNvContentPartPr/>
              <p14:nvPr/>
            </p14:nvContentPartPr>
            <p14:xfrm>
              <a:off x="858446" y="5088952"/>
              <a:ext cx="57960" cy="94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1052B9-F5D6-89C0-FED7-63B5D3F180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806" y="5071312"/>
                <a:ext cx="93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9D256DB-260E-91FB-690D-F99928E016F0}"/>
                  </a:ext>
                </a:extLst>
              </p14:cNvPr>
              <p14:cNvContentPartPr/>
              <p14:nvPr/>
            </p14:nvContentPartPr>
            <p14:xfrm>
              <a:off x="854846" y="4871512"/>
              <a:ext cx="99000" cy="100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9D256DB-260E-91FB-690D-F99928E016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846" y="4853872"/>
                <a:ext cx="13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68F528-2C3D-A11A-5052-39CCF5568D13}"/>
                  </a:ext>
                </a:extLst>
              </p14:cNvPr>
              <p14:cNvContentPartPr/>
              <p14:nvPr/>
            </p14:nvContentPartPr>
            <p14:xfrm>
              <a:off x="808406" y="4994992"/>
              <a:ext cx="99000" cy="55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68F528-2C3D-A11A-5052-39CCF5568D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406" y="4977352"/>
                <a:ext cx="134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279D57-77B9-0BA2-9019-91CA258AD11B}"/>
                  </a:ext>
                </a:extLst>
              </p14:cNvPr>
              <p14:cNvContentPartPr/>
              <p14:nvPr/>
            </p14:nvContentPartPr>
            <p14:xfrm>
              <a:off x="920726" y="5055112"/>
              <a:ext cx="6516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279D57-77B9-0BA2-9019-91CA258AD1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086" y="5037112"/>
                <a:ext cx="100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BAF405-7B4C-A462-E06F-174AE4545A0B}"/>
                  </a:ext>
                </a:extLst>
              </p14:cNvPr>
              <p14:cNvContentPartPr/>
              <p14:nvPr/>
            </p14:nvContentPartPr>
            <p14:xfrm>
              <a:off x="924686" y="5092552"/>
              <a:ext cx="71280" cy="96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BAF405-7B4C-A462-E06F-174AE4545A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686" y="5074912"/>
                <a:ext cx="106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1D97AA8-8F0C-780E-38DE-954A4E9F4E46}"/>
                  </a:ext>
                </a:extLst>
              </p14:cNvPr>
              <p14:cNvContentPartPr/>
              <p14:nvPr/>
            </p14:nvContentPartPr>
            <p14:xfrm>
              <a:off x="1546406" y="4857112"/>
              <a:ext cx="360" cy="335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1D97AA8-8F0C-780E-38DE-954A4E9F4E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28406" y="4839112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256416-CD55-BAFF-21D1-919409D27F50}"/>
                  </a:ext>
                </a:extLst>
              </p14:cNvPr>
              <p14:cNvContentPartPr/>
              <p14:nvPr/>
            </p14:nvContentPartPr>
            <p14:xfrm>
              <a:off x="3135619" y="4850466"/>
              <a:ext cx="441" cy="34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256416-CD55-BAFF-21D1-919409D27F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3569" y="483246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6C84C11-8401-5DD4-62D6-AD6BCD4E737F}"/>
                  </a:ext>
                </a:extLst>
              </p14:cNvPr>
              <p14:cNvContentPartPr/>
              <p14:nvPr/>
            </p14:nvContentPartPr>
            <p14:xfrm>
              <a:off x="3142668" y="4805826"/>
              <a:ext cx="1084640" cy="429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6C84C11-8401-5DD4-62D6-AD6BCD4E73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4669" y="478782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B6C6EF3-63B4-B8CE-1C9C-CA5A5BC7C777}"/>
              </a:ext>
            </a:extLst>
          </p:cNvPr>
          <p:cNvSpPr txBox="1"/>
          <p:nvPr/>
        </p:nvSpPr>
        <p:spPr>
          <a:xfrm>
            <a:off x="3185720" y="482001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A92058-CE5C-8E14-36F5-CE4E69E2BFDC}"/>
                  </a:ext>
                </a:extLst>
              </p14:cNvPr>
              <p14:cNvContentPartPr/>
              <p14:nvPr/>
            </p14:nvContentPartPr>
            <p14:xfrm>
              <a:off x="1113326" y="4965112"/>
              <a:ext cx="317160" cy="172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A92058-CE5C-8E14-36F5-CE4E69E2BF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5686" y="4947112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EF04B7A-927F-F74F-6888-310F59F6A687}"/>
                  </a:ext>
                </a:extLst>
              </p14:cNvPr>
              <p14:cNvContentPartPr/>
              <p14:nvPr/>
            </p14:nvContentPartPr>
            <p14:xfrm>
              <a:off x="2705966" y="4976992"/>
              <a:ext cx="353880" cy="65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EF04B7A-927F-F74F-6888-310F59F6A6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7966" y="495935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8495758-024A-910C-301A-0A4EAB7DA662}"/>
                  </a:ext>
                </a:extLst>
              </p14:cNvPr>
              <p14:cNvContentPartPr/>
              <p14:nvPr/>
            </p14:nvContentPartPr>
            <p14:xfrm>
              <a:off x="2968766" y="5060872"/>
              <a:ext cx="92160" cy="59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8495758-024A-910C-301A-0A4EAB7DA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51126" y="5042872"/>
                <a:ext cx="127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BE2CD736-D144-561C-B2AB-2E01D23133B6}"/>
              </a:ext>
            </a:extLst>
          </p:cNvPr>
          <p:cNvGrpSpPr/>
          <p:nvPr/>
        </p:nvGrpSpPr>
        <p:grpSpPr>
          <a:xfrm>
            <a:off x="4733818" y="3039723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E699D-0D7C-7DBA-4162-50CABC895FD6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E699D-0D7C-7DBA-4162-50CABC895F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98CDD9-9DAC-6EC4-722B-774C136EA28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98CDD9-9DAC-6EC4-722B-774C136EA2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35DAE1-AFCE-1263-AD92-198C33A7107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BF17F2-DF6F-7560-9257-4DDFABA31FE7}"/>
              </a:ext>
            </a:extLst>
          </p:cNvPr>
          <p:cNvGrpSpPr/>
          <p:nvPr/>
        </p:nvGrpSpPr>
        <p:grpSpPr>
          <a:xfrm>
            <a:off x="4304165" y="3210889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99DF73-A292-5E2D-3FE5-7864D950B23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99DF73-A292-5E2D-3FE5-7864D950B2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26CB4-16F9-F102-41C8-79F949816EAB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26CB4-16F9-F102-41C8-79F949816E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E1E0B0-B93C-DA1F-EF36-370ACE4BBE5A}"/>
              </a:ext>
            </a:extLst>
          </p:cNvPr>
          <p:cNvGrpSpPr/>
          <p:nvPr/>
        </p:nvGrpSpPr>
        <p:grpSpPr>
          <a:xfrm>
            <a:off x="4733818" y="3626564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A6D357-B0F6-0DEF-2118-92576E7C8F00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A6D357-B0F6-0DEF-2118-92576E7C8F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5D8D20-F382-894E-74CF-2CA29A0EAAA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5D8D20-F382-894E-74CF-2CA29A0EAA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1A18BA-4FD4-1918-F032-40F9BCE90039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CFD709-36C0-F51F-4EF9-E51594036CB2}"/>
              </a:ext>
            </a:extLst>
          </p:cNvPr>
          <p:cNvGrpSpPr/>
          <p:nvPr/>
        </p:nvGrpSpPr>
        <p:grpSpPr>
          <a:xfrm>
            <a:off x="4304165" y="3797730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42A7CC-F041-665A-6585-5CE9E7D04F26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42A7CC-F041-665A-6585-5CE9E7D04F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AB42FD-050D-3619-50E3-50AC443AB4C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AB42FD-050D-3619-50E3-50AC443AB4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0098553-7F37-0045-2E7B-AC9285369E86}"/>
              </a:ext>
            </a:extLst>
          </p:cNvPr>
          <p:cNvGrpSpPr/>
          <p:nvPr/>
        </p:nvGrpSpPr>
        <p:grpSpPr>
          <a:xfrm>
            <a:off x="4733818" y="4213405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FA5EDF-D7D7-74A9-E3CA-67C541F98A4F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FA5EDF-D7D7-74A9-E3CA-67C541F98A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F378E6-46B5-C21E-6D05-70A66511CAF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F378E6-46B5-C21E-6D05-70A66511CA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8F36DE-9516-2046-2527-4C11D99613A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FE00D3-A33B-18C7-2AAB-05A1D7DDC05E}"/>
              </a:ext>
            </a:extLst>
          </p:cNvPr>
          <p:cNvGrpSpPr/>
          <p:nvPr/>
        </p:nvGrpSpPr>
        <p:grpSpPr>
          <a:xfrm>
            <a:off x="4304165" y="4384571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B2E9AD-437B-5F3B-4AC4-467CF5015E8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B2E9AD-437B-5F3B-4AC4-467CF5015E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37678F-6849-2934-A54A-2A99AC7977FE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37678F-6849-2934-A54A-2A99AC7977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DC3CE3B-8351-B450-5D1D-668ED52829FF}"/>
                  </a:ext>
                </a:extLst>
              </p14:cNvPr>
              <p14:cNvContentPartPr/>
              <p14:nvPr/>
            </p14:nvContentPartPr>
            <p14:xfrm>
              <a:off x="4753707" y="4837672"/>
              <a:ext cx="441" cy="345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DC3CE3B-8351-B450-5D1D-668ED52829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31657" y="4819672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A5CAA27-F161-0AB3-D59D-FA18FA4F2683}"/>
                  </a:ext>
                </a:extLst>
              </p14:cNvPr>
              <p14:cNvContentPartPr/>
              <p14:nvPr/>
            </p14:nvContentPartPr>
            <p14:xfrm>
              <a:off x="4760756" y="4793032"/>
              <a:ext cx="1084640" cy="429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A5CAA27-F161-0AB3-D59D-FA18FA4F26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2757" y="4775032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3A856FBF-04C5-80E3-B945-4ED1E6595807}"/>
              </a:ext>
            </a:extLst>
          </p:cNvPr>
          <p:cNvSpPr txBox="1"/>
          <p:nvPr/>
        </p:nvSpPr>
        <p:spPr>
          <a:xfrm>
            <a:off x="4803808" y="4807222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C7207F3-DA53-11CD-AA3E-B3F74A7B47DC}"/>
                  </a:ext>
                </a:extLst>
              </p14:cNvPr>
              <p14:cNvContentPartPr/>
              <p14:nvPr/>
            </p14:nvContentPartPr>
            <p14:xfrm>
              <a:off x="4324054" y="4964198"/>
              <a:ext cx="353880" cy="65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C7207F3-DA53-11CD-AA3E-B3F74A7B47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6054" y="4946558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21814E2-AED2-E510-B3D1-128842D9921C}"/>
                  </a:ext>
                </a:extLst>
              </p14:cNvPr>
              <p14:cNvContentPartPr/>
              <p14:nvPr/>
            </p14:nvContentPartPr>
            <p14:xfrm>
              <a:off x="4586854" y="5048078"/>
              <a:ext cx="92160" cy="59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21814E2-AED2-E510-B3D1-128842D992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9214" y="5030078"/>
                <a:ext cx="127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C5528E-1236-9E14-634E-A69400FADC85}"/>
              </a:ext>
            </a:extLst>
          </p:cNvPr>
          <p:cNvGrpSpPr/>
          <p:nvPr/>
        </p:nvGrpSpPr>
        <p:grpSpPr>
          <a:xfrm>
            <a:off x="6351906" y="301363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09B895-EB82-8084-F9C1-7CBEE900D9E9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09B895-EB82-8084-F9C1-7CBEE900D9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00DA51-6AE8-E9BB-5015-15A181FDC3A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00DA51-6AE8-E9BB-5015-15A181FDC3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2171F0D-23FF-9A0B-DF07-44E46FB5345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849DB-FF53-27DA-F7FC-26ED98D7F955}"/>
              </a:ext>
            </a:extLst>
          </p:cNvPr>
          <p:cNvGrpSpPr/>
          <p:nvPr/>
        </p:nvGrpSpPr>
        <p:grpSpPr>
          <a:xfrm>
            <a:off x="5922253" y="318480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D6F62A-F2FB-B12F-531A-BF4240A01E7E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D6F62A-F2FB-B12F-531A-BF4240A01E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67FDED1-31FB-5F7C-5ED7-F33EEABABE0E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67FDED1-31FB-5F7C-5ED7-F33EEABABE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92033B2-AFDF-CB1B-4D0F-DBE9E803DCEA}"/>
              </a:ext>
            </a:extLst>
          </p:cNvPr>
          <p:cNvGrpSpPr/>
          <p:nvPr/>
        </p:nvGrpSpPr>
        <p:grpSpPr>
          <a:xfrm>
            <a:off x="6351906" y="360047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05F986-5CD1-AA33-F03F-534BCEFAC5A7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05F986-5CD1-AA33-F03F-534BCEFAC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BAFC6F-9705-A3AC-F8F5-60F3895E0FE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BAFC6F-9705-A3AC-F8F5-60F3895E0F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1407F4-CC0A-F325-5AD0-0ABEB1A827C4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581E59C-8BB0-65FB-13DA-E5C050CA8845}"/>
              </a:ext>
            </a:extLst>
          </p:cNvPr>
          <p:cNvGrpSpPr/>
          <p:nvPr/>
        </p:nvGrpSpPr>
        <p:grpSpPr>
          <a:xfrm>
            <a:off x="5922253" y="377164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877184-4743-E3E2-DEB1-1E9288BD789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877184-4743-E3E2-DEB1-1E9288BD78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74ACA0-9526-F823-D05A-45F5472DC90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74ACA0-9526-F823-D05A-45F5472DC9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8950E2E-CBB5-5B5B-A52A-8D5DD513D628}"/>
              </a:ext>
            </a:extLst>
          </p:cNvPr>
          <p:cNvGrpSpPr/>
          <p:nvPr/>
        </p:nvGrpSpPr>
        <p:grpSpPr>
          <a:xfrm>
            <a:off x="6351906" y="418731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8A335A-161E-B77F-7D33-01E2D08C8745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8A335A-161E-B77F-7D33-01E2D08C8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FEC03B2-B56D-4F77-2E47-4B527341D933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FEC03B2-B56D-4F77-2E47-4B527341D9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35E967D-1283-3968-581E-C8EE359C9AC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702108-74E6-E624-7F41-F99F4EAC0186}"/>
              </a:ext>
            </a:extLst>
          </p:cNvPr>
          <p:cNvGrpSpPr/>
          <p:nvPr/>
        </p:nvGrpSpPr>
        <p:grpSpPr>
          <a:xfrm>
            <a:off x="5922253" y="435848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2CB9C2-74DE-DFC3-3ACC-4D3F57531DFB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2CB9C2-74DE-DFC3-3ACC-4D3F57531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7F9A19-619A-3B0F-178D-21BA23C388A8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7F9A19-619A-3B0F-178D-21BA23C38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FF0D0DF-7122-0388-CEAA-AD519AF4FFA1}"/>
                  </a:ext>
                </a:extLst>
              </p14:cNvPr>
              <p14:cNvContentPartPr/>
              <p14:nvPr/>
            </p14:nvContentPartPr>
            <p14:xfrm>
              <a:off x="6371795" y="4811586"/>
              <a:ext cx="441" cy="3459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FF0D0DF-7122-0388-CEAA-AD519AF4FF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49745" y="479358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8ECDE6C-1E5B-A14F-609A-CE706CB54377}"/>
                  </a:ext>
                </a:extLst>
              </p14:cNvPr>
              <p14:cNvContentPartPr/>
              <p14:nvPr/>
            </p14:nvContentPartPr>
            <p14:xfrm>
              <a:off x="6378844" y="4766946"/>
              <a:ext cx="1084640" cy="429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8ECDE6C-1E5B-A14F-609A-CE706CB543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0845" y="474894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4C50078E-2C1E-5148-891A-D383E1AB2232}"/>
              </a:ext>
            </a:extLst>
          </p:cNvPr>
          <p:cNvSpPr txBox="1"/>
          <p:nvPr/>
        </p:nvSpPr>
        <p:spPr>
          <a:xfrm>
            <a:off x="6421896" y="478113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96D7F3-E6D0-C421-D820-C3A2E8DDBF99}"/>
                  </a:ext>
                </a:extLst>
              </p14:cNvPr>
              <p14:cNvContentPartPr/>
              <p14:nvPr/>
            </p14:nvContentPartPr>
            <p14:xfrm>
              <a:off x="5942142" y="4938112"/>
              <a:ext cx="353880" cy="65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96D7F3-E6D0-C421-D820-C3A2E8DDBF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4142" y="492047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22FEB07-19ED-6450-1ACF-45923BA7C1D0}"/>
                  </a:ext>
                </a:extLst>
              </p14:cNvPr>
              <p14:cNvContentPartPr/>
              <p14:nvPr/>
            </p14:nvContentPartPr>
            <p14:xfrm>
              <a:off x="6204942" y="5021992"/>
              <a:ext cx="92160" cy="59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22FEB07-19ED-6450-1ACF-45923BA7C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87302" y="5003992"/>
                <a:ext cx="1278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3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7ECE3A9-9581-6E47-D3F2-C37E7B6F49F8}"/>
                  </a:ext>
                </a:extLst>
              </p14:cNvPr>
              <p14:cNvContentPartPr/>
              <p14:nvPr/>
            </p14:nvContentPartPr>
            <p14:xfrm>
              <a:off x="3644845" y="4844146"/>
              <a:ext cx="1085040" cy="384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7ECE3A9-9581-6E47-D3F2-C37E7B6F49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6851" y="4826146"/>
                <a:ext cx="1120668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B9EB28-96BF-CDB7-302F-B422BD40B11B}"/>
                  </a:ext>
                </a:extLst>
              </p14:cNvPr>
              <p14:cNvContentPartPr/>
              <p14:nvPr/>
            </p14:nvContentPartPr>
            <p14:xfrm>
              <a:off x="3664734" y="5423773"/>
              <a:ext cx="1085040" cy="384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B9EB28-96BF-CDB7-302F-B422BD40B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740" y="5405773"/>
                <a:ext cx="1120668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B21D4D70-DB16-2453-867A-AB4FDC1B7615}"/>
              </a:ext>
            </a:extLst>
          </p:cNvPr>
          <p:cNvSpPr txBox="1"/>
          <p:nvPr/>
        </p:nvSpPr>
        <p:spPr>
          <a:xfrm>
            <a:off x="3607706" y="4846769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BED9A-D78C-A16C-998C-DAA2137B96BF}"/>
              </a:ext>
            </a:extLst>
          </p:cNvPr>
          <p:cNvSpPr txBox="1"/>
          <p:nvPr/>
        </p:nvSpPr>
        <p:spPr>
          <a:xfrm>
            <a:off x="3627595" y="542639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E66C25-C931-5E84-73F5-7A90FF8CF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80" y="141412"/>
            <a:ext cx="7772400" cy="2678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E15FAB-9133-98D6-EA97-1FF31734679A}"/>
                  </a:ext>
                </a:extLst>
              </p14:cNvPr>
              <p14:cNvContentPartPr/>
              <p14:nvPr/>
            </p14:nvContentPartPr>
            <p14:xfrm>
              <a:off x="1389702" y="3924367"/>
              <a:ext cx="5796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E15FAB-9133-98D6-EA97-1FF317346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2062" y="3906727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FAF0055-D225-BE3A-1A8D-312856397C34}"/>
              </a:ext>
            </a:extLst>
          </p:cNvPr>
          <p:cNvGrpSpPr/>
          <p:nvPr/>
        </p:nvGrpSpPr>
        <p:grpSpPr>
          <a:xfrm>
            <a:off x="1339662" y="3706927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0A166D-C708-0A37-4295-CBE38946A012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0A166D-C708-0A37-4295-CBE38946A0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23F3C4-D029-91CA-49EA-199926F81135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23F3C4-D029-91CA-49EA-199926F811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0EFED0-0C0F-3814-BAA2-212D6E6815AE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0EFED0-0C0F-3814-BAA2-212D6E6815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25847-8E93-147E-F452-A5661E8D74AF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25847-8E93-147E-F452-A5661E8D74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653F3-7C59-6485-B74D-9B6D30CDE48D}"/>
              </a:ext>
            </a:extLst>
          </p:cNvPr>
          <p:cNvGrpSpPr/>
          <p:nvPr/>
        </p:nvGrpSpPr>
        <p:grpSpPr>
          <a:xfrm>
            <a:off x="3644845" y="367046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285788-CD48-46DC-C309-4E0F6489225B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285788-CD48-46DC-C309-4E0F648922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C70BC3-5D57-B931-A370-9F8780B3B768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C70BC3-5D57-B931-A370-9F8780B3B7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58BFA1-668F-179F-2B1A-949BC9EFA522}"/>
              </a:ext>
            </a:extLst>
          </p:cNvPr>
          <p:cNvSpPr txBox="1"/>
          <p:nvPr/>
        </p:nvSpPr>
        <p:spPr>
          <a:xfrm>
            <a:off x="3739952" y="366991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E5BE04-8BB9-1EC4-4861-113A213DA914}"/>
                  </a:ext>
                </a:extLst>
              </p14:cNvPr>
              <p14:cNvContentPartPr/>
              <p14:nvPr/>
            </p14:nvContentPartPr>
            <p14:xfrm>
              <a:off x="3222925" y="3797904"/>
              <a:ext cx="317160" cy="17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E5BE04-8BB9-1EC4-4861-113A213DA9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5285" y="3779904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3F7DDA-B4AF-F18D-A329-3919A5FD8EC4}"/>
                  </a:ext>
                </a:extLst>
              </p14:cNvPr>
              <p14:cNvContentPartPr/>
              <p14:nvPr/>
            </p14:nvContentPartPr>
            <p14:xfrm>
              <a:off x="1389702" y="4511208"/>
              <a:ext cx="57960" cy="94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3F7DDA-B4AF-F18D-A329-3919A5FD8E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2062" y="4493568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51B8E-3EC5-02D0-5D7E-26933041DBA2}"/>
              </a:ext>
            </a:extLst>
          </p:cNvPr>
          <p:cNvGrpSpPr/>
          <p:nvPr/>
        </p:nvGrpSpPr>
        <p:grpSpPr>
          <a:xfrm>
            <a:off x="1339662" y="4293768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E31198-D402-A792-0E6F-BF41AB489E8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E31198-D402-A792-0E6F-BF41AB489E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4BCD8A-6D3D-F4C7-57AD-152830D8BA5C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4BCD8A-6D3D-F4C7-57AD-152830D8BA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3CBB19-7C05-D8EF-47A1-69B1CE7CBE4A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3CBB19-7C05-D8EF-47A1-69B1CE7CBE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EEA9C5-9259-CB8C-7869-04101B0825D0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EEA9C5-9259-CB8C-7869-04101B0825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8F494E-6531-1DBA-BF0F-6A8CF5235237}"/>
              </a:ext>
            </a:extLst>
          </p:cNvPr>
          <p:cNvGrpSpPr/>
          <p:nvPr/>
        </p:nvGrpSpPr>
        <p:grpSpPr>
          <a:xfrm>
            <a:off x="3644845" y="4257305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7D820-33CD-423F-4D1D-0E668D01F9C0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7D820-33CD-423F-4D1D-0E668D01F9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363943-7849-60FD-EBE8-6707DC11A97D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363943-7849-60FD-EBE8-6707DC11A9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CFE6428-8DE3-8202-1F34-309A6BFECC13}"/>
              </a:ext>
            </a:extLst>
          </p:cNvPr>
          <p:cNvSpPr txBox="1"/>
          <p:nvPr/>
        </p:nvSpPr>
        <p:spPr>
          <a:xfrm>
            <a:off x="3739952" y="4256755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91DCCD-8F53-1E60-DE14-FCB386A4CFD4}"/>
                  </a:ext>
                </a:extLst>
              </p14:cNvPr>
              <p14:cNvContentPartPr/>
              <p14:nvPr/>
            </p14:nvContentPartPr>
            <p14:xfrm>
              <a:off x="3222925" y="4384745"/>
              <a:ext cx="317160" cy="17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91DCCD-8F53-1E60-DE14-FCB386A4CF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5285" y="4366745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AD8499-A932-D5C2-28D0-068111F50C4E}"/>
                  </a:ext>
                </a:extLst>
              </p14:cNvPr>
              <p14:cNvContentPartPr/>
              <p14:nvPr/>
            </p14:nvContentPartPr>
            <p14:xfrm>
              <a:off x="1389702" y="5098049"/>
              <a:ext cx="57960" cy="94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AD8499-A932-D5C2-28D0-068111F50C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2062" y="5080409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3E30492-5CDC-100A-5CDF-201EB1A52CB9}"/>
              </a:ext>
            </a:extLst>
          </p:cNvPr>
          <p:cNvGrpSpPr/>
          <p:nvPr/>
        </p:nvGrpSpPr>
        <p:grpSpPr>
          <a:xfrm>
            <a:off x="1339662" y="4880609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FB9929-27DF-B0FE-5F8B-45664CDAE9B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FB9929-27DF-B0FE-5F8B-45664CDAE9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6FB4E0-178C-6753-25A1-478811E35698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6FB4E0-178C-6753-25A1-478811E356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8D4E6D-1EF6-9508-062E-2561BBED4AF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8D4E6D-1EF6-9508-062E-2561BBED4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7EA736-513F-DA10-8D1F-CD4E84EDB0F9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7EA736-513F-DA10-8D1F-CD4E84EDB0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925D4DB-7B6F-4D94-3F92-E4E39A769D89}"/>
                  </a:ext>
                </a:extLst>
              </p14:cNvPr>
              <p14:cNvContentPartPr/>
              <p14:nvPr/>
            </p14:nvContentPartPr>
            <p14:xfrm>
              <a:off x="3656005" y="4863586"/>
              <a:ext cx="360" cy="335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925D4DB-7B6F-4D94-3F92-E4E39A769D8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38005" y="4845586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7EDE1D-6977-2D69-E8D1-55B7480B4694}"/>
                  </a:ext>
                </a:extLst>
              </p14:cNvPr>
              <p14:cNvContentPartPr/>
              <p14:nvPr/>
            </p14:nvContentPartPr>
            <p14:xfrm>
              <a:off x="3222925" y="4971586"/>
              <a:ext cx="317160" cy="172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7EDE1D-6977-2D69-E8D1-55B7480B46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5285" y="4953586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A6EA94-3AA1-18E7-22F8-02C58F57C991}"/>
                  </a:ext>
                </a:extLst>
              </p14:cNvPr>
              <p14:cNvContentPartPr/>
              <p14:nvPr/>
            </p14:nvContentPartPr>
            <p14:xfrm>
              <a:off x="1409591" y="5677676"/>
              <a:ext cx="57960" cy="94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A6EA94-3AA1-18E7-22F8-02C58F57C9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1951" y="5660036"/>
                <a:ext cx="93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000F69-693C-DF2D-D44C-4B2DF1554786}"/>
                  </a:ext>
                </a:extLst>
              </p14:cNvPr>
              <p14:cNvContentPartPr/>
              <p14:nvPr/>
            </p14:nvContentPartPr>
            <p14:xfrm>
              <a:off x="1405991" y="5460236"/>
              <a:ext cx="99000" cy="100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000F69-693C-DF2D-D44C-4B2DF1554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7991" y="5442596"/>
                <a:ext cx="13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BCA6BB-08D9-EF0E-0578-252866D687CD}"/>
                  </a:ext>
                </a:extLst>
              </p14:cNvPr>
              <p14:cNvContentPartPr/>
              <p14:nvPr/>
            </p14:nvContentPartPr>
            <p14:xfrm>
              <a:off x="1359551" y="5583716"/>
              <a:ext cx="99000" cy="55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BCA6BB-08D9-EF0E-0578-252866D687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551" y="5566076"/>
                <a:ext cx="134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5B1C04-9E8B-2279-6E9B-80DA79DA1E30}"/>
                  </a:ext>
                </a:extLst>
              </p14:cNvPr>
              <p14:cNvContentPartPr/>
              <p14:nvPr/>
            </p14:nvContentPartPr>
            <p14:xfrm>
              <a:off x="1471871" y="5643836"/>
              <a:ext cx="65160" cy="6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5B1C04-9E8B-2279-6E9B-80DA79DA1E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4231" y="5625836"/>
                <a:ext cx="100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97B535-6A44-E73B-4824-D0597F2D1E94}"/>
                  </a:ext>
                </a:extLst>
              </p14:cNvPr>
              <p14:cNvContentPartPr/>
              <p14:nvPr/>
            </p14:nvContentPartPr>
            <p14:xfrm>
              <a:off x="1475831" y="5681276"/>
              <a:ext cx="71280" cy="96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97B535-6A44-E73B-4824-D0597F2D1E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57831" y="5663636"/>
                <a:ext cx="106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DBCB7F-3109-6838-96FA-7FEC02A4AC7D}"/>
                  </a:ext>
                </a:extLst>
              </p14:cNvPr>
              <p14:cNvContentPartPr/>
              <p14:nvPr/>
            </p14:nvContentPartPr>
            <p14:xfrm>
              <a:off x="3675894" y="5443213"/>
              <a:ext cx="360" cy="335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DBCB7F-3109-6838-96FA-7FEC02A4AC7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57894" y="5425213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854C37-1795-24EC-3018-654D5F1B129D}"/>
                  </a:ext>
                </a:extLst>
              </p14:cNvPr>
              <p14:cNvContentPartPr/>
              <p14:nvPr/>
            </p14:nvContentPartPr>
            <p14:xfrm>
              <a:off x="3242814" y="5551213"/>
              <a:ext cx="317160" cy="172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854C37-1795-24EC-3018-654D5F1B12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25174" y="5533213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0678C933-51C5-12AD-DA89-BBD3D2907775}"/>
              </a:ext>
            </a:extLst>
          </p:cNvPr>
          <p:cNvGrpSpPr/>
          <p:nvPr/>
        </p:nvGrpSpPr>
        <p:grpSpPr>
          <a:xfrm>
            <a:off x="5247385" y="362844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6CED15-A344-5BE0-354E-06470E29220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6CED15-A344-5BE0-354E-06470E2922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DE6859-F253-6C68-747B-3B36D435FE6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DE6859-F253-6C68-747B-3B36D435FE6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1A7B47-8AF9-F992-D292-6488F533DFE7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B9DE39-18FA-73B1-DCF8-FD6F2C9B4625}"/>
              </a:ext>
            </a:extLst>
          </p:cNvPr>
          <p:cNvGrpSpPr/>
          <p:nvPr/>
        </p:nvGrpSpPr>
        <p:grpSpPr>
          <a:xfrm>
            <a:off x="4817732" y="379961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054AEA-7477-BDB8-4200-253B67432459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054AEA-7477-BDB8-4200-253B674324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936CC0-E381-F0A7-7D89-72C5C5B2353D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936CC0-E381-F0A7-7D89-72C5C5B235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9901CF-B100-0175-8DA9-20920582226C}"/>
              </a:ext>
            </a:extLst>
          </p:cNvPr>
          <p:cNvGrpSpPr/>
          <p:nvPr/>
        </p:nvGrpSpPr>
        <p:grpSpPr>
          <a:xfrm>
            <a:off x="5247385" y="421528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3BB25E-DA64-CCB9-7603-8B0247E9BF9E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3BB25E-DA64-CCB9-7603-8B0247E9BF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C2BECD-81DF-2979-9A17-A06E93FAA62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C2BECD-81DF-2979-9A17-A06E93FAA6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38BB54-A6CB-B9A9-FAD4-BB916F283923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E05430-AAA9-7F05-C8BE-0B6A6BEC3762}"/>
              </a:ext>
            </a:extLst>
          </p:cNvPr>
          <p:cNvGrpSpPr/>
          <p:nvPr/>
        </p:nvGrpSpPr>
        <p:grpSpPr>
          <a:xfrm>
            <a:off x="4817732" y="438645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45D812-6451-144C-F756-619211E62D4C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45D812-6451-144C-F756-619211E62D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771A33-F3F4-31E7-24C9-BC960460B93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771A33-F3F4-31E7-24C9-BC960460B9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A8B9AD-651E-1B28-FF66-C14614C79192}"/>
              </a:ext>
            </a:extLst>
          </p:cNvPr>
          <p:cNvGrpSpPr/>
          <p:nvPr/>
        </p:nvGrpSpPr>
        <p:grpSpPr>
          <a:xfrm>
            <a:off x="5247385" y="480212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C18E8B-EA9D-DA2B-033B-B48FAE75FE8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C18E8B-EA9D-DA2B-033B-B48FAE75FE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2AD986-FE85-D77C-1C55-5776250B76C4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2AD986-FE85-D77C-1C55-5776250B76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970D68-4DC5-B043-AD4E-2DAD79FC8B9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AFFC44-DE97-C5E7-2E7E-EA95E3A43E54}"/>
              </a:ext>
            </a:extLst>
          </p:cNvPr>
          <p:cNvGrpSpPr/>
          <p:nvPr/>
        </p:nvGrpSpPr>
        <p:grpSpPr>
          <a:xfrm>
            <a:off x="4817732" y="497329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403171-9119-3A8B-81AF-CCAF0F1258AA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403171-9119-3A8B-81AF-CCAF0F1258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B6ACAA-55F6-EAF0-6C4A-E3018B419364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B6ACAA-55F6-EAF0-6C4A-E3018B41936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E68379-08C2-FA61-8DBD-310056CBC941}"/>
                  </a:ext>
                </a:extLst>
              </p14:cNvPr>
              <p14:cNvContentPartPr/>
              <p14:nvPr/>
            </p14:nvContentPartPr>
            <p14:xfrm>
              <a:off x="5267274" y="5426396"/>
              <a:ext cx="441" cy="345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E68379-08C2-FA61-8DBD-310056CBC9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45224" y="540839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F0237F-C7B1-8B0E-EC92-7CB0B09969E0}"/>
                  </a:ext>
                </a:extLst>
              </p14:cNvPr>
              <p14:cNvContentPartPr/>
              <p14:nvPr/>
            </p14:nvContentPartPr>
            <p14:xfrm>
              <a:off x="5274323" y="5381756"/>
              <a:ext cx="1084640" cy="429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F0237F-C7B1-8B0E-EC92-7CB0B09969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56324" y="536375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034293E-B4D0-51D5-81EC-278405213028}"/>
              </a:ext>
            </a:extLst>
          </p:cNvPr>
          <p:cNvSpPr txBox="1"/>
          <p:nvPr/>
        </p:nvSpPr>
        <p:spPr>
          <a:xfrm>
            <a:off x="5317375" y="539594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12C4977-A0EE-5EDA-B23A-1B475E0A99D8}"/>
                  </a:ext>
                </a:extLst>
              </p14:cNvPr>
              <p14:cNvContentPartPr/>
              <p14:nvPr/>
            </p14:nvContentPartPr>
            <p14:xfrm>
              <a:off x="4837621" y="5552922"/>
              <a:ext cx="353880" cy="65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12C4977-A0EE-5EDA-B23A-1B475E0A99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19621" y="553528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FE3A31D-5424-154B-2125-6A6330EB6E34}"/>
                  </a:ext>
                </a:extLst>
              </p14:cNvPr>
              <p14:cNvContentPartPr/>
              <p14:nvPr/>
            </p14:nvContentPartPr>
            <p14:xfrm>
              <a:off x="5100421" y="5636802"/>
              <a:ext cx="92160" cy="59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E3A31D-5424-154B-2125-6A6330EB6E3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82781" y="5618802"/>
                <a:ext cx="127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94831B5-8C37-4BB4-EA1C-9198AF599339}"/>
              </a:ext>
            </a:extLst>
          </p:cNvPr>
          <p:cNvGrpSpPr/>
          <p:nvPr/>
        </p:nvGrpSpPr>
        <p:grpSpPr>
          <a:xfrm>
            <a:off x="2051043" y="3656254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348429-E74A-26A2-350C-1CB8B37D9CD0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348429-E74A-26A2-350C-1CB8B37D9C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DC1F3B-6DAB-E70F-F671-9B615DAD54D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DC1F3B-6DAB-E70F-F671-9B615DAD54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9D3F6CC-6241-D475-DDD6-25F998B780D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3DEB20-B429-119B-D2BA-73F22ECCF83E}"/>
              </a:ext>
            </a:extLst>
          </p:cNvPr>
          <p:cNvGrpSpPr/>
          <p:nvPr/>
        </p:nvGrpSpPr>
        <p:grpSpPr>
          <a:xfrm>
            <a:off x="1621390" y="3827420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F8AC82-79D7-7B61-37A3-E43DCEFD4FD9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F8AC82-79D7-7B61-37A3-E43DCEFD4F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B6A632-A82E-62EB-E383-1210F467991A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B6A632-A82E-62EB-E383-1210F46799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B3936D4-948A-9166-6BAA-1BF10877292B}"/>
              </a:ext>
            </a:extLst>
          </p:cNvPr>
          <p:cNvGrpSpPr/>
          <p:nvPr/>
        </p:nvGrpSpPr>
        <p:grpSpPr>
          <a:xfrm>
            <a:off x="2051043" y="4243095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329266-3F4E-89B0-B95D-52B5E8398796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329266-3F4E-89B0-B95D-52B5E83987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251E4A-A3A4-2AC6-3E5F-F843981B0460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251E4A-A3A4-2AC6-3E5F-F843981B04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0A3001-AF1D-1192-0F36-D70AF467018C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422BA60-2657-BF1F-FA56-82CDD674B80A}"/>
              </a:ext>
            </a:extLst>
          </p:cNvPr>
          <p:cNvGrpSpPr/>
          <p:nvPr/>
        </p:nvGrpSpPr>
        <p:grpSpPr>
          <a:xfrm>
            <a:off x="1621390" y="4414261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9648F3-037E-36B2-658E-0D22FFCC469E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9648F3-037E-36B2-658E-0D22FFCC46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5D569CC-7DD1-BB8E-7742-6A6A39E73AC2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5D569CC-7DD1-BB8E-7742-6A6A39E73A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DF961D2-52CC-9BB5-DE83-3D9E19D1B591}"/>
              </a:ext>
            </a:extLst>
          </p:cNvPr>
          <p:cNvGrpSpPr/>
          <p:nvPr/>
        </p:nvGrpSpPr>
        <p:grpSpPr>
          <a:xfrm>
            <a:off x="2051043" y="4829936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85FB31-478D-9FEA-5853-BBABF3D22041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85FB31-478D-9FEA-5853-BBABF3D2204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22BFAE-55DD-05D9-1842-6C291AA00F0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22BFAE-55DD-05D9-1842-6C291AA00F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9ED362-73C7-5CF1-C026-FFF62647459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Measure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10A716-3F1A-596F-A335-38C6424EADD6}"/>
              </a:ext>
            </a:extLst>
          </p:cNvPr>
          <p:cNvGrpSpPr/>
          <p:nvPr/>
        </p:nvGrpSpPr>
        <p:grpSpPr>
          <a:xfrm>
            <a:off x="1621390" y="5001102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A79ED1-BF47-ED08-A0B5-79403E88F71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A79ED1-BF47-ED08-A0B5-79403E88F7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4D4F74-7C3F-1291-186B-4A93EBBCB3F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4D4F74-7C3F-1291-186B-4A93EBBCB3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5F133D5-2CA1-C9F1-5627-2C050A41DC3C}"/>
                  </a:ext>
                </a:extLst>
              </p14:cNvPr>
              <p14:cNvContentPartPr/>
              <p14:nvPr/>
            </p14:nvContentPartPr>
            <p14:xfrm>
              <a:off x="2070932" y="5454203"/>
              <a:ext cx="441" cy="345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5F133D5-2CA1-C9F1-5627-2C050A41DC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48882" y="5436203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063E284-FFD4-0E5F-87FB-5D75E4421214}"/>
                  </a:ext>
                </a:extLst>
              </p14:cNvPr>
              <p14:cNvContentPartPr/>
              <p14:nvPr/>
            </p14:nvContentPartPr>
            <p14:xfrm>
              <a:off x="2077981" y="5409563"/>
              <a:ext cx="1084640" cy="429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63E284-FFD4-0E5F-87FB-5D75E442121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59982" y="5391563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FFE3B917-0363-843F-5B8B-A398B7262E0C}"/>
              </a:ext>
            </a:extLst>
          </p:cNvPr>
          <p:cNvSpPr txBox="1"/>
          <p:nvPr/>
        </p:nvSpPr>
        <p:spPr>
          <a:xfrm>
            <a:off x="2121033" y="5423753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011FDBE-D970-27F2-FD14-6BD8D92A1A5D}"/>
                  </a:ext>
                </a:extLst>
              </p14:cNvPr>
              <p14:cNvContentPartPr/>
              <p14:nvPr/>
            </p14:nvContentPartPr>
            <p14:xfrm>
              <a:off x="1641279" y="5580729"/>
              <a:ext cx="353880" cy="65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011FDBE-D970-27F2-FD14-6BD8D92A1A5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23279" y="5563089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CC6F307-E562-679E-2AAC-1DA889754F12}"/>
                  </a:ext>
                </a:extLst>
              </p14:cNvPr>
              <p14:cNvContentPartPr/>
              <p14:nvPr/>
            </p14:nvContentPartPr>
            <p14:xfrm>
              <a:off x="1904079" y="5664609"/>
              <a:ext cx="92160" cy="59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CC6F307-E562-679E-2AAC-1DA889754F1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86439" y="5646609"/>
                <a:ext cx="1278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1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129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5</cp:revision>
  <dcterms:created xsi:type="dcterms:W3CDTF">2021-12-17T00:35:03Z</dcterms:created>
  <dcterms:modified xsi:type="dcterms:W3CDTF">2023-12-20T20:34:33Z</dcterms:modified>
</cp:coreProperties>
</file>