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7" r:id="rId2"/>
  </p:sldIdLst>
  <p:sldSz cx="13838238" cy="950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43C"/>
    <a:srgbClr val="C93431"/>
    <a:srgbClr val="347FB5"/>
    <a:srgbClr val="A8833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1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8:5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1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24575,'8'0'0,"2"0"0,-4-5 0,2 4 0,-2-3 0,2 4 0,-2-5 0,2-1 0,0 1 0,-2-4 0,5 3 0,0-5 0,1 0 0,-1 1 0,0-2 0,-5 2 0,5 4 0,-5-3 0,5 3 0,-2-5 0,0 4 0,-1-2 0,-3 3 0,3 0 0,-2-3 0,2 8 0,-2-8 0,-1 8 0,0-4 0,1 5 0,-1-4 0,0-2 0,0 1 0,0-4 0,1 3 0,-1 1 0,0-5 0,1 5 0,-1-5 0,0-6 0,3 4 0,-1-4 0,4 5 0,-5-5 0,5 3 0,-5-3 0,2 6 0,-2-1 0,-1 1 0,3-1 0,-2 1 0,5-1 0,-5-5 0,10-7 0,-5-1 0,6-3 0,-6 4 0,1 5 0,-3-3 0,-1 9 0,1-4 0,-3 5 0,2 0 0,-3 6 0,0-4 0,0 3 0,1-10 0,0-1 0,-1-6 0,4 1 0,4-9 0,0 0 0,3-1 0,-7 3 0,2 6 0,-4 6 0,-2-2 0,1-4 0,0-6 0,5-16 0,1 12 0,1-10 0,4 3 0,1-9 0,1-8 0,-1 1 0,-1 8 0,-2-5 0,1 12 0,-3-4 0,0 8 0,-3 6 0,1 2 0,-4 6 0,1 6 0,-2 1 0,-1 6 0,0 0 0,1-6 0,-1 5 0,1-11 0,-1 11 0,1-11 0,0 5 0,-1 0 0,1-4 0,-1 9 0,3-8 0,-2 8 0,2-2 0,-3 4 0,0-1 0,0 1 0,0 0 0,1-6 0,-1 5 0,1-11 0,2 5 0,-1-5 0,4 4 0,-5 2 0,2 5 0,-3 1 0,1 0 0,-1 0 0,0-5 0,-2 3 0,2-9 0,-2 4 0,4-12 0,-2 4 0,-1-10 0,1 10 0,-2-4 0,1 7 0,-2 4 0,1 3 0,-3 4 0,2 1 0,1 0 0,-3-6 0,6-8 0,-3 0 0,3-12 0,0 6 0,1-1 0,-1 2 0,-1 6 0,-1 0 0,1 6 0,-5 1 0,3 6 0,-1 0 0,-1 0 0,1-6 0,1-7 0,-3-8 0,6-6 0,-2 0 0,2-8 0,1 6 0,-1-6 0,-2 8 0,1 11 0,-4-1 0,1 15 0,-2-4 0,0 0 0,0 5 0,0-24 0,0-8 0,0-31 0,3-1 0,2-8 0,6 1 0,-2-3 0,2 1 0,-3 1 0,-1 18 0,-3 10 0,-1 3 0,0 19 0,-3-10 0,6 19 0,-6-5 0,5 6 0,-4 0 0,4 1 0,-2 5 0,1-5 0,0 11 0,-3-11 0,3 11 0,0-10 0,-1 9 0,2-9 0,-5 9 0,6-9 0,-6 4 0,5-6 0,-1 0 0,2-9 0,-3 6 0,-1-6 0,1 9 0,-2 6 0,1-4 0,-2 9 0,3-4 0,-3 6 0,3-6 0,-3 5 0,2-5 0,-2 0 0,5-1 0,-2 0 0,1-5 0,3 1 0,-3-3 0,1-3 0,0 9 0,-4-3 0,4 4 0,-2-6 0,0 6 0,2-4 0,-1 4 0,4-11 0,-2 5 0,2-5 0,-4 11 0,1-4 0,-2 9 0,3-9 0,-1 9 0,3-9 0,-2 9 0,3-9 0,-4 10 0,1-5 0,-1 6 0,0-1 0,0 1 0,1 0 0,-1 0 0,0 0 0,0 0 0,1-6 0,-1-1 0,1 0 0,2-5 0,-1 5 0,4-1 0,-5-3 0,2 9 0,-2-9 0,-1 9 0,1-4 0,-1 6 0,3-6 0,-2 5 0,8-21 0,-8 18 0,8-17 0,-8 14 0,5-6 0,-4 6 0,1-5 0,-3 11 0,4-10 0,-3 9 0,2-9 0,0 9 0,-1-10 0,4 10 0,-5-10 0,5 10 0,-2-10 0,0 10 0,-1-9 0,-2 9 0,2-4 0,-2 6 0,2-1 0,-3 1 0,1 4 0,2-9 0,-2 8 0,5-9 0,-3 5 0,1 0 0,2-5 0,-2 4 0,3-4 0,-1 4 0,-2 1 0,2 0 0,-2 0 0,3 0 0,0 0 0,-1-1 0,1 1 0,-1 0 0,5-1 0,-4 0 0,0 6 0,-1-4 0,-5 8 0,2-7 0,-2 8 0,-1-4 0,0 5 0,0-4 0,1 3 0,-1-4 0,3 0 0,-2 4 0,5-4 0,-5 5 0,2 0 0,-3 0 0,0 0 0,1 0 0,-1 0 0,0-5 0,0 4 0,3-3 0,-2 4 0,5 0 0,-5 0 0,2 0 0,-2 0 0,-1 0 0,0 0 0,0 0 0,0 0 0,1 0 0,2 0 0,-2 0 0,5 0 0,-5 0 0,2 0 0,-3 0 0,3 0 0,-1 0 0,8 0 0,-4 0 0,4 5 0,-6 1 0,2 5 0,-5-5 0,2 3 0,-3-3 0,1 4 0,-1 0 0,0 1 0,0-1 0,1 0 0,-1 0 0,0 0 0,0 1 0,1-1 0,-3 0 0,1 0 0,-1 1 0,0-1 0,2-4 0,-5 3 0,5-4 0,-2 1 0,2 3 0,1-3 0,-1 4 0,5 5 0,0-3 0,4 4 0,-6-5 0,3 0 0,-4 5 0,1-4 0,0 9 0,-2-9 0,5 9 0,-2-9 0,0 10 0,5-9 0,-6 8 0,6-3 0,-5 0 0,3 3 0,0-3 0,2 15 0,-2-8 0,0 8 0,-1-11 0,-4 8 0,4-6 0,1 15 0,0-7 0,3 2 0,-6-5 0,3 1 0,-5-6 0,5 12 0,-6-12 0,3 12 0,-2-6 0,-1 8 0,4 7 0,-3-6 0,3 6 0,-1-8 0,1 8 0,1 1 0,1 1 0,-4 5 0,1-13 0,1 13 0,-3-13 0,3 14 0,-3-14 0,0 13 0,0-5 0,-1 0 0,4 5 0,1 27 0,0-16 0,3 23 0,-7-32 0,7 9 0,-4-14 0,5 11 0,-2-13 0,1 7 0,0 0 0,0 0 0,0 8 0,0-6 0,1 15 0,-1-15 0,1 16 0,0 2-294,-2-25 0,-1 1 294,5 22 0,-2-20 0,-1-2 0,1 10 0,8 23 0,-10-30 0,0 0 0,7 20 0,-5-24 0,-2-1 0,-1 6 0,5-5 0,-10-4 0,5-8 0,-5-6 588,2-2-588,-3-6 0,2-1 0,-1-5 0,1 5 0,0-10 0,-2 4 0,2-6 0,-2-4 0,-1-2 0,0-4 0,-2 9 0,-1 9 0,1 5 0,0 6 0,6 0 0,-2-5 0,2 6 0,-3-1 0,0-5 0,0 5 0,0-6 0,0 0 0,-1-1 0,1 1 0,3 0 0,-3-1 0,3 1 0,-3 6 0,2-4 0,-1 10 0,2-10 0,0 10 0,-2-4 0,4 0 0,-4 5 0,4-12 0,-4 5 0,4-6 0,-4 6 0,4-5 0,-4 6 0,4-8 0,-2 1 0,0 6 0,2-5 0,-4 6 0,4-8 0,-1 7 0,2-4 0,-3 4 0,2-6 0,8 17 0,-5-12 0,11 20 0,-9-15 0,5 8 0,4 1 0,-2 7 0,2-6 0,-3 6 0,-1-9 0,-4-1 0,-1-6 0,-4-4 0,0-12 0,-4-1 0,3-5 0,-4 5 0,4-3 0,-2 3 0,0-5 0,1 0 0,-4-5 0,5 4 0,-2-4 0,5 5 0,-1 1 0,1-2 0,-3-3 0,1 3 0,0-4 0,-1 5 0,1-4 0,3 3 0,-3-3 0,3 0 0,-3-2 0,0 0 0,-3-4 0,-1 8 0,-3-7 0,0 2 0,1-4 0,-1 0 0,3 5 0,1-4 0,3 10 0,11-5 0,-5 1 0,10-2 0,-9 1 0,-3-5 0,-1 10 0,0-10 0,-2 4 0,2 0 0,-4-4 0,1 4 0,0 0 0,-1-3 0,1 3 0,3 0 0,-2-3 0,2 8 0,0-9 0,-3 5 0,6-1 0,-2-4 0,0 10 0,3-10 0,-4 4 0,13 1 0,-6-5 0,9 5 0,-11-6 0,4 0 0,-9 0 0,4 0 0,-7 0 0,1 0 0,-3 0 0,-1 0 0,0 0 0,2 0 0,-2 0 0,2 0 0,-2 0 0,6 0 0,-6 0 0,3 0 0,-1 0 0,-2 0 0,3 0 0,-3 0 0,2 0 0,-5 0 0,5 0 0,-2 0 0,2 0 0,-2 0 0,2 0 0,-5 0 0,5 0 0,-5 0 0,5 0 0,-5 0 0,2 0 0,0 0 0,1 0 0,3 0 0,-1 0 0,1 0 0,0 0 0,8-5 0,-9 3 0,8-8 0,-13 9 0,3-4 0,-4 5 0,0 0 0,-2-4 0,1 3 0,-1-4 0,2 5 0,0 0 0,0 0 0,1 0 0,-1 0 0,-1 0 0,-1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4:42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24575,'8'0'0,"2"0"0,-4-5 0,2 4 0,-2-3 0,2 4 0,-2-5 0,2-1 0,0 1 0,-2-4 0,5 3 0,0-5 0,1 0 0,-1 1 0,0-2 0,-5 2 0,5 4 0,-5-3 0,5 3 0,-2-5 0,0 4 0,-1-2 0,-3 3 0,3 0 0,-2-3 0,2 8 0,-2-8 0,-1 8 0,0-4 0,1 5 0,-1-4 0,0-2 0,0 1 0,0-4 0,1 3 0,-1 1 0,0-5 0,1 5 0,-1-5 0,0-6 0,3 4 0,-1-4 0,4 5 0,-5-5 0,5 3 0,-5-3 0,2 6 0,-2-1 0,-1 1 0,3-1 0,-2 1 0,5-1 0,-5-5 0,10-7 0,-5-1 0,6-3 0,-6 4 0,1 5 0,-3-3 0,-1 9 0,1-4 0,-3 5 0,2 0 0,-3 6 0,0-4 0,0 3 0,1-10 0,0-1 0,-1-6 0,4 1 0,4-9 0,0 0 0,3-1 0,-7 3 0,2 6 0,-4 6 0,-2-2 0,1-4 0,0-6 0,5-16 0,1 12 0,1-10 0,4 3 0,1-9 0,1-8 0,-1 1 0,-1 8 0,-2-5 0,1 12 0,-3-4 0,0 8 0,-3 6 0,1 2 0,-4 6 0,1 6 0,-2 1 0,-1 6 0,0 0 0,1-6 0,-1 5 0,1-11 0,-1 11 0,1-11 0,0 5 0,-1 0 0,1-4 0,-1 9 0,3-8 0,-2 8 0,2-2 0,-3 4 0,0-1 0,0 1 0,0 0 0,1-6 0,-1 5 0,1-11 0,2 5 0,-1-5 0,4 4 0,-5 2 0,2 5 0,-3 1 0,1 0 0,-1 0 0,0-5 0,-2 3 0,2-9 0,-2 4 0,4-12 0,-2 4 0,-1-10 0,1 10 0,-2-4 0,1 7 0,-2 4 0,1 3 0,-3 4 0,2 1 0,1 0 0,-3-6 0,6-8 0,-3 0 0,3-12 0,0 6 0,1-1 0,-1 2 0,-1 6 0,-1 0 0,1 6 0,-5 1 0,3 6 0,-1 0 0,-1 0 0,1-6 0,1-7 0,-3-8 0,6-6 0,-2 0 0,2-8 0,1 6 0,-1-6 0,-2 8 0,1 11 0,-4-1 0,1 15 0,-2-4 0,0 0 0,0 5 0,0-24 0,0-8 0,0-31 0,3-1 0,2-8 0,6 1 0,-2-3 0,2 1 0,-3 1 0,-1 18 0,-3 10 0,-1 3 0,0 19 0,-3-10 0,6 19 0,-6-5 0,5 6 0,-4 0 0,4 1 0,-2 5 0,1-5 0,0 11 0,-3-11 0,3 11 0,0-10 0,-1 9 0,2-9 0,-5 9 0,6-9 0,-6 4 0,5-6 0,-1 0 0,2-9 0,-3 6 0,-1-6 0,1 9 0,-2 6 0,1-4 0,-2 9 0,3-4 0,-3 6 0,3-6 0,-3 5 0,2-5 0,-2 0 0,5-1 0,-2 0 0,1-5 0,3 1 0,-3-3 0,1-3 0,0 9 0,-4-3 0,4 4 0,-2-6 0,0 6 0,2-4 0,-1 4 0,4-11 0,-2 5 0,2-5 0,-4 11 0,1-4 0,-2 9 0,3-9 0,-1 9 0,3-9 0,-2 9 0,3-9 0,-4 10 0,1-5 0,-1 6 0,0-1 0,0 1 0,1 0 0,-1 0 0,0 0 0,0 0 0,1-6 0,-1-1 0,1 0 0,2-5 0,-1 5 0,4-1 0,-5-3 0,2 9 0,-2-9 0,-1 9 0,1-4 0,-1 6 0,3-6 0,-2 5 0,8-21 0,-8 18 0,8-17 0,-8 14 0,5-6 0,-4 6 0,1-5 0,-3 11 0,4-10 0,-3 9 0,2-9 0,0 9 0,-1-10 0,4 10 0,-5-10 0,5 10 0,-2-10 0,0 10 0,-1-9 0,-2 9 0,2-4 0,-2 6 0,2-1 0,-3 1 0,1 4 0,2-9 0,-2 8 0,5-9 0,-3 5 0,1 0 0,2-5 0,-2 4 0,3-4 0,-1 4 0,-2 1 0,2 0 0,-2 0 0,3 0 0,0 0 0,-1-1 0,1 1 0,-1 0 0,5-1 0,-4 0 0,0 6 0,-1-4 0,-5 8 0,2-7 0,-2 8 0,-1-4 0,0 5 0,0-4 0,1 3 0,-1-4 0,3 0 0,-2 4 0,5-4 0,-5 5 0,2 0 0,-3 0 0,0 0 0,1 0 0,-1 0 0,0-5 0,0 4 0,3-3 0,-2 4 0,5 0 0,-5 0 0,2 0 0,-2 0 0,-1 0 0,0 0 0,0 0 0,0 0 0,1 0 0,2 0 0,-2 0 0,5 0 0,-5 0 0,2 0 0,-3 0 0,3 0 0,-1 0 0,8 0 0,-4 0 0,4 5 0,-6 1 0,2 5 0,-5-5 0,2 3 0,-3-3 0,1 4 0,-1 0 0,0 1 0,0-1 0,1 0 0,-1 0 0,0 0 0,0 1 0,1-1 0,-3 0 0,1 0 0,-1 1 0,0-1 0,2-4 0,-5 3 0,5-4 0,-2 1 0,2 3 0,1-3 0,-1 4 0,5 5 0,0-3 0,4 4 0,-6-5 0,3 0 0,-4 5 0,1-4 0,0 9 0,-2-9 0,5 9 0,-2-9 0,0 10 0,5-9 0,-6 8 0,6-3 0,-5 0 0,3 3 0,0-3 0,2 15 0,-2-8 0,0 8 0,-1-11 0,-4 8 0,4-6 0,1 15 0,0-7 0,3 2 0,-6-5 0,3 1 0,-5-6 0,5 12 0,-6-12 0,3 12 0,-2-6 0,-1 8 0,4 7 0,-3-6 0,3 6 0,-1-8 0,1 8 0,1 1 0,1 1 0,-4 5 0,1-13 0,1 13 0,-3-13 0,3 14 0,-3-14 0,0 13 0,0-5 0,-1 0 0,4 5 0,1 27 0,0-16 0,3 23 0,-7-32 0,7 9 0,-4-14 0,5 11 0,-2-13 0,1 7 0,0 0 0,0 0 0,0 8 0,0-6 0,1 15 0,-1-15 0,1 16 0,0 2-294,-2-25 0,-1 1 294,5 22 0,-2-20 0,-1-2 0,1 10 0,8 23 0,-10-30 0,0 0 0,7 20 0,-5-24 0,-2-1 0,-1 6 0,5-5 0,-10-4 0,5-8 0,-5-6 588,2-2-588,-3-6 0,2-1 0,-1-5 0,1 5 0,0-10 0,-2 4 0,2-6 0,-2-4 0,-1-2 0,0-4 0,-2 9 0,-1 9 0,1 5 0,0 6 0,6 0 0,-2-5 0,2 6 0,-3-1 0,0-5 0,0 5 0,0-6 0,0 0 0,-1-1 0,1 1 0,3 0 0,-3-1 0,3 1 0,-3 6 0,2-4 0,-1 10 0,2-10 0,0 10 0,-2-4 0,4 0 0,-4 5 0,4-12 0,-4 5 0,4-6 0,-4 6 0,4-5 0,-4 6 0,4-8 0,-2 1 0,0 6 0,2-5 0,-4 6 0,4-8 0,-1 7 0,2-4 0,-3 4 0,2-6 0,8 17 0,-5-12 0,11 20 0,-9-15 0,5 8 0,4 1 0,-2 7 0,2-6 0,-3 6 0,-1-9 0,-4-1 0,-1-6 0,-4-4 0,0-12 0,-4-1 0,3-5 0,-4 5 0,4-3 0,-2 3 0,0-5 0,1 0 0,-4-5 0,5 4 0,-2-4 0,5 5 0,-1 1 0,1-2 0,-3-3 0,1 3 0,0-4 0,-1 5 0,1-4 0,3 3 0,-3-3 0,3 0 0,-3-2 0,0 0 0,-3-4 0,-1 8 0,-3-7 0,0 2 0,1-4 0,-1 0 0,3 5 0,1-4 0,3 10 0,11-5 0,-5 1 0,10-2 0,-9 1 0,-3-5 0,-1 10 0,0-10 0,-2 4 0,2 0 0,-4-4 0,1 4 0,0 0 0,-1-3 0,1 3 0,3 0 0,-2-3 0,2 8 0,0-9 0,-3 5 0,6-1 0,-2-4 0,0 10 0,3-10 0,-4 4 0,13 1 0,-6-5 0,9 5 0,-11-6 0,4 0 0,-9 0 0,4 0 0,-7 0 0,1 0 0,-3 0 0,-1 0 0,0 0 0,2 0 0,-2 0 0,2 0 0,-2 0 0,6 0 0,-6 0 0,3 0 0,-1 0 0,-2 0 0,3 0 0,-3 0 0,2 0 0,-5 0 0,5 0 0,-2 0 0,2 0 0,-2 0 0,2 0 0,-5 0 0,5 0 0,-5 0 0,5 0 0,-5 0 0,2 0 0,0 0 0,1 0 0,3 0 0,-1 0 0,1 0 0,0 0 0,8-5 0,-9 3 0,8-8 0,-13 9 0,3-4 0,-4 5 0,0 0 0,-2-4 0,1 3 0,-1-4 0,2 5 0,0 0 0,0 0 0,1 0 0,-1 0 0,-1 0 0,-1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2.598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24575,'0'16'0,"0"2"0,0-10 0,0 0 0,0-5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4.885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0 24575,'0'12'0,"0"-1"0,0-3 0,0-1 0,0 1 0,0 0 0,0 3 0,0 1 0,0 0 0,0 4 0,0-4 0,0 1 0,0-2 0,0-3 0,0-1 0,0 1 0,0-1 0,0 1 0,0-1 0,0 0 0,0 1 0,0 0 0,0-1 0,0 1 0,0-1 0,0 0 0,0 0 0,0 1 0,0-1 0,4 1 0,-3 0 0,5-4 0,-5 3 0,3-3 0,-4 3 0,3 0 0,-2 0 0,2 0 0,-3 0 0,0 0 0,3-3 0,-2 3 0,2-6 0,-3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7.346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24575,'0'15'0,"0"1"0,0-3 0,0 3 0,0-3 0,0 0 0,0 3 0,0 13 0,0-12 0,0 18 0,0-26 0,0 7 0,0-9 0,0 1 0,0 0 0,0-1 0,0 1 0,0-1 0,0 0 0,0 0 0,0 1 0,0 0 0,0-1 0,0 5 0,0-3 0,0 8 0,0-9 0,0 4 0,0-4 0,0 0 0,0 0 0,0-1 0,0 0 0,0 1 0,0-1 0,0 0 0,0 0 0,0-3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8.594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24575,'0'11'0,"0"4"0,0-6 0,0 3 0,0-4 0,0 0 0,0 3 0,0 9 0,0-6 0,0 5 0,0-7 0,0-3 0,0 3 0,0-8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3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30.266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24575,'0'11'0,"0"-1"0,0-3 0,0 0 0,0 0 0,0 1 0,0-1 0,0 0 0,4-3 0,-4 3 0,4-6 0,-4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31.550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2.18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24575,'0'11'0,"0"4"0,0 3 0,0 0 0,0 5 0,0-6 0,0 15 0,0-11 0,0 10 0,0-11 0,0-11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3.27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24575,'0'21'0,"0"4"0,0-1 0,0-1 0,0 10 0,0-8 0,0 34 0,0-29 0,0 18 0,0-35 0,0 8 0,0-11 0,0 11 0,0-12 0,0 3 0,0-4 0,0 4 0,0-4 0,0 9 0,0-5 0,0 1 0,0-2 0,0-3 0,0 0 0,0 0 0,0-1 0,0-2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4.88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24575,'0'11'0,"0"4"0,0 3 0,0 6 0,0-1 0,0 4 0,0-3 0,0 10 0,0-4 0,0 4 0,0-6 0,0 13 0,0-9 0,0 0 0,0-15 0,0-5 0,0 0 0,0 1 0,0 3 0,0 0 0,0 2 0,0-1 0,0-5 0,0 0 0,0-3 0,0 7 0,0-3 0,0 0 0,0 3 0,0-3 0,0 5 0,0-1 0,0 0 0,0 0 0,0-4 0,0-2 0,0-3 0,0 0 0,3-4 0,-2 3 0,2-3 0,-3 3 0,0 1 0,0-1 0,0 1 0,0 0 0,0 0 0,0 0 0,0-1 0,0 1 0,0 0 0,0 0 0,0-1 0,0 1 0,0-1 0,0 0 0,0 1 0,0-1 0,0-3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6.44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24575,'0'26'0,"0"6"0,0-7 0,0 14 0,0-9 0,0 6 0,0-2 0,0 0 0,0 15 0,0-11 0,0 33 0,0-31 0,0 20 0,0-24 0,0-2 0,0 0 0,0-4 0,0 4 0,0-6 0,0 1 0,0-6 0,0 4 0,0-3 0,0-5 0,0 2 0,0-3 0,0 1 0,4 3 0,-3 3 0,3-10 0,-4 9 0,0-11 0,0 0 0,0 3 0,3-7 0,-2 8 0,2-9 0,-3 9 0,0-8 0,0 7 0,0-7 0,4 3 0,-3 0 0,2-4 0,-3 9 0,0-8 0,4 7 0,-3-3 0,6 0 0,-6-1 0,6 3 0,-6-5 0,2 6 0,1-9 0,-3 1 0,2 0 0,-3-1 0,4 1 0,-3 0 0,2 0 0,-3-1 0,0 1 0,0 0 0,0 0 0,0-1 0,0-3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7.97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24575,'0'12'0,"0"8"0,0-10 0,0 16 0,0-12 0,0 13 0,0-3 0,0 18 0,0-5 0,0 19 0,0 1 0,0-5 0,0 3 0,0 0 0,0-11 0,0 11 0,0-5 0,0-8 0,0-2 0,0-5 0,0 1 0,0 23 0,0-24 0,0 19 0,0-31 0,0 17 0,0-8 0,0 6 0,4 1 0,2-9 0,4 6 0,0-2 0,3 7 0,-2-14 0,-2 8 0,-5-18 0,0 0 0,-3-4 0,2 3 0,-3-3 0,4 5 0,-3-5 0,3 3 0,-4-3 0,3 0 0,-2-1 0,7 4 0,-7-7 0,6 11 0,-6-7 0,7 4 0,-3 1 0,3-1 0,-3 0 0,3 6 0,-3-5 0,0 4 0,3-4 0,-3 4 0,0-4 0,-1 10 0,0-10 0,1 17 0,0-15 0,2 10 0,-6-17 0,3 0 0,-4-6 0,0 1 0,0 0 0,3-4 0,-2 0 0,2-4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0.48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0 24575,'0'16'0,"0"4"0,0-1 0,0 14 0,0-8 0,0 9 0,0-6 0,0 13 0,0 16 0,0-4 0,0 40 0,0-44 0,0 31 0,0-43 0,0 9 0,0-16 0,0 4 0,0-10 0,0-2 0,0 0 0,0 5 0,0-8 0,0 10 0,0-14 0,5 12 0,0-4 0,4 6 0,-3-1 0,2-4 0,-7 3 0,7-4 0,-7 6 0,3-1 0,0-4 0,-3 3 0,2-4 0,1 1 0,-3 3 0,3-8 0,0 8 0,-3-9 0,4 9 0,-5-8 0,4 8 0,-3 9 0,7-4 0,-7 9 0,8-12 0,-8-1 0,7 0 0,-7 1 0,8-1 0,-8-4 0,7 3 0,-7-4 0,4 6 0,-5-1 0,0 1 0,0-1 0,0 1 0,0 5 0,0-9 0,0 8 0,0-15 0,0 9 0,0-8 0,0 3 0,0 0 0,0 5 0,0 2 0,0-3 0,0-4 0,0-5 0,0 1 0,0-1 0,0 0 0,0 1 0,0-1 0,0-4 0,0 3 0,0-3 0,0 0 0,0 4 0,0-4 0,0 4 0,0 0 0,0 5 0,0-3 0,0 8 0,0-8 0,0 8 0,0-4 0,0 14 0,0-7 0,0 1 0,0-9 0,0 1 0,0-5 0,0 9 0,0-8 0,0 8 0,0-3 0,0-1 0,0 4 0,0-8 0,0 3 0,0-5 0,0-4 0,0 4 0,0-4 0,0 4 0,0 0 0,0 1 0,0-1 0,0-4 0,0 3 0,0-4 0,0 6 0,0-6 0,0 0 0,0 0 0,0-3 0,0 7 0,0-7 0,0 7 0,0-7 0,0 3 0,0-4 0,0 0 0,0-1 0,0 1 0,0-4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4.039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24575,'0'16'0,"0"-4"0,0 0 0,0 0 0,0 1 0,0 9 0,0 4 0,0 3 0,0 28 0,0-23 0,0 26 0,0-25 0,0 1 0,0 4 0,0-5 0,0 7 0,0-1 0,0 0 0,0 0 0,0 7 0,0 1 0,0 7 0,0 25 0,0-19 0,0 18 0,0-17 0,0-11 0,0 9 0,0-18 0,0 11 0,0-11 0,0 5 0,0-7 0,0 7 0,0-5 0,0 4 0,0-5 0,0-1 0,0 0 0,4-5 0,-3-2 0,3-6 0,0 1 0,-2-1 0,6 1 0,-7-1 0,7 13 0,-2-9 0,3 9 0,-4-13 0,4 1 0,-4-1 0,0 1 0,4-1 0,-8 1 0,8 5 0,-8-4 0,3 4 0,1-6 0,-4 1 0,3-6 0,-4 4 0,4-8 0,-3 3 0,3 0 0,-4-3 0,0 11 0,0-11 0,0 6 0,0-3 0,0-3 0,0-1 0,0 3 0,0-7 0,0 8 0,0-4 0,0-1 0,0 0 0,0 6 0,0-5 0,0 4 0,0-4 0,0-1 0,0 5 0,0-3 0,0 3 0,0-5 0,0 5 0,0-3 0,0 3 0,0-4 0,0-1 0,0 5 0,0-3 0,0 6 0,3-11 0,-2 6 0,2-11 0,-3 7 0,0-7 0,4 7 0,-3-3 0,3 4 0,0 1 0,-3 4 0,3-3 0,-1 3 0,-2 0 0,3 2 0,-4-1 0,4 4 0,-2-3 0,2 4 0,-4 1 0,0-1 0,0 0 0,0 1 0,0-6 0,0 3 0,0-12 0,0 2 0,0-9 0,0 1 0,0 4 0,0 1 0,0 9 0,0-3 0,0 3 0,0 0 0,0-3 0,0 3 0,0-5 0,0-4 0,0 3 0,0-7 0,0 8 0,0-9 0,0 4 0,0-4 0,0 4 0,0-3 0,11 81 0,-4-62 0,5 62 0,-9-82 0,-3 14 0,0-12 0,0 11 0,0-8 0,0 0 0,0-1 0,0-4 0,0 0 0,0 0 0,4-4 0,-4 3 0,4-3 0,-4 3 0,0 0 0,3-3 0,-2 3 0,2-4 0,-3 5 0,0-1 0,0 0 0,3-3 0,1 0 0,4-4 0,-4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8.99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24575,'0'15'0,"0"-3"0,0 9 0,0-7 0,0 13 0,0-8 0,0 14 0,0-8 0,0 22 0,0-10 0,0 36 0,0-36 0,0 27 0,0-39 0,0 4 0,0 4 0,0-8 0,0 4 0,0 4 0,4-8 0,1 9 0,5 0 0,0 4 0,-5-2 0,3-5 0,-3-4 0,0-8 0,3 3 0,-7-4 0,3-1 0,0 5 0,-3-3 0,7 3 0,-7-5 0,7 5 0,-7-3 0,3 3 0,0-5 0,-3 1 0,3-1 0,-4-4 0,0 3 0,0-7 0,0 7 0,0-3 0,0 5 0,4 7 0,-3-6 0,3 6 0,-4-8 0,0 0 0,0 1 0,3-1 0,-2-4 0,3 3 0,-4-3 0,0 5 0,4-1 0,-3 0 0,3 0 0,-4 6 0,4-5 0,-3 9 0,2-8 0,-3 8 0,4-8 0,-3 8 0,3-9 0,-4 10 0,0-5 0,4 13 0,-3-5 0,8 5 0,-8-8 0,3 1 0,0-1 0,-3 1 0,4-1 0,-5 0 0,0-4 0,0 3 0,3-8 0,-2 8 0,3-9 0,-4 0 0,0-1 0,0-4 0,0 0 0,0 3 0,0-7 0,0 7 0,0-3 0,0 4 0,4 1 0,-3 12 0,3-10 0,-4 15 0,0-16 0,0 8 0,0-4 0,0 6 0,0-6 0,0 4 0,0-3 0,0 4 0,0 3 0,0-6 0,0 0 0,0 0 0,0-6 0,0 6 0,0-8 0,0 0 0,0 1 0,0 7 0,0-10 0,0 8 0,0-9 0,0 3 0,0-4 0,0 3 0,0-3 0,0 0 0,0 3 0,0-2 0,0 3 0,0 0 0,0 0 0,0 1 0,0-1 0,0 5 0,0 2 0,0 4 0,0 6 0,0-4 0,0 4 0,0-5 0,0-6 0,0 7 0,0-15 0,0 5 0,0-12 0,0-1 0,0 1 0,0 0 0,0-1 0,0 13 0,0-5 0,0 10 0,0-8 0,0-4 0,0-1 0,0-4 0,0 0 0,0 0 0,0-1 0,0 1 0,0 0 0,0 0 0,0 4 0,0 6 0,0 5 0,0 11 0,0 2 0,0-1 0,0-6 0,0-2 0,0-12 0,0 6 0,0-12 0,0 7 0,0-3 0,0 4 0,0 1 0,0-1 0,0 5 0,0 2 0,0-1 0,0 4 0,0-8 0,0 8 0,0-8 0,0 3 0,0-5 0,0 0 0,0 1 0,0-1 0,0 0 0,0 13 0,0-9 0,0 14 0,0-17 0,0 4 0,0-9 0,0 4 0,0-4 0,0 0 0,0-1 0,0 0 0,0-3 0,0 3 0,0 0 0,0-3 0,0 3 0,0 0 0,0-4 0,0 9 0,0-4 0,0 12 0,0-6 0,0 2 0,0-5 0,0-3 0,0 0 0,0 3 0,0-7 0,0 7 0,0-7 0,0 7 0,0-7 0,0 8 0,0-9 0,0 4 0,0 0 0,0-3 0,0 3 0,0-4 0,0 0 0,0 3 0,0-2 0,0 6 0,0-6 0,3 3 0,-2-4 0,3 4 0,-4-3 0,0 3 0,0 0 0,0-3 0,0 3 0,0 0 0,0-3 0,0 3 0,0-5 0,0 1 0,0-1 0,0 1 0,0 0 0,0 0 0,3-1 0,-2 1 0,2-1 0,-3 0 0,0 1 0,0-1 0,0 1 0,0 0 0,0 4 0,4-3 0,-4 3 0,4-4 0,-4-1 0,0 1 0,0-1 0,3 1 0,-2 0 0,6 0 0,-6-1 0,2 1 0,-3 0 0,4 0 0,-3-1 0,2 1 0,-3-1 0,0 1 0,0 0 0,0 0 0,4 0 0,0-1 0,0 1 0,0 0 0,0 4 0,-3-3 0,3 3 0,-4-4 0,0-1 0,0 0 0,0 1 0,0-1 0,0 1 0,0 0 0,0 0 0,0-1 0,0 1 0,0-4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13.62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24575,'0'32'0,"0"-5"0,0 0 0,0-4 0,0 6 0,0-1 0,0-5 0,0 30 0,0-18 0,0 39 0,0-35 0,0 7 0,0-11 0,0 31 0,0-17 0,0 24 0,0-32 0,0 0 0,0 0 0,0-5 0,0 4 0,0 2 0,0-4 0,0 3 0,0-18 0,0 4 0,0-8 0,4 8 0,2-3 0,-1 4 0,-1 1 0,0-1 0,-3 0 0,3 1 0,1-1 0,-4 1 0,3-6 0,0-1 0,-3 1 0,3-5 0,-4 9 0,4-3 0,-3-1 0,3 10 0,-4-8 0,0 28 0,5-15 0,-4 16 0,8-12 0,-8-1 0,8-6 0,-8 5 0,8-4 0,-8-1 0,8 0 0,-8-7 0,3 1 0,-4-6 0,4 4 0,-3-3 0,3 4 0,-4 1 0,0-1 0,0 0 0,0 1 0,0-6 0,0 5 0,0-6 0,0 1 0,0-3 0,0-2 0,0-1 0,0-4 0,0 3 0,0-3 0,0 5 0,0-1 0,0 0 0,0 0 0,0-3 0,0-2 0,0-5 0,0 10 0,0 2 0,0 10 0,0-1 0,0 1 0,0-1 0,0 6 0,0 2 0,0 12 0,0 1 0,0 0 0,0-1 0,0-7 0,0-5 0,5-2 0,-4-6 0,3-4 0,-4-2 0,4 0 0,-3-3 0,3 3 0,-4-5 0,0 1 0,0-1 0,0 0 0,0 1 0,0-1 0,4 0 0,-3 0 0,3 1 0,-4-5 0,4 3 0,-3-3 0,3 4 0,-4-4 0,0 4 0,0-4 0,0 4 0,0-4 0,0 3 0,0-3 0,0 4 0,0-3 0,0 2 0,0-3 0,0 4 0,0 0 0,0 1 0,0-1 0,3 0 0,-2 1 0,3 4 0,-4-4 0,0 5 0,0-1 0,0 1 0,0 13 0,0-5 0,0 0 0,0-9 0,0 3 0,0-6 0,0 6 0,0-2 0,0-5 0,0 9 0,0-3 0,0-1 0,0 4 0,0 3 0,0 0 0,0 4 0,0-11 0,0 4 0,-4 0 0,3 2 0,-2-3 0,-2 1 0,4-3 0,-7 4 0,7 1 0,-8 5 0,8-4 0,-8 4 0,8-6 0,-3 1 0,4-6 0,-4-1 0,3 1 0,-3-5 0,4 4 0,-4-4 0,3-1 0,-2 5 0,3-3 0,0 3 0,0-5 0,0 0 0,0 8 0,0 0 0,0 1 0,0-4 0,0-5 0,0 1 0,0-1 0,0 0 0,0 0 0,0-3 0,0 2 0,0 0 0,0 2 0,0 3 0,0 0 0,0-7 0,0 6 0,0-12 0,0 4 0,0 0 0,0 1 0,0 4 0,0-5 0,0 4 0,0-2 0,0-1 0,0 3 0,0-3 0,0 0 0,0 3 0,0-3 0,0 5 0,0-1 0,0 0 0,0 0 0,0 1 0,0-1 0,0-4 0,0 3 0,0-7 0,0 7 0,0-7 0,0 3 0,0 0 0,0 5 0,0-3 0,0 1 0,0-3 0,0-3 0,3 3 0,-2 0 0,2-3 0,1 3 0,-3-4 0,2 0 0,-3-1 0,0 1 0,0 0 0,0 0 0,0-1 0,0 0 0,0 1 0,0-1 0,0 0 0,0 0 0,0 1 0,0-1 0,0 0 0,0 0 0,0 0 0,0 1 0,3-4 0,6-1 0,3-3 0,-2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19.587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36 0 24575,'0'21'0,"0"5"0,0-3 0,0 6 0,0 5 0,0-4 0,0 16 0,0-7 0,0 16 0,0-3 0,0-7 0,0 1 0,0-10 0,0-1 0,0 5 0,0 2 0,0 1 0,0 11 0,0-16 0,0 8 0,0-16 0,0 17 0,0-25 0,0 12 0,0-25 0,0 3 0,0-5 0,0 1 0,0 0 0,0 0 0,0-1 0,0 1 0,0 0 0,0 0 0,0-1 0,0 1 0,0-1 0,0 1 0,0-1 0,0 1 0,0 4 0,0 1 0,0 4 0,0 1 0,0-5 0,0 3 0,0-7 0,0 3 0,0-4 0,0-1 0,0 1 0,-3-3 0,-11-2 0,8 6 0,-7 12 0,13 11 0,0 10 0,0-1 0,0 7 0,0 1 0,0 7 0,0 0 0,0-7 0,0-1 0,0-13 0,0-5 0,0-3 0,0-9 0,0 5 0,0-10 0,0 3 0,0-7 0,0 3 0,0-4 0,0-1 0,0 1 0,0 4 0,0-3 0,0 7 0,0-7 0,0 3 0,0 0 0,4-3 0,-3 7 0,6-7 0,-7 7 0,4-3 0,-1 0 0,-2 4 0,3-4 0,-1 0 0,-2 3 0,7 2 0,-7 1 0,7 3 0,-3 0 0,0-3 0,3 8 0,-7-4 0,4 6 0,-5-1 0,0 1 0,4-1 0,-3-5 0,3 5 0,0-5 0,-3 1 0,8 3 0,-8-9 0,7 17 0,-3-9 0,1 10 0,-2-13 0,0 0 0,-3-1 0,3-4 0,-4 5 0,4-1 0,-3-4 0,7 5 0,-7-1 0,3 1 0,0 6 0,-3-1 0,3 1 0,0-1 0,-3 0 0,4 1 0,-5-1 0,4 1 0,-3-6 0,7 12 0,-2-9 0,-1 5 0,3-4 0,-7-4 0,4 6 0,-1-1 0,-3 1 0,7-1 0,-2 1 0,-1-1 0,4 6 0,-4-4 0,1 10 0,2-10 0,-3 4 0,5-6 0,-5 1 0,3-6 0,-7 5 0,7-10 0,-7 4 0,3 0 0,-1-3 0,-2-1 0,3-2 0,-4 5 0,0-2 0,4 6 0,-3-3 0,3-3 0,-4 3 0,0 0 0,0 2 0,0 4 0,0 1 0,0-1 0,0 1 0,0-1 0,0 6 0,0-4 0,0 10 0,0-4 0,0-1 0,0 5 0,0-4 0,0 5 0,0 0 0,0 0 0,0 1 0,0-1 0,0-6 0,0 5 0,0-10 0,0-1 0,0-6 0,0-10 0,0 5 0,0 0 0,-4 7 0,-2 4 0,1-1 0,-4 6 0,4 2 0,-6 5 0,6 0 0,-5 0 0,9 7 0,-8-5 0,8 5 0,-4 0 0,5-11 0,-4 3 0,3-11 0,-3-6 0,4 0 0,0-6 0,0-4 0,0-1 0,0 0 0,0-3 0,0 7 0,0-7 0,0 7 0,0-3 0,0 0 0,0 4 0,0-9 0,0 4 0,0-4 0,0 0 0,0 0 0,0 0 0,0-1 0,0 1 0,0 0 0,0 0 0,0-1 0,0 1 0,3-4 0,-2 3 0,6-3 0,-7 4 0,7 0 0,-6-1 0,7 5 0,-7-3 0,6 7 0,-6-2 0,6-1 0,-6 3 0,3-7 0,-4 3 0,0-4 0,3-1 0,-2 5 0,3-3 0,-4 7 0,0-7 0,3 3 0,-2-4 0,2 0 0,-3 0 0,0 0 0,0-1 0,0 1 0,0 0 0,0-4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24575,'0'11'0,"0"0"0,0-4 0,0 0 0,0 1 0,0 0 0,0-1 0,0 1 0,0-1 0,0 0 0,0 1 0,0-1 0,0 0 0,0 1 0,0-1 0,0 0 0,0 1 0,0-1 0,0-3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24575,'0'21'0,"0"-5"0,0-5 0,0-4 0,0 1 0,0-4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24575,'0'12'0,"0"2"0,0-5 0,0 3 0,0 0 0,0-3 0,0 7 0,0 13 0,0-3 0,0 11 0,0-18 0,0 1 0,0-11 0,0 3 0,0-11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24575,'4'7'0,"-1"5"0,-3 0 0,0 6 0,0-1 0,0 0 0,0-4 0,0-1 0,0-5 0,0 5 0,0-4 0,0 4 0,0-4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24575,'0'21'0,"0"-5"0,0 0 0,0-7 0,0-1 0,0-4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24575,'0'16'0,"0"-5"0,0 1 0,0-4 0,0-1 0,0 1 0,0-1 0,0 1 0,0 0 0,0 0 0,0-1 0,0 1 0,0 0 0,0-1 0,0 1 0,0 0 0,0 4 0,0-4 0,0 5 0,0-1 0,0-4 0,0 4 0,0-4 0,0 0 0,0 4 0,0-3 0,0 3 0,0-4 0,0 0 0,0-1 0,0-2 0,0-2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24575,'0'17'0,"0"-4"0,0 3 0,0-7 0,0 3 0,0-4 0,0-1 0,0 1 0,0-1 0,0 0 0,0 0 0,0 1 0,0-1 0,0 0 0,0 1 0,0-1 0,0 0 0,0 1 0,0-1 0,0 0 0,0 0 0,3-3 0,-2 2 0,3-2 0,-1 0 0,-2 3 0,2-3 0,0 0 0,1-1 0,0-3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24575,'0'21'0,"0"-5"0,0-4 0,0-4 0,0 0 0,0 0 0,0 0 0,0 3 0,0 5 0,0 2 0,0 9 0,0-12 0,0 4 0,0-11 0,0-4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5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24575,'0'14'0,"0"-2"0,0-1 0,0-3 0,0-1 0,0 1 0,0-1 0,0 1 0,0 4 0,0-3 0,0 3 0,0-5 0,0 1 0,0-1 0,0 1 0,0 0 0,0 0 0,0-1 0,0 1 0,0-1 0,0 5 0,0 6 0,0 1 0,0 8 0,0 4 0,0-10 0,0 8 0,0-20 0,0 3 0,0-4 0,0-4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24575,'0'12'0,"0"-1"0,0-4 0,0 1 0,0-1 0,0 1 0,0 0 0,0-1 0,0 1 0,0 0 0,0 0 0,0-1 0,0 1 0,0 0 0,0-4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24575,'0'11'0,"0"0"0,0-3 0,0-1 0,0 1 0,0 0 0,0-1 0,0 1 0,0 0 0,0 0 0,0-1 0,0 1 0,0 0 0,0-4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24575,'0'12'0,"0"-1"0,0 1 0,0 1 0,0 0 0,0-1 0,0-4 0,0 7 0,0-5 0,0 5 0,0-8 0,0 1 0,0-1 0,0 5 0,0-3 0,0 3 0,0-4 0,0 0 0,0 0 0,0-1 0,0-2 0,0-2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25 0 24575,'0'20'0,"0"-1"0,0-3 0,0-4 0,0 5 0,0-4 0,0 4 0,0 0 0,0-4 0,0-1 0,0-4 0,0 0 0,0 0 0,0 4 0,-4 1 0,3 4 0,-3 0 0,4 1 0,0 4 0,0-3 0,0-1 0,0 1 0,0-9 0,0 5 0,-7-10 0,5-2 0,-5-3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24575,'0'11'0,"0"4"0,0-6 0,0 7 0,0-7 0,0 3 0,0-4 0,0-1 0,0 0 0,0-3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24575,'0'11'0,"0"-1"0,0 3 0,0 0 0,0 4 0,0 0 0,0-4 0,0 10 0,0-13 0,0 8 0,0-13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24575,'0'12'0,"0"-2"0,0-2 0,0 0 0,0 0 0,0-1 0,0 1 0,0-1 0,0 1 0,0-1 0,0 1 0,0-1 0,0 1 0,0-1 0,0 1 0,0-1 0,0 1 0,0 0 0,0-1 0,0 1 0,0 0 0,0 0 0,0 0 0,0-1 0,0 1 0,0-1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 1 24575,'0'15'0,"0"1"0,0 6 0,0-3 0,0 8 0,0-8 0,-4 6 0,3-11 0,-3 9 0,4-14 0,0 2 0,0-8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24575,'0'12'0,"0"-1"0,0-3 0,0 0 0,0-1 0,0 1 0,0 0 0,0-1 0,0 0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24575,'0'21'0,"0"-1"0,0-3 0,0-5 0,0 4 0,0-7 0,0 8 0,0-9 0,0 4 0,0-4 0,0 0 0,0 0 0,0 0 0,0-1 0,0 1 0,0-1 0,0 1 0,0-1 0,0 0 0,0-3 0,0-1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24575,'0'8'0,"0"-2"0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24575,'0'11'0,"0"0"0,0-4 0,0 1 0,0-1 0,0 1 0,0-4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24575,'0'12'0,"0"-1"0,0-4 0,0 5 0,0 2 0,0 3 0,0 5 0,0-3 0,0 23 0,0-20 0,0 15 0,0-24 0,0-2 0,0-7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24575,'0'11'0,"0"0"0,0-4 0,0 1 0,0-1 0,0 1 0,0 3 0,0-2 0,0 12 0,0-6 0,0 7 0,0-9 0,0-4 0,0-6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24575,'0'11'0,"0"0"0,0-3 0,0 0 0,0-1 0,0 1 0,0 4 0,0-3 0,0 12 0,0-11 0,0 7 0,0-13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24575,'0'14'0,"0"2"0,0-4 0,0 0 0,0-4 0,0 0 0,0-1 0,0 1 0,0-4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24575,'0'12'0,"0"-2"0,0 1 0,0-3 0,0 3 0,0-7 0,0-1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24575,'0'11'0,"0"0"0,0-3 0,0-1 0,0 1 0,0 0 0,0-1 0,0 1 0,0 0 0,0-1 0,0 1 0,0 0 0,0-1 0,0 1 0,0-1 0,0 1 0,0-1 0,0 1 0,3-4 0,-2 3 0,6-7 0,-6 7 0,2-2 0,-3 2 0,0 1 0,0-1 0,3-3 0,-2 3 0,3-3 0,-4 4 0,0-4 0,0-1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31 1 24575,'0'11'0,"0"-1"0,0-3 0,0 1 0,0 0 0,0-1 0,0 1 0,0 0 0,0-1 0,0 5 0,0-3 0,0 7 0,0-7 0,0 3 0,0-4 0,0 0 0,0 0 0,0-1 0,0 1 0,0 0 0,0-1 0,0 1 0,0-1 0,0 1 0,0 0 0,-4 0 0,3 0 0,-2-1 0,0 1 0,2 0 0,-6 0 0,6 0 0,-3-1 0,1-2 0,2-2 0,-2-3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24575,'0'16'0,"0"-4"0,0 4 0,0-7 0,0 7 0,0 2 0,0 12 0,0-10 0,0 8 0,0-19 0,0 7 0,0-7 0,0 3 0,0-11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55 0 24575,'0'12'0,"0"-1"0,0-4 0,0 1 0,0-1 0,0 4 0,0-3 0,0 7 0,0-2 0,0 4 0,0-4 0,-8 3 0,6-7 0,-5 3 0,7-4 0,0 0 0,0-1 0,0 1 0,-4-1 0,4 1 0,-4-1 0,1-2 0,-1-2 0,-3-3 0,-1 0 0,4 0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24575,'0'11'0,"0"4"0,0-3 0,0 1 0,0-2 0,0-7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24575,'0'12'0,"0"-1"0,0-4 0,0 1 0,0 0 0,0 0 0,0-1 0,0 1 0,0-1 0,0 1 0,0 0 0,0 4 0,0-3 0,0 7 0,0-7 0,0 3 0,0-4 0,0-1 0,0 1 0,0 0 0,0-1 0,0 1 0,0-1 0,0 1 0,0-4 0,0-1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24575,'0'12'0,"0"3"0,0-2 0,0 0 0,0-1 0,0-4 0,0 0 0,0 3 0,0-3 0,0 3 0,0-3 0,0-1 0,0 1 0,0 0 0,0 0 0,0-4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 24575,'0'11'0,"0"-1"0,0-2 0,0-1 0,0 0 0,0 0 0,0 1 0,0-1 0,0 0 0,0 0 0,0 1 0,0-1 0,0 0 0,0 0 0,0 0 0,0 1 0,0-1 0,0 0 0,-3 1 0,2 0 0,-2 0 0,3-1 0,0 1 0,-4 0 0,3 0 0,-2-1 0,3 0 0,0-3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25.198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24575,'0'11'0,"0"9"0,0-10 0,0 7 0,0-10 0,0 5 0,0-3 0,0 6 0,0-3 0,0 4 0,0-3 0,0-1 0,0-4 0,0 4 0,0-3 0,0 3 0,0-5 0,0 1 0,0 0 0,0 0 0,0 0 0,0-1 0,0 1 0,0 0 0,0 0 0,0-1 0,0 1 0,0 0 0,0 0 0,0-1 0,0 1 0,0 0 0,0 0 0,0 0 0,0-1 0,0 1 0,0 0 0,0 0 0,0-1 0,0 1 0,0 0 0,0 0 0,0-1 0,0 1 0,0 0 0,0-1 0,0 1 0,0-4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29.4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23 24575,'27'0'0,"2"0"0,-6 0 0,4 0 0,6 0 0,-9 0 0,2 0 0,-4 0 0,-3 0 0,3 0 0,-5 0 0,0 0 0,5 0 0,-8 0 0,11 0 0,-6 0 0,4 0 0,4 0 0,-8 0 0,3 0 0,0 0 0,-8 0 0,7 0 0,-8 0 0,4 0 0,1 0 0,-5 0 0,3 0 0,-4 0 0,1 0 0,-1 0 0,0 0 0,1 0 0,-1 0 0,0 0 0,0 0 0,-3 0 0,7 0 0,-7 0 0,7 0 0,-7 0 0,7 0 0,-7 4 0,2-3 0,1 2 0,-3-3 0,3 0 0,0 0 0,-3 0 0,7 0 0,-3 0 0,4 0 0,0 0 0,0 0 0,0 0 0,0 0 0,0 0 0,5 0 0,-4 0 0,4 0 0,-5 0 0,0 0 0,5 0 0,-3 0 0,7 0 0,-8 0 0,3 0 0,-3 0 0,-1 0 0,0 0 0,0 0 0,-4 0 0,3 0 0,-3 0 0,4 0 0,4 0 0,3 0 0,3 0 0,2 0 0,-1 0 0,-5 0 0,3 0 0,-7 0 0,2 0 0,-8 0 0,-1 0 0,-4 0 0,0 0 0,-1 0 0,5 0 0,-3 0 0,7 0 0,-7 0 0,2-3 0,1 2 0,-3-3 0,3 1 0,-4 2 0,-1-6 0,1 6 0,-1-2 0,1 0 0,4 2 0,1-3 0,3 4 0,2 0 0,-1 0 0,0 0 0,0 0 0,-4 0 0,3 0 0,-3 0 0,0 0 0,3 0 0,-7 0 0,3 0 0,-4 0 0,-1 0 0,1 4 0,0-3 0,-1 2 0,1-3 0,-1 0 0,1 0 0,-1 0 0,1 0 0,0 0 0,0 0 0,-1-3 0,-2 2 0,-2-2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32.27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24575,'0'21'0,"0"-5"0,0 1 0,0-9 0,0 9 0,0-9 0,0 9 0,0-4 0,0 0 0,0 3 0,0-3 0,0 0 0,0-1 0,0 0 0,0 1 0,0 0 0,0 2 0,0-2 0,0 0 0,0 3 0,0-3 0,0 0 0,0 4 0,0-4 0,0 3 0,0 2 0,0-2 0,0 2 0,0-5 0,0 3 0,0-7 0,0 3 0,0-5 0,0 1 0,0 0 0,0 0 0,0-1 0,0 1 0,0 0 0,0-1 0,0 1 0,0-1 0,0 1 0,0 0 0,0-1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8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5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24575,'0'11'0,"0"9"0,0-10 0,0 7 0,0-10 0,0 5 0,0-3 0,0 6 0,0-3 0,0 4 0,0-3 0,0-1 0,0-4 0,0 4 0,0-3 0,0 3 0,0-5 0,0 1 0,0 0 0,0 0 0,0 0 0,0-1 0,0 1 0,0 0 0,0 0 0,0-1 0,0 1 0,0 0 0,0 0 0,0-1 0,0 1 0,0 0 0,0 0 0,0 0 0,0-1 0,0 1 0,0 0 0,0 0 0,0-1 0,0 1 0,0 0 0,0 0 0,0-1 0,0 1 0,0 0 0,0-1 0,0 1 0,0-4 0,0-1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6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23 24575,'27'0'0,"2"0"0,-6 0 0,4 0 0,6 0 0,-9 0 0,2 0 0,-4 0 0,-3 0 0,3 0 0,-5 0 0,0 0 0,5 0 0,-8 0 0,11 0 0,-6 0 0,4 0 0,4 0 0,-8 0 0,3 0 0,0 0 0,-8 0 0,7 0 0,-8 0 0,4 0 0,1 0 0,-5 0 0,3 0 0,-4 0 0,1 0 0,-1 0 0,0 0 0,1 0 0,-1 0 0,0 0 0,0 0 0,-3 0 0,7 0 0,-7 0 0,7 0 0,-7 0 0,7 0 0,-7 4 0,2-3 0,1 2 0,-3-3 0,3 0 0,0 0 0,-3 0 0,7 0 0,-3 0 0,4 0 0,0 0 0,0 0 0,0 0 0,0 0 0,0 0 0,5 0 0,-4 0 0,4 0 0,-5 0 0,0 0 0,5 0 0,-3 0 0,7 0 0,-8 0 0,3 0 0,-3 0 0,-1 0 0,0 0 0,0 0 0,-4 0 0,3 0 0,-3 0 0,4 0 0,4 0 0,3 0 0,3 0 0,2 0 0,-1 0 0,-5 0 0,3 0 0,-7 0 0,2 0 0,-8 0 0,-1 0 0,-4 0 0,0 0 0,-1 0 0,5 0 0,-3 0 0,7 0 0,-7 0 0,2-3 0,1 2 0,-3-3 0,3 1 0,-4 2 0,-1-6 0,1 6 0,-1-2 0,1 0 0,4 2 0,1-3 0,3 4 0,2 0 0,-1 0 0,0 0 0,0 0 0,-4 0 0,3 0 0,-3 0 0,0 0 0,3 0 0,-7 0 0,3 0 0,-4 0 0,-1 0 0,1 4 0,0-3 0,-1 2 0,1-3 0,-1 0 0,1 0 0,-1 0 0,1 0 0,0 0 0,0 0 0,-1-3 0,-2 2 0,-2-2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24575,'0'21'0,"0"-5"0,0 1 0,0-9 0,0 9 0,0-9 0,0 9 0,0-4 0,0 0 0,0 3 0,0-3 0,0 0 0,0-1 0,0 0 0,0 1 0,0 0 0,0 2 0,0-2 0,0 0 0,0 3 0,0-3 0,0 0 0,0 4 0,0-4 0,0 3 0,0 2 0,0-2 0,0 2 0,0-5 0,0 3 0,0-7 0,0 3 0,0-5 0,0 1 0,0 0 0,0 0 0,0-1 0,0 1 0,0 0 0,0-1 0,0 1 0,0-1 0,0 1 0,0 0 0,0-1 0,0-3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8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2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5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24575,'16'0'0,"3"0"0,-7-5 0,4 4 0,-6-3 0,6 4 0,-5-5 0,5-1 0,0 1 0,-5-4 0,11 3 0,-1-5 0,3 0 0,-2 1 0,-1-2 0,-9 2 0,9 4 0,-10-3 0,11 3 0,-5-5 0,0 4 0,-1-2 0,-6 3 0,6 0 0,-5-3 0,5 8 0,-6-8 0,1 8 0,-1-4 0,0 5 0,0-4 0,0-2 0,1 1 0,-1-4 0,0 3 0,0 1 0,0-5 0,1 5 0,-1-5 0,1-6 0,4 4 0,-2-4 0,8 5 0,-9-5 0,9 3 0,-9-3 0,4 6 0,-6-1 0,1 1 0,4-1 0,-3 1 0,9-1 0,-9-5 0,20-7 0,-12-1 0,13-3 0,-10 4 0,-1 5 0,-4-3 0,-2 9 0,0-4 0,-4 5 0,3 0 0,-4 6 0,-1-4 0,0 3 0,1-10 0,0-1 0,0-6 0,5 1 0,10-9 0,-1 0 0,6-1 0,-13 3 0,4 6 0,-10 6 0,-1-2 0,-1-4 0,3-6 0,7-16 0,4 12 0,2-10 0,6 3 0,4-9 0,0-8 0,-1 1 0,-2 8 0,-5-5 0,5 12 0,-8-4 0,0 8 0,-6 6 0,4 2 0,-11 6 0,4 6 0,-5 1 0,-1 6 0,0 0 0,1-6 0,-1 5 0,2-11 0,-2 11 0,1-11 0,0 5 0,0 0 0,0-4 0,0 9 0,4-8 0,-4 8 0,4-2 0,-5 4 0,0-1 0,0 1 0,0 0 0,1-6 0,0 5 0,0-11 0,5 5 0,-4-5 0,10 4 0,-10 2 0,4 5 0,-6 1 0,0 0 0,0 0 0,0-5 0,-4 3 0,4-9 0,-4 4 0,6-12 0,-1 4 0,-4-10 0,3 10 0,-3-4 0,-1 7 0,-1 4 0,-1 3 0,-2 4 0,2 1 0,1 0 0,-4-6 0,9-8 0,-4 0 0,7-12 0,-1 6 0,0-1 0,-1 2 0,1 6 0,-6 0 0,4 6 0,-9 1 0,3 6 0,1 0 0,-4 0 0,4-6 0,0-7 0,-4-8 0,10-6 0,-4 0 0,6-8 0,0 6 0,0-6 0,-6 8 0,3 11 0,-9-1 0,3 15 0,-4-4 0,0 0 0,0 5 0,0-24 0,0-8 0,0-31 0,7-1 0,1-8 0,14 1 0,-5-3 0,5 1 0,-7 1 0,-1 18 0,-6 10 0,-2 3 0,-1 19 0,-4-10 0,9 19 0,-8-5 0,8 6 0,-9 0 0,9 1 0,-4 5 0,0-5 0,3 11 0,-8-11 0,9 11 0,-4-10 0,-1 9 0,6-9 0,-10 9 0,9-9 0,-9 4 0,9-6 0,-4 0 0,6-9 0,-6 6 0,-1-6 0,0 9 0,-4 6 0,4-4 0,-5 9 0,5-4 0,-4 6 0,4-6 0,-5 5 0,4-5 0,-3 0 0,9-1 0,-4 0 0,0-5 0,8 1 0,-6-3 0,2-3 0,0 9 0,-9-3 0,9 4 0,-4-6 0,0 6 0,4-4 0,-3 4 0,9-11 0,-4 5 0,4-5 0,-10 11 0,4-4 0,-4 9 0,5-9 0,0 9 0,5-9 0,-4 9 0,4-9 0,-6 10 0,1-5 0,-1 6 0,0-1 0,1 1 0,-1 0 0,0 0 0,0 0 0,0 0 0,1-6 0,0-1 0,0 0 0,5-5 0,-4 5 0,9-1 0,-8-3 0,3 9 0,-5-9 0,-1 9 0,1-4 0,-1 6 0,6-6 0,-4 5 0,14-21 0,-13 18 0,13-17 0,-14 14 0,10-6 0,-10 6 0,4-5 0,-5 11 0,5-10 0,-5 9 0,6-9 0,-1 9 0,-4-10 0,9 10 0,-8-10 0,8 10 0,-3-10 0,-1 10 0,-1-9 0,-5 9 0,5-4 0,-5 6 0,5-1 0,-6 1 0,1 4 0,4-9 0,-3 8 0,9-9 0,-4 5 0,1 0 0,3-5 0,-4 4 0,6-4 0,-1 4 0,-4 1 0,3 0 0,-4 0 0,6 0 0,-1 0 0,1-1 0,0 1 0,-1 0 0,8-1 0,-6 0 0,0 6 0,-3-4 0,-10 8 0,5-7 0,-6 8 0,1-4 0,-1 5 0,0-4 0,0 3 0,0-4 0,6 0 0,-4 4 0,9-4 0,-10 5 0,5 0 0,-6 0 0,1 0 0,-1 0 0,0 0 0,0-5 0,0 4 0,6-3 0,-5 4 0,11 0 0,-11 0 0,5 0 0,-6 0 0,0 0 0,1 0 0,-1 0 0,0 0 0,0 0 0,5 0 0,-3 0 0,9 0 0,-9 0 0,4 0 0,-6 0 0,5 0 0,0 0 0,12 0 0,-4 0 0,6 5 0,-12 1 0,4 5 0,-9-5 0,4 3 0,-6-3 0,0 4 0,0 0 0,1 1 0,-1-1 0,0 0 0,0 0 0,1 0 0,-1 1 0,0-1 0,-4 0 0,3 0 0,-3 1 0,-1-1 0,4-4 0,-8 3 0,9-4 0,-5 1 0,5 3 0,1-3 0,-1 4 0,10 5 0,-2-3 0,9 4 0,-10-5 0,5 0 0,-10 5 0,4-4 0,0 9 0,-4-9 0,9 9 0,-4-9 0,1 10 0,10-9 0,-14 8 0,14-3 0,-11 0 0,6 3 0,0-3 0,4 15 0,-3-8 0,-1 8 0,-2-11 0,-8 8 0,9-6 0,1 15 0,2-7 0,3 2 0,-9-5 0,3 1 0,-9-6 0,10 12 0,-10-12 0,5 12 0,-6-6 0,0 8 0,7 7 0,-5-6 0,5 6 0,-1-8 0,3 8 0,-1 1 0,4 1 0,-9 5 0,3-13 0,1 13 0,-5-13 0,6 14 0,-8-14 0,2 13 0,-1-5 0,0 0 0,6 5 0,2 27 0,1-16 0,4 23 0,-11-32 0,11 9 0,-5-14 0,6 11 0,-1-13 0,2 7 0,-1 0 0,0 0 0,0 8 0,1-6 0,1 15 0,-2-14 0,2 14 0,0 3-294,-5-25 0,1 1 294,8 22 0,-5-20 0,-1-2 0,3 10 0,14 23 0,-19-30 0,0 0 0,15 20 0,-12-24 0,-1-1 0,-4 6 0,9-5 0,-18-4 0,9-8 0,-9-6 588,3-2-588,-5-6 0,4-1 0,-4-5 0,4 5 0,0-10 0,-4 4 0,4-6 0,-6-4 0,0-2 0,0-4 0,-4 9 0,-1 9 0,0 5 0,1 6 0,11 0 0,-4-5 0,5 6 0,-7-1 0,1-5 0,0 5 0,-1-6 0,0 0 0,1-1 0,-1 1 0,6 0 0,-5-1 0,4 1 0,-4 6 0,5-4 0,-4 10 0,4-10 0,1 10 0,-5-4 0,10 0 0,-10 5 0,9-12 0,-9 5 0,8-6 0,-8 6 0,9-5 0,-9 6 0,8-8 0,-3 1 0,0 6 0,4-5 0,-9 6 0,8-8 0,-2 7 0,4-4 0,-5 4 0,4-6 0,14 17 0,-9-12 0,21 20 0,-15-15 0,8 8 0,7 1 0,-3 7 0,3-6 0,-6 6 0,-2-9 0,-6-1 0,-3-6 0,-7-4 0,-2-12 0,-5-1 0,4-5 0,-8 5 0,8-3 0,-3 3 0,-1-5 0,4 0 0,-9-5 0,9 4 0,-4-4 0,10 5 0,-3 1 0,3-2 0,-4-3 0,0 3 0,-1-4 0,1 5 0,0-4 0,6 3 0,-5-3 0,5 0 0,-6-2 0,0 0 0,-6-4 0,-1 8 0,-6-7 0,0 2 0,0-4 0,1 0 0,4 5 0,3-4 0,4 10 0,24-5 0,-11 1 0,19-2 0,-17 1 0,-6-5 0,-2 10 0,0-10 0,-4 4 0,4 0 0,-6-4 0,-1 4 0,1 0 0,0-3 0,-1 3 0,7 0 0,-4-3 0,4 8 0,0-9 0,-5 5 0,12-1 0,-5-4 0,0 10 0,4-10 0,-4 4 0,23 1 0,-12-5 0,19 5 0,-22-6 0,6 0 0,-14 0 0,5 0 0,-12 0 0,-1 0 0,-1 0 0,-5 0 0,0 0 0,4 0 0,-4 0 0,6 0 0,-6 0 0,11 0 0,-9 0 0,4 0 0,-1 0 0,-5 0 0,5 0 0,-4 0 0,3 0 0,-9 0 0,9 0 0,-4 0 0,6 0 0,-6 0 0,4 0 0,-9 0 0,9 0 0,-9 0 0,9 0 0,-9 0 0,3 0 0,1 0 0,1 0 0,6 0 0,0 0 0,-1 0 0,1 0 0,16-5 0,-17 3 0,15-8 0,-25 9 0,4-4 0,-6 5 0,0 0 0,-4-4 0,2 3 0,-2-4 0,3 5 0,1 0 0,1 0 0,-2 0 0,1 0 0,0 0 0,-5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2:01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24575,'15'0'0,"0"0"0,-5 0 0,0 0 0,0 0 0,0 0 0,0 0 0,0 0 0,0 0 0,-1 0 0,2 0 0,-1 0 0,0 0 0,0 0 0,1 0 0,4 0 0,-3 0 0,4 0 0,-6 0 0,0 0 0,0 0 0,1 0 0,-1 0 0,0 0 0,0 0 0,0 0 0,-4-5 0,2 4 0,-2-7 0,4 6 0,0-7 0,0 8 0,1-8 0,-1 8 0,0-8 0,0 8 0,0-4 0,1 1 0,-1 2 0,0-2 0,0 0 0,0 3 0,0-3 0,6-1 0,1 3 0,6-8 0,-6 9 0,-2-9 0,1 9 0,-4-3 0,4 4 0,-6 0 0,-5-5 0,4 4 0,-4-4 0,5 1 0,1 3 0,4-4 0,3 5 0,-1-4 0,4 3 0,-9-4 0,9 5 0,-9 0 0,3 0 0,-5 0 0,0 0 0,0 0 0,5 0 0,2 0 0,6 0 0,0 0 0,-1 0 0,1 0 0,0 0 0,-1 0 0,-4 0 0,3 0 0,-9 0 0,3 0 0,1 0 0,-4 0 0,3 0 0,-4 0 0,4 0 0,-3 0 0,4 0 0,-6 0 0,0 0 0,0 0 0,0 0 0,0 0 0,0 0 0,6 0 0,-5 0 0,11 0 0,-5 0 0,0 0 0,4 0 0,-9 0 0,4 0 0,-6 0 0,0 0 0,0 0 0,0 0 0,0 0 0,0 0 0,-1 0 0,7 0 0,1 0 0,0 0 0,4 0 0,-9 0 0,4 0 0,-6 0 0,0 0 0,0 0 0,0 0 0,0 0 0,5 0 0,-3 0 0,9 0 0,-4 0 0,6 0 0,-6 0 0,-1 0 0,-6 0 0,0 0 0,0 0 0,1 0 0,-6 4 0,4-3 0,-3 3 0,9-4 0,2 0 0,12 0 0,-10 0 0,15 0 0,-20 0 0,8 0 0,-12 0 0,0 0 0,1 0 0,-1 0 0,0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2:0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24575,'16'0'0,"3"0"0,-7-5 0,4 4 0,-6-3 0,6 4 0,-5-5 0,5-1 0,0 1 0,-5-4 0,11 3 0,-1-5 0,3 0 0,-2 1 0,-1-2 0,-9 2 0,9 4 0,-10-3 0,11 3 0,-5-5 0,0 4 0,-1-2 0,-6 3 0,6 0 0,-5-3 0,5 8 0,-6-8 0,1 8 0,-1-4 0,0 5 0,0-4 0,0-2 0,1 1 0,-1-4 0,0 3 0,0 1 0,0-5 0,1 5 0,-1-5 0,1-6 0,4 4 0,-2-4 0,8 5 0,-9-5 0,9 3 0,-9-3 0,4 6 0,-6-1 0,1 1 0,4-1 0,-3 1 0,9-1 0,-9-5 0,20-7 0,-12-1 0,13-3 0,-10 4 0,-1 5 0,-4-3 0,-2 9 0,0-4 0,-4 5 0,3 0 0,-4 6 0,-1-4 0,0 3 0,1-10 0,0-1 0,0-6 0,5 1 0,10-9 0,-1 0 0,6-1 0,-13 3 0,4 6 0,-10 6 0,-1-2 0,-1-4 0,3-6 0,7-16 0,4 12 0,2-10 0,6 3 0,4-9 0,0-8 0,-1 1 0,-2 8 0,-5-5 0,5 12 0,-8-4 0,0 8 0,-6 6 0,4 2 0,-11 6 0,4 6 0,-5 1 0,-1 6 0,0 0 0,1-6 0,-1 5 0,2-11 0,-2 11 0,1-11 0,0 5 0,0 0 0,0-4 0,0 9 0,4-8 0,-4 8 0,4-2 0,-5 4 0,0-1 0,0 1 0,0 0 0,1-6 0,0 5 0,0-11 0,5 5 0,-4-5 0,10 4 0,-10 2 0,4 5 0,-6 1 0,0 0 0,0 0 0,0-5 0,-4 3 0,4-9 0,-4 4 0,6-12 0,-1 4 0,-4-10 0,3 10 0,-3-4 0,-1 7 0,-1 4 0,-1 3 0,-2 4 0,2 1 0,1 0 0,-4-6 0,9-8 0,-4 0 0,7-12 0,-1 6 0,0-1 0,-1 2 0,1 6 0,-6 0 0,4 6 0,-9 1 0,3 6 0,1 0 0,-4 0 0,4-6 0,0-7 0,-4-8 0,10-6 0,-4 0 0,6-8 0,0 6 0,0-6 0,-6 8 0,3 11 0,-9-1 0,3 15 0,-4-4 0,0 0 0,0 5 0,0-24 0,0-8 0,0-31 0,7-1 0,1-8 0,14 1 0,-5-3 0,5 1 0,-7 1 0,-1 18 0,-6 10 0,-2 3 0,-1 19 0,-4-10 0,9 19 0,-8-5 0,8 6 0,-9 0 0,9 1 0,-4 5 0,0-5 0,3 11 0,-8-11 0,9 11 0,-4-10 0,-1 9 0,6-9 0,-10 9 0,9-9 0,-9 4 0,9-6 0,-4 0 0,6-9 0,-6 6 0,-1-6 0,0 9 0,-4 6 0,4-4 0,-5 9 0,5-4 0,-4 6 0,4-6 0,-5 5 0,4-5 0,-3 0 0,9-1 0,-4 0 0,0-5 0,8 1 0,-6-3 0,2-3 0,0 9 0,-9-3 0,9 4 0,-4-6 0,0 6 0,4-4 0,-3 4 0,9-11 0,-4 5 0,4-5 0,-10 11 0,4-4 0,-4 9 0,5-9 0,0 9 0,5-9 0,-4 9 0,4-9 0,-6 10 0,1-5 0,-1 6 0,0-1 0,1 1 0,-1 0 0,0 0 0,0 0 0,0 0 0,1-6 0,0-1 0,0 0 0,5-5 0,-4 5 0,9-1 0,-8-3 0,3 9 0,-5-9 0,-1 9 0,1-4 0,-1 6 0,6-6 0,-4 5 0,14-21 0,-13 18 0,13-17 0,-14 14 0,10-6 0,-10 6 0,4-5 0,-5 11 0,5-10 0,-5 9 0,6-9 0,-1 9 0,-4-10 0,9 10 0,-8-10 0,8 10 0,-3-10 0,-1 10 0,-1-9 0,-5 9 0,5-4 0,-5 6 0,5-1 0,-6 1 0,1 4 0,4-9 0,-3 8 0,9-9 0,-4 5 0,1 0 0,3-5 0,-4 4 0,6-4 0,-1 4 0,-4 1 0,3 0 0,-4 0 0,6 0 0,-1 0 0,1-1 0,0 1 0,-1 0 0,8-1 0,-6 0 0,0 6 0,-3-4 0,-10 8 0,5-7 0,-6 8 0,1-4 0,-1 5 0,0-4 0,0 3 0,0-4 0,6 0 0,-4 4 0,9-4 0,-10 5 0,5 0 0,-6 0 0,1 0 0,-1 0 0,0 0 0,0-5 0,0 4 0,6-3 0,-5 4 0,11 0 0,-11 0 0,5 0 0,-6 0 0,0 0 0,1 0 0,-1 0 0,0 0 0,0 0 0,5 0 0,-3 0 0,9 0 0,-9 0 0,4 0 0,-6 0 0,5 0 0,0 0 0,12 0 0,-4 0 0,6 5 0,-12 1 0,4 5 0,-9-5 0,4 3 0,-6-3 0,0 4 0,0 0 0,1 1 0,-1-1 0,0 0 0,0 0 0,1 0 0,-1 1 0,0-1 0,-4 0 0,3 0 0,-3 1 0,-1-1 0,4-4 0,-8 3 0,9-4 0,-5 1 0,5 3 0,1-3 0,-1 4 0,10 5 0,-2-3 0,9 4 0,-10-5 0,5 0 0,-10 5 0,4-4 0,0 9 0,-4-9 0,9 9 0,-4-9 0,1 10 0,10-9 0,-14 8 0,14-3 0,-11 0 0,6 3 0,0-3 0,4 15 0,-3-8 0,-1 8 0,-2-11 0,-8 8 0,9-6 0,1 15 0,2-7 0,3 2 0,-9-5 0,3 1 0,-9-6 0,10 12 0,-10-12 0,5 12 0,-6-6 0,0 8 0,7 7 0,-5-6 0,5 6 0,-1-8 0,3 8 0,-1 1 0,4 1 0,-9 5 0,3-13 0,1 13 0,-5-13 0,6 14 0,-8-14 0,2 13 0,-1-5 0,0 0 0,6 5 0,2 27 0,1-16 0,4 23 0,-11-32 0,11 9 0,-5-14 0,6 11 0,-1-13 0,2 7 0,-1 0 0,0 0 0,0 8 0,1-6 0,1 15 0,-2-14 0,2 14 0,0 3-294,-5-25 0,1 1 294,8 22 0,-5-20 0,-1-2 0,3 10 0,14 23 0,-19-30 0,0 0 0,15 20 0,-12-24 0,-1-1 0,-4 6 0,9-5 0,-18-4 0,9-8 0,-9-6 588,3-2-588,-5-6 0,4-1 0,-4-5 0,4 5 0,0-10 0,-4 4 0,4-6 0,-6-4 0,0-2 0,0-4 0,-4 9 0,-1 9 0,0 5 0,1 6 0,11 0 0,-4-5 0,5 6 0,-7-1 0,1-5 0,0 5 0,-1-6 0,0 0 0,1-1 0,-1 1 0,6 0 0,-5-1 0,4 1 0,-4 6 0,5-4 0,-4 10 0,4-10 0,1 10 0,-5-4 0,10 0 0,-10 5 0,9-12 0,-9 5 0,8-6 0,-8 6 0,9-5 0,-9 6 0,8-8 0,-3 1 0,0 6 0,4-5 0,-9 6 0,8-8 0,-2 7 0,4-4 0,-5 4 0,4-6 0,14 17 0,-9-12 0,21 20 0,-15-15 0,8 8 0,7 1 0,-3 7 0,3-6 0,-6 6 0,-2-9 0,-6-1 0,-3-6 0,-7-4 0,-2-12 0,-5-1 0,4-5 0,-8 5 0,8-3 0,-3 3 0,-1-5 0,4 0 0,-9-5 0,9 4 0,-4-4 0,10 5 0,-3 1 0,3-2 0,-4-3 0,0 3 0,-1-4 0,1 5 0,0-4 0,6 3 0,-5-3 0,5 0 0,-6-2 0,0 0 0,-6-4 0,-1 8 0,-6-7 0,0 2 0,0-4 0,1 0 0,4 5 0,3-4 0,4 10 0,24-5 0,-11 1 0,19-2 0,-17 1 0,-6-5 0,-2 10 0,0-10 0,-4 4 0,4 0 0,-6-4 0,-1 4 0,1 0 0,0-3 0,-1 3 0,7 0 0,-4-3 0,4 8 0,0-9 0,-5 5 0,12-1 0,-5-4 0,0 10 0,4-10 0,-4 4 0,23 1 0,-12-5 0,19 5 0,-22-6 0,6 0 0,-14 0 0,5 0 0,-12 0 0,-1 0 0,-1 0 0,-5 0 0,0 0 0,4 0 0,-4 0 0,6 0 0,-6 0 0,11 0 0,-9 0 0,4 0 0,-1 0 0,-5 0 0,5 0 0,-4 0 0,3 0 0,-9 0 0,9 0 0,-4 0 0,6 0 0,-6 0 0,4 0 0,-9 0 0,9 0 0,-9 0 0,9 0 0,-9 0 0,3 0 0,1 0 0,1 0 0,6 0 0,0 0 0,-1 0 0,1 0 0,16-5 0,-17 3 0,15-8 0,-25 9 0,4-4 0,-6 5 0,0 0 0,-4-4 0,2 3 0,-2-4 0,3 5 0,1 0 0,1 0 0,-2 0 0,1 0 0,0 0 0,-5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45.914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0 24575,'0'16'0,"0"-4"0,0 4 0,0-1 0,0 2 0,0 6 0,0-1 0,0 17 0,0-13 0,0 29 0,0-29 0,0 14 0,0-23 0,0-2 0,0-5 0,0 0 0,0 0 0,0 0 0,0 0 0,0 0 0,0 0 0,0 0 0,0 1 0,0-1 0,0 0 0,0 0 0,0-1 0,0 1 0,0 0 0,0 0 0,0 0 0,0 1 0,0-1 0,0 6 0,0-5 0,0 5 0,0-6 0,0 0 0,0 0 0,0-1 0,0 0 0,0 1 0,0-1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47.821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24575,'0'21'0,"0"-1"0,0 3 0,0-1 0,0 0 0,0 0 0,0 7 0,0 10 0,0-12 0,0 8 0,0-18 0,0 0 0,0-1 0,0-6 0,0 0 0,0-1 0,0 1 0,0-1 0,0-4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1.618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24575,'0'28'0,"0"-2"0,0 3 0,0-6 0,0 12 0,0-5 0,0 6 0,0-5 0,0 4 0,0-11 0,0 10 0,0-9 0,0 10 0,0-11 0,0 5 0,0-8 0,0-4 0,0-2 0,0-5 0,0 0 0,0 0 0,0 0 0,0-1 0,0 1 0,0 0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3.71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24575,'0'15'0,"0"-2"0,0-3 0,0 0 0,0 0 0,0-1 0,0 1 0,0 0 0,0-1 0,0 0 0,0 1 0,0-1 0,0 1 0,0-1 0,0 0 0,0 1 0,0-1 0,0 0 0,5-3 0,-4-2 0,3-4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5.155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24575,'0'15'0,"0"-1"0,0-5 0,0 1 0,0-1 0,0 0 0,0 1 0,0 0 0,0-1 0,0 1 0,0-1 0,4-4 0,-3-1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0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6.665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24575,'0'15'0,"0"-1"0,0-5 0,0 1 0,0 0 0,0 0 0,0 0 0,0-5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2.6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24575,'0'11'0,"0"0"0,0-4 0,0 0 0,0 1 0,0 0 0,0-1 0,0 1 0,0-1 0,0 0 0,0 1 0,0-1 0,0 0 0,0 1 0,0-1 0,0 0 0,0 1 0,0-1 0,0-3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3.95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24575,'0'21'0,"0"-5"0,0-5 0,0-4 0,0 1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5.6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24575,'0'12'0,"0"2"0,0-5 0,0 3 0,0 0 0,0-3 0,0 7 0,0 13 0,0-3 0,0 11 0,0-18 0,0 1 0,0-11 0,0 3 0,0-11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6.6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24575,'4'7'0,"-1"5"0,-3 0 0,0 6 0,0-1 0,0 0 0,0-4 0,0-1 0,0-5 0,0 5 0,0-4 0,0 4 0,0-4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7.99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24575,'0'21'0,"0"-5"0,0 0 0,0-7 0,0-1 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9.2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24575,'0'16'0,"0"-5"0,0 1 0,0-4 0,0-1 0,0 1 0,0-1 0,0 1 0,0 0 0,0 0 0,0-1 0,0 1 0,0 0 0,0-1 0,0 1 0,0 0 0,0 4 0,0-4 0,0 5 0,0-1 0,0-4 0,0 4 0,0-4 0,0 0 0,0 4 0,0-3 0,0 3 0,0-4 0,0 0 0,0-1 0,0-2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1.0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24575,'0'17'0,"0"-4"0,0 3 0,0-7 0,0 3 0,0-4 0,0-1 0,0 1 0,0-1 0,0 0 0,0 0 0,0 1 0,0-1 0,0 0 0,0 1 0,0-1 0,0 0 0,0 1 0,0-1 0,0 0 0,0 0 0,3-3 0,-2 2 0,3-2 0,-1 0 0,-2 3 0,2-3 0,0 0 0,1-1 0,0-3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2.11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24575,'0'21'0,"0"-5"0,0-4 0,0-4 0,0 0 0,0 0 0,0 0 0,0 3 0,0 5 0,0 2 0,0 9 0,0-12 0,0 4 0,0-11 0,0-4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3.32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24575,'0'14'0,"0"-2"0,0-1 0,0-3 0,0-1 0,0 1 0,0-1 0,0 1 0,0 4 0,0-3 0,0 3 0,0-5 0,0 1 0,0-1 0,0 1 0,0 0 0,0 0 0,0-1 0,0 1 0,0-1 0,0 5 0,0 6 0,0 1 0,0 8 0,0 4 0,0-10 0,0 8 0,0-20 0,0 3 0,0-4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0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4.88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24575,'0'12'0,"0"-1"0,0-4 0,0 1 0,0-1 0,0 1 0,0 0 0,0-1 0,0 1 0,0 0 0,0 0 0,0-1 0,0 1 0,0 0 0,0-4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6.59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24575,'0'11'0,"0"0"0,0-3 0,0-1 0,0 1 0,0 0 0,0-1 0,0 1 0,0 0 0,0 0 0,0-1 0,0 1 0,0 0 0,0-4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7.8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24575,'0'12'0,"0"-1"0,0 1 0,0 1 0,0 0 0,0-1 0,0-4 0,0 7 0,0-5 0,0 5 0,0-8 0,0 1 0,0-1 0,0 5 0,0-3 0,0 3 0,0-4 0,0 0 0,0 0 0,0-1 0,0-2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9.41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25 0 24575,'0'20'0,"0"-1"0,0-3 0,0-4 0,0 5 0,0-4 0,0 4 0,0 0 0,0-4 0,0-1 0,0-4 0,0 0 0,0 0 0,0 4 0,-4 1 0,3 4 0,-3 0 0,4 1 0,0 4 0,0-3 0,0-1 0,0 1 0,0-9 0,0 5 0,-7-10 0,5-2 0,-5-3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0.60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24575,'0'11'0,"0"4"0,0-6 0,0 7 0,0-7 0,0 3 0,0-4 0,0-1 0,0 0 0,0-3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1.8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24575,'0'11'0,"0"-1"0,0 3 0,0 0 0,0 4 0,0 0 0,0-4 0,0 10 0,0-13 0,0 8 0,0-13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3.9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24575,'0'12'0,"0"-2"0,0-2 0,0 0 0,0 0 0,0-1 0,0 1 0,0-1 0,0 1 0,0-1 0,0 1 0,0-1 0,0 1 0,0-1 0,0 1 0,0-1 0,0 1 0,0 0 0,0-1 0,0 1 0,0 0 0,0 0 0,0 0 0,0-1 0,0 1 0,0-1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5.2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 1 24575,'0'15'0,"0"1"0,0 6 0,0-3 0,0 8 0,0-8 0,-4 6 0,3-11 0,-3 9 0,4-14 0,0 2 0,0-8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7.36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24575,'0'12'0,"0"-1"0,0-3 0,0 0 0,0-1 0,0 1 0,0 0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9.9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24575,'0'21'0,"0"-1"0,0-3 0,0-5 0,0 4 0,0-7 0,0 8 0,0-9 0,0 4 0,0-4 0,0 0 0,0 0 0,0 0 0,0-1 0,0 1 0,0-1 0,0 1 0,0-1 0,0 0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15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24575,'0'27'0,"0"9"0,0-3 0,0 10 0,0-19 0,0 12 0,0-13 0,0 1 0,4-14 0,2-6 0,-1-4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4.5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24575,'0'8'0,"0"-2"0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5.98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24575,'0'11'0,"0"0"0,0-4 0,0 1 0,0-1 0,0 1 0,0-4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6.99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24575,'0'12'0,"0"-1"0,0-4 0,0 5 0,0 2 0,0 3 0,0 5 0,0-3 0,0 23 0,0-20 0,0 15 0,0-24 0,0-2 0,0-7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8.38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24575,'0'11'0,"0"0"0,0-4 0,0 1 0,0-1 0,0 1 0,0 3 0,0-2 0,0 12 0,0-6 0,0 7 0,0-9 0,0-4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0.1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24575,'0'11'0,"0"0"0,0-3 0,0 0 0,0-1 0,0 1 0,0 4 0,0-3 0,0 12 0,0-11 0,0 7 0,0-13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1.6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24575,'0'14'0,"0"2"0,0-4 0,0 0 0,0-4 0,0 0 0,0-1 0,0 1 0,0-4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3.6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24575,'0'12'0,"0"-2"0,0 1 0,0-3 0,0 3 0,0-7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9.31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24575,'0'11'0,"0"0"0,0-3 0,0-1 0,0 1 0,0 0 0,0-1 0,0 1 0,0 0 0,0-1 0,0 1 0,0 0 0,0-1 0,0 1 0,0-1 0,0 1 0,0-1 0,0 1 0,3-4 0,-2 3 0,6-7 0,-6 7 0,2-2 0,-3 2 0,0 1 0,0-1 0,3-3 0,-2 3 0,3-3 0,-4 4 0,0-4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1.05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31 1 24575,'0'11'0,"0"-1"0,0-3 0,0 1 0,0 0 0,0-1 0,0 1 0,0 0 0,0-1 0,0 5 0,0-3 0,0 7 0,0-7 0,0 3 0,0-4 0,0 0 0,0 0 0,0-1 0,0 1 0,0 0 0,0-1 0,0 1 0,0-1 0,0 1 0,0 0 0,-4 0 0,3 0 0,-2-1 0,0 1 0,2 0 0,-6 0 0,6 0 0,-3-1 0,1-2 0,2-2 0,-2-3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2.2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24575,'0'16'0,"0"-4"0,0 4 0,0-7 0,0 7 0,0 2 0,0 12 0,0-10 0,0 8 0,0-19 0,0 7 0,0-7 0,0 3 0,0-11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19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24575,'0'14'0,"0"0"0,0-4 0,0 0 0,0 0 0,0 0 0,0 0 0,0 0 0,0 0 0,0 0 0,0 0 0,0 0 0,0 0 0,0 0 0,0 0 0,0 0 0,0 0 0,0 0 0,0 1 0,0-1 0,0 0 0,0 0 0,0 1 0,0-1 0,0-1 0,0 1 0,0 0 0,0 0 0,0-5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4.6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55 0 24575,'0'12'0,"0"-1"0,0-4 0,0 1 0,0-1 0,0 4 0,0-3 0,0 7 0,0-2 0,0 4 0,0-4 0,-8 3 0,6-7 0,-5 3 0,7-4 0,0 0 0,0-1 0,0 1 0,-4-1 0,4 1 0,-4-1 0,1-2 0,-1-2 0,-3-3 0,-1 0 0,4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6.21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24575,'0'11'0,"0"4"0,0-3 0,0 1 0,0-2 0,0-7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7.6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24575,'0'12'0,"0"-1"0,0-4 0,0 1 0,0 0 0,0 0 0,0-1 0,0 1 0,0-1 0,0 1 0,0 0 0,0 4 0,0-3 0,0 7 0,0-7 0,0 3 0,0-4 0,0-1 0,0 1 0,0 0 0,0-1 0,0 1 0,0-1 0,0 1 0,0-4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9.0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24575,'0'12'0,"0"3"0,0-2 0,0 0 0,0-1 0,0-4 0,0 0 0,0 3 0,0-3 0,0 3 0,0-3 0,0-1 0,0 1 0,0 0 0,0 0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22.4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 24575,'0'11'0,"0"-1"0,0-2 0,0-1 0,0 0 0,0 0 0,0 1 0,0-1 0,0 0 0,0 0 0,0 1 0,0-1 0,0 0 0,0 0 0,0 0 0,0 1 0,0-1 0,0 0 0,-3 1 0,2 0 0,-2 0 0,3-1 0,0 1 0,-4 0 0,3 0 0,-2-1 0,3 0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22.8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5.41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24575,'0'10'0,"0"1"0,0-4 0,0 0 0,0 1 0,0-1 0,0 1 0,0-1 0,0 1 0,0 0 0,0-1 0,0 1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6.92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24575,'0'15'0,"0"1"0,0 2 0,0-1 0,0-4 0,0 3 0,0-3 0,0 15 0,0-12 0,0 6 0,0-14 0,0-1 0,0 0 0,0 1 0,0 0 0,0-1 0,0 1 0,0-1 0,0 1 0,0-1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8.929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14 0 24575,'0'20'0,"0"0"0,0-3 0,0 0 0,0-1 0,0 2 0,0 14 0,0-15 0,0 20 0,0-23 0,0 4 0,0-2 0,0-7 0,0 3 0,0 0 0,0-4 0,0 3 0,0-3 0,0-1 0,0 1 0,0 4 0,0-3 0,0 3 0,0-4 0,0-1 0,0 1 0,0 0 0,-6-4 0,4 3 0,-4-3 0,6 3 0,0 1 0,0 0 0,0-1 0,0 1 0,0 0 0,0-1 0,0 1 0,0-1 0,0 0 0,0 1 0,0-1 0,0 0 0,0 1 0,0-1 0,0 0 0,0 0 0,0 1 0,0-4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0.632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0 24575,'0'16'0,"0"-5"0,0 10 0,0-6 0,0 7 0,0-5 0,0 18 0,0-13 0,0 18 0,0-22 0,0 4 0,0-4 0,0-1 0,0 0 0,0 0 0,0 1 0,0-1 0,0 8 0,0-6 0,0 6 0,4-8 0,-3 6 0,3-5 0,-1 4 0,-2 1 0,7 8 0,-7-6 0,3 5 0,-4-17 0,0 3 0,0-7 0,0 3 0,0-4 0,0 0 0,0-1 0,0 1 0,0 0 0,3 0 0,-2-1 0,3 1 0,-4 0 0,3 0 0,-2 0 0,2-1 0,-3 1 0,0-1 0,0 1 0,0 0 0,0 0 0,0-1 0,0 1 0,0 0 0,0 0 0,4 0 0,-3-1 0,2 1 0,-3-1 0,0 1 0,0-1 0,4 1 0,-4-1 0,4 1 0,-4-1 0,0 1 0,3-1 0,-2 1 0,2 0 0,-3-1 0,0 1 0,0-1 0,0 0 0,0 1 0,0-4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2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24575,'-20'6'0,"4"4"0,0 2 0,6 3 0,4-5 0,-3-4 0,8 3 0,-4-4 0,5 6 0,-10-1 0,8 1 0,-13-1 0,14 6 0,-8-4 0,3 4 0,1-6 0,0 0 0,0 0 0,4 1 0,-3-1 0,-1 0 0,4-1 0,-8 1 0,8 1 0,-4-1 0,5 0 0,0 0 0,0 0 0,0 0 0,-4 0 0,3 0 0,-4 0 0,5-1 0,0 1 0,0 0 0,5 0 0,0 0 0,6 1 0,-1-1 0,0 0 0,1 6 0,-1-5 0,1 5 0,-1-6 0,0 1 0,0-6 0,0 0 0,0-5 0,0 0 0,0 0 0,0 0 0,0 0 0,1 0 0,-1 0 0,0 0 0,0 0 0,0 0 0,0 0 0,0 0 0,0 0 0,0-5 0,0 4 0,0-3 0,1-1 0,-1 0 0,-5-5 0,4 0 0,-3-6 0,5-1 0,0-6 0,7-6 0,0 5 0,5-6 0,-5 8 0,-2 5 0,-5 1 0,-1 6 0,0 4 0,-4-3 0,-2 4 0,-4-5 0,0 0 0,-4 0 0,-2 0 0,-4 0 0,0 5 0,0-5 0,0 9 0,-1-8 0,1 4 0,0-6 0,0 1 0,-1 4 0,6-3 0,-4 4 0,7-5 0,-6 4 0,2 2 0,-3 4 0,-1 0 0,5-4 0,-4 3 0,8-4 0,-3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3.22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0 24575,'0'16'0,"0"0"0,0 1 0,0 1 0,0-1 0,0 5 0,0-3 0,0 34 0,0-23 0,0 32 0,0-31 0,0 0 0,0-4 0,0-9 0,0 5 0,0-1 0,0-4 0,0 10 0,0-5 0,4 6 0,1-1 0,1 6 0,2-4 0,-7 10 0,3-10 0,1 10 0,-4-5 0,4 7 0,-5-7 0,4-1 0,-3-5 0,7-6 0,-7-1 0,3-4 0,-4-1 0,3-4 0,-2-1 0,2-4 0,1 0 0,-3 0 0,2-1 0,-3 0 0,3-3 0,-2 3 0,2-3 0,-3 3 0,4 1 0,-3-1 0,2 1 0,-3 4 0,4 1 0,-3 4 0,3 6 0,-4 0 0,0 1 0,0-2 0,0 0 0,3-8 0,-2 8 0,3-14 0,-4 4 0,0-4 0,0 0 0,3 0 0,-2 0 0,3-1 0,-4 1 0,3 0 0,-2-1 0,5 0 0,-5 0 0,2-3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4.67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24575,'0'25'0,"0"0"0,0 4 0,0 11 0,0-3 0,0 17 0,0-4 0,0 18 0,0-9 0,0-3 0,0 0 0,0 4 0,0 31 0,0-43 0,0 13 0,0-9 0,0 20 0,0-27 0,0 21 0,0-21 0,0 15 0,0-23 0,0 16 0,4-16 0,-2 42 0,6-36 0,-7 18 0,4-39 0,-1 10 0,0-10 0,1 10 0,3-14 0,-7-5 0,3 3 0,-1-3 0,-2 4 0,7-4 0,-7-1 0,6 4 0,-3-6 0,1 5 0,-1-3 0,-4-3 0,3 7 0,-2-7 0,3 3 0,-4-4 0,4 0 0,-3-1 0,2 1 0,-3 0 0,0 0 0,3-4 0,-2 2 0,3-5 0,-4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6.86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24575,'0'21'0,"0"-4"0,0 10 0,0-4 0,0 6 0,0-1 0,0 13 0,0 4 0,0 5 0,0-8 0,0-2 0,0-5 0,0 13 0,0-5 0,0 11 0,0-11 0,0 19 0,0-23 0,0 21 0,0-23 0,0 11 0,0-7 0,0 0 0,0 8 0,0-6 0,0 1 0,5-10 0,0-6 0,0-4 0,4 3 0,-8-9 0,7 5 0,-3-1 0,0-4 0,3 5 0,-7-6 0,3 0 0,0 5 0,-3-3 0,3 3 0,0 0 0,-3-3 0,4 3 0,-1 0 0,-3 2 0,3-1 0,-4 5 0,4-10 0,-3 9 0,3 5 0,-4-7 0,4 10 0,-3-17 0,3 10 0,-4-10 0,4 9 0,-3-8 0,8 23 0,-4-19 0,0 14 0,-1-19 0,0 7 0,-3-10 0,2 4 0,-3-7 0,0-3 0,4 3 0,-3-4 0,2-1 0,-3 1 0,0-1 0,0 9 0,0-2 0,0 7 0,0-4 0,0 0 0,0 0 0,0 6 0,0-5 0,0 4 0,0 1 0,0-5 0,0 4 0,0-4 0,0-5 0,4 11 0,-3-14 0,3 14 0,-4-11 0,0 0 0,0 4 0,0-4 0,0 0 0,0-1 0,0-4 0,0-1 0,0 1 0,3-3 0,-2 2 0,2-3 0,-3 3 0,0 1 0,0 0 0,4 0 0,-3-1 0,2 1 0,-3 0 0,3-4 0,1-1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9.38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0 24575,'0'22'0,"0"-2"0,0-3 0,0 6 0,0 6 0,0 6 0,0 1 0,6 62 0,1-26 0,-1 23 0,0 0 0,1-16 0,-2 12 0,1-3 0,0-32 0,-3-5 0,0 1 0,2-3 0,-5 5 0,0-17 0,5 10 0,-4-12 0,8 25 0,-8-14 0,4 13 0,0-17 0,-4-7 0,8-1 0,-8-5 0,7-1 0,-3-4 0,0 3 0,3-9 0,-3 10 0,0-10 0,-1 9 0,0-3 0,-3 4 0,8 1 0,-8-1 0,7 1 0,-7-6 0,7-1 0,-7-4 0,7-1 0,-7 0 0,7 8 0,-7-6 0,6 2 0,-6-5 0,2-2 0,1 3 0,-3 0 0,3 0 0,-4 1 0,0-1 0,4 0 0,-3-4 0,3-1 0,-4-4 0,0 0 0,0 0 0,0 0 0,0-1 0,0 1 0,0 4 0,0 1 0,0 5 0,0-1 0,0 0 0,3 8 0,-2-6 0,3 6 0,0-7 0,-3 4 0,3-4 0,0 5 0,-3-6 0,3 5 0,-4-3 0,3 3 0,-2-5 0,3 0 0,0 1 0,-3-1 0,7 0 0,-7 1 0,6-1 0,-2 5 0,0-3 0,3 3 0,-3-5 0,4 8 0,-4-10 0,2 9 0,-6-15 0,3 3 0,-4-4 0,0-1 0,0 1 0,0-1 0,0 1 0,0 0 0,0 4 0,0 1 0,0 0 0,0 3 0,0-7 0,0 7 0,0-7 0,0 3 0,0-4 0,0 4 0,0-3 0,0 7 0,0-3 0,0 4 0,0 1 0,0-1 0,0-4 0,0-1 0,0-4 0,0 0 0,0-1 0,0 1 0,0 0 0,0-1 0,-3-3 0,-6 0 0,4-4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2.37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0 24575,'0'32'0,"0"-4"0,0 6 0,0 0 0,0 8 0,0 8 0,0 5 0,0 13 0,0-14 0,0 1 0,0 19 0,0 24 0,0-62 0,0 10 0,0-14 0,0 20 0,0-20 0,0 14 0,0-4 0,0 7 0,0 7 0,0 0 0,0 7 0,0-6 0,0 0 0,0-3 0,0-11 0,0 29 0,0-30 0,0 22 0,0-34 0,5 10 0,-4-10 0,8 10 0,-3-5 0,-1 1 0,4 4 0,-3-11 0,0 6 0,2-7 0,-7 0 0,7-4 0,-3-2 0,0-5 0,2 1 0,-2-1 0,0 0 0,3 6 0,-3-5 0,4 9 0,-4-3 0,4 4 0,-8 1 0,11 7 0,-10-6 0,10 1 0,-11-3 0,6-14 0,-6 12 0,6-12 0,-6 9 0,7-6 0,-7 5 0,7-3 0,-7 8 0,6-9 0,-6 10 0,3-5 0,0 5 0,-3 1 0,8-1 0,-8 1 0,8 5 0,-8-4 0,8 4 0,-5-11 0,2 10 0,1-13 0,-2 13 0,0-9 0,4 4 0,-8 1 0,3-1 0,0 1 0,-3-1 0,4-5 0,-5 5 0,3-10 0,-2 4 0,3-4 0,-4-1 0,4 0 0,-3-4 0,3 4 0,0-4 0,-3 4 0,2 0 0,1 1 0,1 11 0,0-8 0,3 9 0,-7-8 0,7-8 0,-7 8 0,2-14 0,0 4 0,-2-4 0,3 0 0,-4 0 0,0 3 0,0 7 0,0 6 0,0 4 0,0 1 0,0-1 0,0 0 0,0-4 0,0-2 0,0-5 0,0 1 0,0-1 0,0 0 0,0 1 0,0 4 0,0 1 0,0 1 0,0 3 0,0-8 0,0-1 0,0-2 0,0-7 0,0 3 0,0-4 0,0-1 0,0 1 0,0-1 0,0 0 0,0 1 0,3 0 0,2 0 0,-1 0 0,-1 0 0,-3-1 0,0-2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5.722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24575,'0'21'0,"0"-1"0,0 2 0,0 8 0,0-1 0,0 18 0,0-16 0,0 23 0,0-17 0,0 11 0,0-12 0,0 3 0,0-9 0,0 10 0,0 2 0,0-5 0,0 10 0,5-12 0,-4-4 0,3 8 0,1-9 0,-4 6 0,8 4 0,-3 14 0,4-9 0,-4 15 0,3-19 0,-8 1 0,8-7 0,-8 5 0,3-10 0,1 4 0,-4-6 0,7-4 0,-7-2 0,6-5 0,-6 1 0,7-5 0,-8 3 0,8-3 0,-3 9 0,0-3 0,3 3 0,-7 0 0,7-3 0,-8 3 0,4 0 0,0 4 0,1-2 0,0 1 0,2-7 0,-2-1 0,0 5 0,3 2 0,-7 4 0,7-5 0,-7 10 0,7-13 0,-7 13 0,3-10 0,-4 1 0,4 3 0,-3-8 0,3 3 0,-4 0 0,0 2 0,0 4 0,0 0 0,0-4 0,0 16 0,0-14 0,0 15 0,4-17 0,-3 3 0,3-8 0,0 8 0,-3-4 0,3 6 0,-4-1 0,4 1 0,-3-1 0,4 1 0,-5-1 0,0 0 0,0 1 0,4-6 0,-3 5 0,2-10 0,-3 9 0,4-8 0,-3 3 0,3 0 0,-4-3 0,0 16 0,0-10 0,0 6 0,0-4 0,0-3 0,0-1 0,0 0 0,0-6 0,0 0 0,0-4 0,0 4 0,3-9 0,-2 4 0,3 0 0,-4 2 0,0 3 0,0 0 0,0 0 0,0 1 0,0 4 0,4-4 0,-3 5 0,2 2 0,-3-10 0,4 4 0,-3-11 0,2 0 0,-3 0 0,0 0 0,0-1 0,0 1 0,0 0 0,0 0 0,0 9 0,0-3 0,0 8 0,0-4 0,4-1 0,-3 0 0,3 0 0,0 1 0,-3-5 0,3-1 0,-1 0 0,-2 1 0,3 0 0,0 11 0,-3-9 0,3 10 0,0-8 0,-3-4 0,2 3 0,-3-7 0,0 3 0,4-4 0,-3 0 0,2 0 0,-3-1 0,0 1 0,0 0 0,0 0 0,4-1 0,-3 9 0,2-2 0,-3 11 0,0-6 0,4 3 0,-3 0 0,7-3 0,-8 3 0,4 3 0,0-10 0,-3 9 0,2-15 0,1 7 0,-3-3 0,3 0 0,0 3 0,-3-2 0,2 3 0,1 0 0,-3 0 0,3 1 0,-4-1 0,4 0 0,-3-4 0,3 4 0,0-4 0,-3 4 0,6 0 0,-6 0 0,3 1 0,-4-5 0,4 3 0,-3 5 0,3-6 0,-4 9 0,0-11 0,0 4 0,0 0 0,0-4 0,0 3 0,0-2 0,0-1 0,0 3 0,0-7 0,0 3 0,0-5 0,0 1 0,0 0 0,0-1 0,0 0 0,0 1 0,0 0 0,0-1 0,0 5 0,0 1 0,0 1 0,0 2 0,0-7 0,0 3 0,0-5 0,0 1 0,0 0 0,0 0 0,0-1 0,0 1 0,0 0 0,0-1 0,0 1 0,0 0 0,0 0 0,0 0 0,0-1 0,-7-9 0,6 4 0,-6-8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8.155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24575,'0'11'0,"0"0"0,0-3 0,0 0 0,0-1 0,0 5 0,0 1 0,0-1 0,0 4 0,0-7 0,0 14 0,0-8 0,0 5 0,0-4 0,4-3 0,-3 4 0,10 4 0,-5-3 0,6 3 0,-7-8 0,2 10 0,-2-8 0,0 5 0,-1-8 0,-4-4 0,3 0 0,-2-1 0,2 1 0,1 0 0,-3 0 0,2-1 0,-3 1 0,0-1 0,0 1 0,0 3 0,0-2 0,0 6 0,0-6 0,0 7 0,0-7 0,0 7 0,0-7 0,0 3 0,0-4 0,0 0 0,0-1 0,0 1 0,0 0 0,0-1 0,0 1 0,0-1 0,4 5 0,-3 6 0,3 1 0,-4 3 0,0-4 0,3-5 0,-2 3 0,3-3 0,-4 0 0,0 3 0,0-7 0,0 7 0,0-7 0,0 3 0,0 0 0,0-3 0,0 3 0,0 0 0,0-3 0,0 3 0,0 0 0,0-3 0,0 3 0,0-5 0,0 1 0,0 4 0,0-3 0,0 3 0,0-4 0,0 0 0,0 0 0,0-1 0,0 1 0,0 0 0,0 0 0,0-4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4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06.929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3577 396 24575,'-19'0'0,"0"-4"0,-3-5 0,3-5 0,-8-1 0,3-2 0,-10 2 0,-13-2 0,-3 0 0,-6-3 0,-8 4 0,0 3 0,10 7 0,-38-3 0,38 3 0,-37-9 0,49-1 0,-35-13 0,49 8 0,-18 2 0,28 3 0,-5 11 0,6-8 0,0 1 0,-5 2 0,-2-3 0,-4 3 0,-7 0 0,6 1 0,-24-1 0,15 5 0,-10 1 0,13 4 0,7 0 0,-1 0 0,1 0 0,-6 0 0,4 0 0,-10 0 0,11 0 0,-11 0 0,-2 0 0,0 0 0,-6 0 0,7 0 0,-6 0 0,4 4 0,-18 8 0,-6 7 0,1 4 0,1 0 0,4 0 0,3 5 0,10-9 0,0 2 0,-23 16 0,-17 2 0,38-8 0,8-9 0,0 10 0,12-12 0,-6 6 0,7-2 0,5-4 0,-5 4 0,6-6 0,-7 6 0,2-4 0,-7 5 0,-2 1 0,1-5 0,-5 5 0,4-1 0,-4-3 0,5 3 0,-4-4 0,10-2 0,-4 0 0,-7 5 0,14-5 0,-8-1 0,18-5 0,4-1 0,-4-2 0,8 2 0,-7-4 0,3 1 0,0 3 0,-4-2 0,4 2 0,-4 0 0,4-2 0,-3 6 0,7-7 0,-3 3 0,4-5 0,4 1 0,-3-3 0,6-5 0,-2-4 0,3-4 0,0-4 0,0-1 0,3-4 0,-2-5 0,7 3 0,-7-8 0,7 9 0,-7-10 0,3 10 0,-4-9 0,3 8 0,3-8 0,2 9 0,1-5 0,0 6 0,0 0 0,-1 4 0,0 1 0,0 4 0,-4 10 0,-1 4 0,-3 10 0,0 6 0,0-3 0,-4 8 0,-1-9 0,-4 10 0,0-5 0,-1 6 0,-4-1 0,4 0 0,-8 1 0,7 5 0,-7-4 0,8-1 0,-4-7 0,10-4 0,-4-5 0,3 3 0,1-7 0,0 3 0,7-8 0,6 0 0,4-4 0,9 4 0,1 1 0,6 5 0,-1 3 0,-4-3 0,-2 8 0,0-4 0,-8-1 0,8 0 0,-13-5 0,3 0 0,-5 0 0,1 0 0,0 0 0,0-4 0,-1-1 0,-2-3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14.05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260 0 24575,'0'16'0,"0"4"0,0-1 0,0 8 0,0-3 0,0 4 0,0 37 0,0-22 0,0 30 0,0-32 0,0 0 0,0-5 0,0 4 0,0-5 0,0 1 0,0 4 0,0 26 0,4-4 0,-3 13 0,8-21 0,-3-13 0,-1-10 0,0 8 0,-5-14 0,0 21 0,0-14 0,0 9 0,0-13 0,0 4 0,0-3 0,0-7 0,0 4 0,0-12 0,0 8 0,0 1 0,0 0 0,0 1 0,0 3 0,0-4 0,0 6 0,0-6 0,0 4 0,0-8 0,0 3 0,0-5 0,0-3 0,0-2 0,0 0 0,0 1 0,0 4 0,0 13 0,0-5 0,0 6 0,0-9 0,0-4 0,0-5 0,0-1 0,0-4 0,0-1 0,0 1 0,0 0 0,0-1 0,0 1 0,0-1 0,0 1 0,0 0 0,0 0 0,0 0 0,-4-1 0,4 1 0,-4-1 0,4 1 0,0 0 0,-3 0 0,2-1 0,-3 1 0,4 0 0,0 0 0,0 0 0,-3-1 0,2 1 0,-2 0 0,3 0 0,0-1 0,-4-2 0,0-2 0,-4-3 0,-3 0 0,-2-4 0,-5-1 0,1-7 0,0-2 0,0 1 0,-1-3 0,1 2 0,0 1 0,-1-4 0,5 8 0,-3-3 0,3 3 0,0 1 0,1 0 0,4 4 0,0-3 0,4 3 0,4 3 0,12 9 0,-3 6 0,11 7 0,-11-8 0,4 3 0,-1-7 0,-3 7 0,4-2 0,-5-1 0,1 3 0,-1-7 0,0 3 0,0-4 0,-1 0 0,1-1 0,-3 1 0,1 0 0,-5 0 0,6-4 0,-6 3 0,5-6 0,-2 2 0,4-3 0,0 0 0,-1 0 0,1 0 0,0 0 0,4-4 0,1-4 0,4-6 0,0-3 0,1 0 0,-1 0 0,0-1 0,0 5 0,1-4 0,-5 8 0,-1-3 0,0 4 0,-3 0 0,3 3 0,-5-1 0,5 1 0,1-3 0,0 0 0,-2 3 0,-3-1 0,-1 5 0,1-3 0,0 4 0,0 0 0,-1-3 0,1 2 0,-4-6 0,3 6 0,-3-6 0,4 6 0,0-5 0,-4 5 0,-1-3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20.26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4799 1 24575,'0'20'0,"0"-3"0,0 6 0,0-1 0,0-4 0,0 9 0,-8 4 0,1 0 0,-10 5 0,6-8 0,-3 6 0,5-9 0,-1 8 0,1-9 0,-1 10 0,1-5 0,-5 5 0,-2 0 0,-4 2 0,0 5 0,-1 1 0,0-1 0,-14 14 0,12-16 0,-10 5 0,15-22 0,1-9 0,4 0 0,-4-5 0,8 0 0,-7 1 0,3-1 0,0 0 0,-3 4 0,3-2 0,0 2 0,-3 0 0,2-3 0,-3 8 0,0-8 0,0 8 0,-1-8 0,1 8 0,-5-7 0,-2 7 0,-4-2 0,-13 12 0,3-5 0,-10 6 0,7-7 0,0-1 0,-2 7 0,7-6 0,0 0 0,8-3 0,-1-3 0,-5 5 0,4-1 0,-5 6 0,1-4 0,-9 10 0,0-9 0,-12 10 0,6-4 0,-7 0 0,0-1 0,-24 6 0,24-14 0,-23 12 0,30-19 0,0 4 0,-6 0 0,6-4 0,-7 4 0,-15 2 0,5 0 0,-1 1 0,-18 5 0,36-12 0,-36 12 0,27-6 0,-14 6 0,0 0 0,7-1 0,-6 1 0,14-2 0,-6 2 0,7-2 0,-7 1 0,5-1 0,-19 8 0,11-5 0,1-1 0,-4-2 0,18-9 0,-19 4 0,-12-1 0,13-3 0,-5 2 0,20-4 0,11-5 0,1 3 0,2-7 0,10 6 0,-4-7 0,6 7 0,0-7 0,-1 8 0,1-8 0,-1 7 0,1-2 0,0-1 0,-1 3 0,1-3 0,0 1 0,0 2 0,4-7 0,2 7 0,9-7 0,1 3 0,-4 0 0,3 1 0,-8 3 0,-1 1 0,3 0 0,-8 0 0,9 0 0,-4 0 0,4-4 0,5 2 0,1-6 0,5 2 0,2 1 0,-1-3 0,1 2 0,-2-3 0,-1 3 0,-4-2 0,-1 7 0,0-8 0,-3 4 0,7 0 0,-3-3 0,5 2 0,-5 1 0,3-3 0,-7 7 0,-2-3 0,-6 4 0,1 0 0,-4-4 0,8 3 0,-3-3 0,5-1 0,3 0 0,2-4 0,5 0 0,3-3 0,0-5 0,4 0 0,0-7 0,0-3 0,0-1 0,4-3 0,1 5 0,3 4 0,1-3 0,-1 10 0,0-5 0,-1 10 0,-2-6 0,2 7 0,-3-4 0,3 1 0,1-2 0,0-3 0,0 4 0,-1-3 0,-2 3 0,2 0 0,-6-3 0,5 6 0,-5 0 0,2 10 0,-6 4 0,-2 4 0,-8 0 0,4 0 0,-8 6 0,7-5 0,-7 4 0,8-8 0,-3-2 0,4-5 0,3 1 0,-2 0 0,7 0 0,-1-4 0,10 3 0,3-2 0,11 4 0,0 0 0,6 1 0,-1-5 0,6 4 0,-4-4 0,4 1 0,-5 2 0,-6-7 0,4 4 0,-8-5 0,3 0 0,-5 0 0,1 0 0,-1 0 0,0 0 0,-4 0 0,-1 0 0,-4 0 0,-1 0 0,1 0 0,-3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24575,'0'27'0,"0"9"0,0-3 0,0 10 0,0-19 0,0 12 0,0-13 0,0 1 0,4-14 0,2-6 0,-1-4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24575,'0'14'0,"0"0"0,0-4 0,0 0 0,0 0 0,0 0 0,0 0 0,0 0 0,0 0 0,0 0 0,0 0 0,0 0 0,0 0 0,0 0 0,0 0 0,0 0 0,0 0 0,0 0 0,0 1 0,0-1 0,0 0 0,0 0 0,0 1 0,0-1 0,0-1 0,0 1 0,0 0 0,0 0 0,0-5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868" y="1556240"/>
            <a:ext cx="11762502" cy="3310584"/>
          </a:xfrm>
        </p:spPr>
        <p:txBody>
          <a:bodyPr anchor="b"/>
          <a:lstStyle>
            <a:lvl1pPr algn="ctr"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780" y="4994492"/>
            <a:ext cx="10378679" cy="2295837"/>
          </a:xfrm>
        </p:spPr>
        <p:txBody>
          <a:bodyPr/>
          <a:lstStyle>
            <a:lvl1pPr marL="0" indent="0" algn="ctr">
              <a:buNone/>
              <a:defRPr sz="3328"/>
            </a:lvl1pPr>
            <a:lvl2pPr marL="633954" indent="0" algn="ctr">
              <a:buNone/>
              <a:defRPr sz="2773"/>
            </a:lvl2pPr>
            <a:lvl3pPr marL="1267907" indent="0" algn="ctr">
              <a:buNone/>
              <a:defRPr sz="2496"/>
            </a:lvl3pPr>
            <a:lvl4pPr marL="1901861" indent="0" algn="ctr">
              <a:buNone/>
              <a:defRPr sz="2219"/>
            </a:lvl4pPr>
            <a:lvl5pPr marL="2535814" indent="0" algn="ctr">
              <a:buNone/>
              <a:defRPr sz="2219"/>
            </a:lvl5pPr>
            <a:lvl6pPr marL="3169768" indent="0" algn="ctr">
              <a:buNone/>
              <a:defRPr sz="2219"/>
            </a:lvl6pPr>
            <a:lvl7pPr marL="3803721" indent="0" algn="ctr">
              <a:buNone/>
              <a:defRPr sz="2219"/>
            </a:lvl7pPr>
            <a:lvl8pPr marL="4437675" indent="0" algn="ctr">
              <a:buNone/>
              <a:defRPr sz="2219"/>
            </a:lvl8pPr>
            <a:lvl9pPr marL="5071628" indent="0" algn="ctr">
              <a:buNone/>
              <a:defRPr sz="22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02990" y="506273"/>
            <a:ext cx="2983870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1380" y="506273"/>
            <a:ext cx="8778632" cy="8058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72" y="2370681"/>
            <a:ext cx="11935480" cy="3955531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172" y="6363633"/>
            <a:ext cx="11935480" cy="2080120"/>
          </a:xfrm>
        </p:spPr>
        <p:txBody>
          <a:bodyPr/>
          <a:lstStyle>
            <a:lvl1pPr marL="0" indent="0">
              <a:buNone/>
              <a:defRPr sz="3328">
                <a:solidFill>
                  <a:schemeClr val="tx1"/>
                </a:solidFill>
              </a:defRPr>
            </a:lvl1pPr>
            <a:lvl2pPr marL="63395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2pPr>
            <a:lvl3pPr marL="1267907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3pPr>
            <a:lvl4pPr marL="1901861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4pPr>
            <a:lvl5pPr marL="2535814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5pPr>
            <a:lvl6pPr marL="3169768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6pPr>
            <a:lvl7pPr marL="3803721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7pPr>
            <a:lvl8pPr marL="4437675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8pPr>
            <a:lvl9pPr marL="5071628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1379" y="2531365"/>
            <a:ext cx="5881251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5608" y="2531365"/>
            <a:ext cx="5881251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506275"/>
            <a:ext cx="11935480" cy="1837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83" y="2331057"/>
            <a:ext cx="5854222" cy="1142415"/>
          </a:xfrm>
        </p:spPr>
        <p:txBody>
          <a:bodyPr anchor="b"/>
          <a:lstStyle>
            <a:lvl1pPr marL="0" indent="0">
              <a:buNone/>
              <a:defRPr sz="3328" b="1"/>
            </a:lvl1pPr>
            <a:lvl2pPr marL="633954" indent="0">
              <a:buNone/>
              <a:defRPr sz="2773" b="1"/>
            </a:lvl2pPr>
            <a:lvl3pPr marL="1267907" indent="0">
              <a:buNone/>
              <a:defRPr sz="2496" b="1"/>
            </a:lvl3pPr>
            <a:lvl4pPr marL="1901861" indent="0">
              <a:buNone/>
              <a:defRPr sz="2219" b="1"/>
            </a:lvl4pPr>
            <a:lvl5pPr marL="2535814" indent="0">
              <a:buNone/>
              <a:defRPr sz="2219" b="1"/>
            </a:lvl5pPr>
            <a:lvl6pPr marL="3169768" indent="0">
              <a:buNone/>
              <a:defRPr sz="2219" b="1"/>
            </a:lvl6pPr>
            <a:lvl7pPr marL="3803721" indent="0">
              <a:buNone/>
              <a:defRPr sz="2219" b="1"/>
            </a:lvl7pPr>
            <a:lvl8pPr marL="4437675" indent="0">
              <a:buNone/>
              <a:defRPr sz="2219" b="1"/>
            </a:lvl8pPr>
            <a:lvl9pPr marL="5071628" indent="0">
              <a:buNone/>
              <a:defRPr sz="22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183" y="3473472"/>
            <a:ext cx="5854222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5609" y="2331057"/>
            <a:ext cx="5883054" cy="1142415"/>
          </a:xfrm>
        </p:spPr>
        <p:txBody>
          <a:bodyPr anchor="b"/>
          <a:lstStyle>
            <a:lvl1pPr marL="0" indent="0">
              <a:buNone/>
              <a:defRPr sz="3328" b="1"/>
            </a:lvl1pPr>
            <a:lvl2pPr marL="633954" indent="0">
              <a:buNone/>
              <a:defRPr sz="2773" b="1"/>
            </a:lvl2pPr>
            <a:lvl3pPr marL="1267907" indent="0">
              <a:buNone/>
              <a:defRPr sz="2496" b="1"/>
            </a:lvl3pPr>
            <a:lvl4pPr marL="1901861" indent="0">
              <a:buNone/>
              <a:defRPr sz="2219" b="1"/>
            </a:lvl4pPr>
            <a:lvl5pPr marL="2535814" indent="0">
              <a:buNone/>
              <a:defRPr sz="2219" b="1"/>
            </a:lvl5pPr>
            <a:lvl6pPr marL="3169768" indent="0">
              <a:buNone/>
              <a:defRPr sz="2219" b="1"/>
            </a:lvl6pPr>
            <a:lvl7pPr marL="3803721" indent="0">
              <a:buNone/>
              <a:defRPr sz="2219" b="1"/>
            </a:lvl7pPr>
            <a:lvl8pPr marL="4437675" indent="0">
              <a:buNone/>
              <a:defRPr sz="2219" b="1"/>
            </a:lvl8pPr>
            <a:lvl9pPr marL="5071628" indent="0">
              <a:buNone/>
              <a:defRPr sz="22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5609" y="3473472"/>
            <a:ext cx="5883054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633942"/>
            <a:ext cx="4463192" cy="2218796"/>
          </a:xfrm>
        </p:spPr>
        <p:txBody>
          <a:bodyPr anchor="b"/>
          <a:lstStyle>
            <a:lvl1pPr>
              <a:defRPr sz="4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3054" y="1369140"/>
            <a:ext cx="7005608" cy="6757642"/>
          </a:xfrm>
        </p:spPr>
        <p:txBody>
          <a:bodyPr/>
          <a:lstStyle>
            <a:lvl1pPr>
              <a:defRPr sz="4437"/>
            </a:lvl1pPr>
            <a:lvl2pPr>
              <a:defRPr sz="3882"/>
            </a:lvl2pPr>
            <a:lvl3pPr>
              <a:defRPr sz="3328"/>
            </a:lvl3pPr>
            <a:lvl4pPr>
              <a:defRPr sz="2773"/>
            </a:lvl4pPr>
            <a:lvl5pPr>
              <a:defRPr sz="2773"/>
            </a:lvl5pPr>
            <a:lvl6pPr>
              <a:defRPr sz="2773"/>
            </a:lvl6pPr>
            <a:lvl7pPr>
              <a:defRPr sz="2773"/>
            </a:lvl7pPr>
            <a:lvl8pPr>
              <a:defRPr sz="2773"/>
            </a:lvl8pPr>
            <a:lvl9pPr>
              <a:defRPr sz="2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181" y="2852738"/>
            <a:ext cx="4463192" cy="5285049"/>
          </a:xfrm>
        </p:spPr>
        <p:txBody>
          <a:bodyPr/>
          <a:lstStyle>
            <a:lvl1pPr marL="0" indent="0">
              <a:buNone/>
              <a:defRPr sz="2219"/>
            </a:lvl1pPr>
            <a:lvl2pPr marL="633954" indent="0">
              <a:buNone/>
              <a:defRPr sz="1941"/>
            </a:lvl2pPr>
            <a:lvl3pPr marL="1267907" indent="0">
              <a:buNone/>
              <a:defRPr sz="1664"/>
            </a:lvl3pPr>
            <a:lvl4pPr marL="1901861" indent="0">
              <a:buNone/>
              <a:defRPr sz="1387"/>
            </a:lvl4pPr>
            <a:lvl5pPr marL="2535814" indent="0">
              <a:buNone/>
              <a:defRPr sz="1387"/>
            </a:lvl5pPr>
            <a:lvl6pPr marL="3169768" indent="0">
              <a:buNone/>
              <a:defRPr sz="1387"/>
            </a:lvl6pPr>
            <a:lvl7pPr marL="3803721" indent="0">
              <a:buNone/>
              <a:defRPr sz="1387"/>
            </a:lvl7pPr>
            <a:lvl8pPr marL="4437675" indent="0">
              <a:buNone/>
              <a:defRPr sz="1387"/>
            </a:lvl8pPr>
            <a:lvl9pPr marL="5071628" indent="0">
              <a:buNone/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633942"/>
            <a:ext cx="4463192" cy="2218796"/>
          </a:xfrm>
        </p:spPr>
        <p:txBody>
          <a:bodyPr anchor="b"/>
          <a:lstStyle>
            <a:lvl1pPr>
              <a:defRPr sz="4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3054" y="1369140"/>
            <a:ext cx="7005608" cy="6757642"/>
          </a:xfrm>
        </p:spPr>
        <p:txBody>
          <a:bodyPr anchor="t"/>
          <a:lstStyle>
            <a:lvl1pPr marL="0" indent="0">
              <a:buNone/>
              <a:defRPr sz="4437"/>
            </a:lvl1pPr>
            <a:lvl2pPr marL="633954" indent="0">
              <a:buNone/>
              <a:defRPr sz="3882"/>
            </a:lvl2pPr>
            <a:lvl3pPr marL="1267907" indent="0">
              <a:buNone/>
              <a:defRPr sz="3328"/>
            </a:lvl3pPr>
            <a:lvl4pPr marL="1901861" indent="0">
              <a:buNone/>
              <a:defRPr sz="2773"/>
            </a:lvl4pPr>
            <a:lvl5pPr marL="2535814" indent="0">
              <a:buNone/>
              <a:defRPr sz="2773"/>
            </a:lvl5pPr>
            <a:lvl6pPr marL="3169768" indent="0">
              <a:buNone/>
              <a:defRPr sz="2773"/>
            </a:lvl6pPr>
            <a:lvl7pPr marL="3803721" indent="0">
              <a:buNone/>
              <a:defRPr sz="2773"/>
            </a:lvl7pPr>
            <a:lvl8pPr marL="4437675" indent="0">
              <a:buNone/>
              <a:defRPr sz="2773"/>
            </a:lvl8pPr>
            <a:lvl9pPr marL="5071628" indent="0">
              <a:buNone/>
              <a:defRPr sz="2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181" y="2852738"/>
            <a:ext cx="4463192" cy="5285049"/>
          </a:xfrm>
        </p:spPr>
        <p:txBody>
          <a:bodyPr/>
          <a:lstStyle>
            <a:lvl1pPr marL="0" indent="0">
              <a:buNone/>
              <a:defRPr sz="2219"/>
            </a:lvl1pPr>
            <a:lvl2pPr marL="633954" indent="0">
              <a:buNone/>
              <a:defRPr sz="1941"/>
            </a:lvl2pPr>
            <a:lvl3pPr marL="1267907" indent="0">
              <a:buNone/>
              <a:defRPr sz="1664"/>
            </a:lvl3pPr>
            <a:lvl4pPr marL="1901861" indent="0">
              <a:buNone/>
              <a:defRPr sz="1387"/>
            </a:lvl4pPr>
            <a:lvl5pPr marL="2535814" indent="0">
              <a:buNone/>
              <a:defRPr sz="1387"/>
            </a:lvl5pPr>
            <a:lvl6pPr marL="3169768" indent="0">
              <a:buNone/>
              <a:defRPr sz="1387"/>
            </a:lvl6pPr>
            <a:lvl7pPr marL="3803721" indent="0">
              <a:buNone/>
              <a:defRPr sz="1387"/>
            </a:lvl7pPr>
            <a:lvl8pPr marL="4437675" indent="0">
              <a:buNone/>
              <a:defRPr sz="1387"/>
            </a:lvl8pPr>
            <a:lvl9pPr marL="5071628" indent="0">
              <a:buNone/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1379" y="506275"/>
            <a:ext cx="11935480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379" y="2531365"/>
            <a:ext cx="11935480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379" y="8813552"/>
            <a:ext cx="3113604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2220-9CEC-7C4F-8BB6-EB2701504776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3917" y="8813552"/>
            <a:ext cx="4670405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3255" y="8813552"/>
            <a:ext cx="3113604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7907" rtl="0" eaLnBrk="1" latinLnBrk="0" hangingPunct="1">
        <a:lnSpc>
          <a:spcPct val="90000"/>
        </a:lnSpc>
        <a:spcBef>
          <a:spcPct val="0"/>
        </a:spcBef>
        <a:buNone/>
        <a:defRPr sz="6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977" indent="-316977" algn="l" defTabSz="1267907" rtl="0" eaLnBrk="1" latinLnBrk="0" hangingPunct="1">
        <a:lnSpc>
          <a:spcPct val="90000"/>
        </a:lnSpc>
        <a:spcBef>
          <a:spcPts val="1387"/>
        </a:spcBef>
        <a:buFont typeface="Arial" panose="020B0604020202020204" pitchFamily="34" charset="0"/>
        <a:buChar char="•"/>
        <a:defRPr sz="3882" kern="1200">
          <a:solidFill>
            <a:schemeClr val="tx1"/>
          </a:solidFill>
          <a:latin typeface="+mn-lt"/>
          <a:ea typeface="+mn-ea"/>
          <a:cs typeface="+mn-cs"/>
        </a:defRPr>
      </a:lvl1pPr>
      <a:lvl2pPr marL="950930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8" kern="1200">
          <a:solidFill>
            <a:schemeClr val="tx1"/>
          </a:solidFill>
          <a:latin typeface="+mn-lt"/>
          <a:ea typeface="+mn-ea"/>
          <a:cs typeface="+mn-cs"/>
        </a:defRPr>
      </a:lvl2pPr>
      <a:lvl3pPr marL="1584884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3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4pPr>
      <a:lvl5pPr marL="2852791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5pPr>
      <a:lvl6pPr marL="3486744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4120698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4754651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8pPr>
      <a:lvl9pPr marL="5388605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1pPr>
      <a:lvl2pPr marL="633954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267907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3pPr>
      <a:lvl4pPr marL="1901861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4pPr>
      <a:lvl5pPr marL="2535814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5pPr>
      <a:lvl6pPr marL="3169768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3803721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4437675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8pPr>
      <a:lvl9pPr marL="5071628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.png"/><Relationship Id="rId21" Type="http://schemas.openxmlformats.org/officeDocument/2006/relationships/image" Target="../media/image9.png"/><Relationship Id="rId63" Type="http://schemas.openxmlformats.org/officeDocument/2006/relationships/customXml" Target="../ink/ink33.xml"/><Relationship Id="rId159" Type="http://schemas.openxmlformats.org/officeDocument/2006/relationships/customXml" Target="../ink/ink90.xml"/><Relationship Id="rId170" Type="http://schemas.openxmlformats.org/officeDocument/2006/relationships/customXml" Target="../ink/ink98.xml"/><Relationship Id="rId226" Type="http://schemas.openxmlformats.org/officeDocument/2006/relationships/customXml" Target="../ink/ink135.xml"/><Relationship Id="rId268" Type="http://schemas.openxmlformats.org/officeDocument/2006/relationships/customXml" Target="../ink/ink168.xml"/><Relationship Id="rId32" Type="http://schemas.openxmlformats.org/officeDocument/2006/relationships/customXml" Target="../ink/ink17.xml"/><Relationship Id="rId74" Type="http://schemas.openxmlformats.org/officeDocument/2006/relationships/image" Target="../media/image35.png"/><Relationship Id="rId128" Type="http://schemas.openxmlformats.org/officeDocument/2006/relationships/customXml" Target="../ink/ink68.xml"/><Relationship Id="rId5" Type="http://schemas.openxmlformats.org/officeDocument/2006/relationships/image" Target="../media/image2.png"/><Relationship Id="rId181" Type="http://schemas.openxmlformats.org/officeDocument/2006/relationships/customXml" Target="../ink/ink109.xml"/><Relationship Id="rId237" Type="http://schemas.openxmlformats.org/officeDocument/2006/relationships/customXml" Target="../ink/ink142.xml"/><Relationship Id="rId279" Type="http://schemas.openxmlformats.org/officeDocument/2006/relationships/customXml" Target="../ink/ink177.xml"/><Relationship Id="rId43" Type="http://schemas.openxmlformats.org/officeDocument/2006/relationships/image" Target="../media/image20.png"/><Relationship Id="rId139" Type="http://schemas.openxmlformats.org/officeDocument/2006/relationships/image" Target="../media/image64.png"/><Relationship Id="rId85" Type="http://schemas.openxmlformats.org/officeDocument/2006/relationships/image" Target="../media/image39.png"/><Relationship Id="rId150" Type="http://schemas.openxmlformats.org/officeDocument/2006/relationships/customXml" Target="../ink/ink81.xml"/><Relationship Id="rId171" Type="http://schemas.openxmlformats.org/officeDocument/2006/relationships/customXml" Target="../ink/ink99.xml"/><Relationship Id="rId192" Type="http://schemas.openxmlformats.org/officeDocument/2006/relationships/customXml" Target="../ink/ink118.xml"/><Relationship Id="rId206" Type="http://schemas.openxmlformats.org/officeDocument/2006/relationships/customXml" Target="../ink/ink125.xml"/><Relationship Id="rId227" Type="http://schemas.openxmlformats.org/officeDocument/2006/relationships/image" Target="../media/image310.png"/><Relationship Id="rId248" Type="http://schemas.openxmlformats.org/officeDocument/2006/relationships/customXml" Target="../ink/ink153.xml"/><Relationship Id="rId269" Type="http://schemas.openxmlformats.org/officeDocument/2006/relationships/image" Target="../media/image88.png"/><Relationship Id="rId12" Type="http://schemas.openxmlformats.org/officeDocument/2006/relationships/customXml" Target="../ink/ink7.xml"/><Relationship Id="rId33" Type="http://schemas.openxmlformats.org/officeDocument/2006/relationships/image" Target="../media/image15.png"/><Relationship Id="rId108" Type="http://schemas.openxmlformats.org/officeDocument/2006/relationships/customXml" Target="../ink/ink57.xml"/><Relationship Id="rId129" Type="http://schemas.openxmlformats.org/officeDocument/2006/relationships/image" Target="../media/image59.png"/><Relationship Id="rId280" Type="http://schemas.openxmlformats.org/officeDocument/2006/relationships/customXml" Target="../ink/ink178.xml"/><Relationship Id="rId54" Type="http://schemas.openxmlformats.org/officeDocument/2006/relationships/image" Target="../media/image25.png"/><Relationship Id="rId75" Type="http://schemas.openxmlformats.org/officeDocument/2006/relationships/customXml" Target="../ink/ink39.xml"/><Relationship Id="rId96" Type="http://schemas.openxmlformats.org/officeDocument/2006/relationships/customXml" Target="../ink/ink50.xml"/><Relationship Id="rId140" Type="http://schemas.openxmlformats.org/officeDocument/2006/relationships/customXml" Target="../ink/ink74.xml"/><Relationship Id="rId161" Type="http://schemas.openxmlformats.org/officeDocument/2006/relationships/image" Target="../media/image68.png"/><Relationship Id="rId182" Type="http://schemas.openxmlformats.org/officeDocument/2006/relationships/customXml" Target="../ink/ink110.xml"/><Relationship Id="rId217" Type="http://schemas.openxmlformats.org/officeDocument/2006/relationships/image" Target="../media/image85.png"/><Relationship Id="rId6" Type="http://schemas.openxmlformats.org/officeDocument/2006/relationships/customXml" Target="../ink/ink3.xml"/><Relationship Id="rId238" Type="http://schemas.openxmlformats.org/officeDocument/2006/relationships/customXml" Target="../ink/ink143.xml"/><Relationship Id="rId259" Type="http://schemas.openxmlformats.org/officeDocument/2006/relationships/customXml" Target="../ink/ink162.xml"/><Relationship Id="rId23" Type="http://schemas.openxmlformats.org/officeDocument/2006/relationships/image" Target="../media/image10.png"/><Relationship Id="rId119" Type="http://schemas.openxmlformats.org/officeDocument/2006/relationships/image" Target="../media/image54.png"/><Relationship Id="rId270" Type="http://schemas.openxmlformats.org/officeDocument/2006/relationships/customXml" Target="../ink/ink169.xml"/><Relationship Id="rId44" Type="http://schemas.openxmlformats.org/officeDocument/2006/relationships/customXml" Target="../ink/ink23.xml"/><Relationship Id="rId65" Type="http://schemas.openxmlformats.org/officeDocument/2006/relationships/customXml" Target="../ink/ink34.xml"/><Relationship Id="rId86" Type="http://schemas.openxmlformats.org/officeDocument/2006/relationships/customXml" Target="../ink/ink45.xml"/><Relationship Id="rId130" Type="http://schemas.openxmlformats.org/officeDocument/2006/relationships/customXml" Target="../ink/ink69.xml"/><Relationship Id="rId151" Type="http://schemas.openxmlformats.org/officeDocument/2006/relationships/customXml" Target="../ink/ink82.xml"/><Relationship Id="rId172" Type="http://schemas.openxmlformats.org/officeDocument/2006/relationships/customXml" Target="../ink/ink100.xml"/><Relationship Id="rId193" Type="http://schemas.openxmlformats.org/officeDocument/2006/relationships/image" Target="../media/image73.png"/><Relationship Id="rId207" Type="http://schemas.openxmlformats.org/officeDocument/2006/relationships/image" Target="../media/image80.png"/><Relationship Id="rId228" Type="http://schemas.openxmlformats.org/officeDocument/2006/relationships/customXml" Target="../ink/ink136.xml"/><Relationship Id="rId249" Type="http://schemas.openxmlformats.org/officeDocument/2006/relationships/image" Target="../media/image470.png"/><Relationship Id="rId13" Type="http://schemas.openxmlformats.org/officeDocument/2006/relationships/image" Target="../media/image5.png"/><Relationship Id="rId109" Type="http://schemas.openxmlformats.org/officeDocument/2006/relationships/image" Target="../media/image50.png"/><Relationship Id="rId260" Type="http://schemas.openxmlformats.org/officeDocument/2006/relationships/customXml" Target="../ink/ink163.xml"/><Relationship Id="rId281" Type="http://schemas.openxmlformats.org/officeDocument/2006/relationships/customXml" Target="../ink/ink179.xml"/><Relationship Id="rId34" Type="http://schemas.openxmlformats.org/officeDocument/2006/relationships/customXml" Target="../ink/ink18.xml"/><Relationship Id="rId55" Type="http://schemas.openxmlformats.org/officeDocument/2006/relationships/customXml" Target="../ink/ink29.xml"/><Relationship Id="rId76" Type="http://schemas.openxmlformats.org/officeDocument/2006/relationships/image" Target="../media/image350.png"/><Relationship Id="rId97" Type="http://schemas.openxmlformats.org/officeDocument/2006/relationships/image" Target="../media/image45.png"/><Relationship Id="rId120" Type="http://schemas.openxmlformats.org/officeDocument/2006/relationships/customXml" Target="../ink/ink64.xml"/><Relationship Id="rId141" Type="http://schemas.openxmlformats.org/officeDocument/2006/relationships/image" Target="../media/image65.png"/><Relationship Id="rId7" Type="http://schemas.openxmlformats.org/officeDocument/2006/relationships/customXml" Target="../ink/ink4.xml"/><Relationship Id="rId162" Type="http://schemas.openxmlformats.org/officeDocument/2006/relationships/customXml" Target="../ink/ink92.xml"/><Relationship Id="rId183" Type="http://schemas.openxmlformats.org/officeDocument/2006/relationships/customXml" Target="../ink/ink111.xml"/><Relationship Id="rId218" Type="http://schemas.openxmlformats.org/officeDocument/2006/relationships/customXml" Target="../ink/ink131.xml"/><Relationship Id="rId239" Type="http://schemas.openxmlformats.org/officeDocument/2006/relationships/customXml" Target="../ink/ink144.xml"/><Relationship Id="rId250" Type="http://schemas.openxmlformats.org/officeDocument/2006/relationships/customXml" Target="../ink/ink154.xml"/><Relationship Id="rId271" Type="http://schemas.openxmlformats.org/officeDocument/2006/relationships/image" Target="../media/image89.png"/><Relationship Id="rId24" Type="http://schemas.openxmlformats.org/officeDocument/2006/relationships/customXml" Target="../ink/ink13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Relationship Id="rId87" Type="http://schemas.openxmlformats.org/officeDocument/2006/relationships/image" Target="../media/image40.png"/><Relationship Id="rId110" Type="http://schemas.openxmlformats.org/officeDocument/2006/relationships/customXml" Target="../ink/ink58.xml"/><Relationship Id="rId131" Type="http://schemas.openxmlformats.org/officeDocument/2006/relationships/image" Target="../media/image60.png"/><Relationship Id="rId152" Type="http://schemas.openxmlformats.org/officeDocument/2006/relationships/customXml" Target="../ink/ink83.xml"/><Relationship Id="rId173" Type="http://schemas.openxmlformats.org/officeDocument/2006/relationships/customXml" Target="../ink/ink101.xml"/><Relationship Id="rId194" Type="http://schemas.openxmlformats.org/officeDocument/2006/relationships/customXml" Target="../ink/ink119.xml"/><Relationship Id="rId208" Type="http://schemas.openxmlformats.org/officeDocument/2006/relationships/customXml" Target="../ink/ink126.xml"/><Relationship Id="rId229" Type="http://schemas.openxmlformats.org/officeDocument/2006/relationships/customXml" Target="../ink/ink137.xml"/><Relationship Id="rId240" Type="http://schemas.openxmlformats.org/officeDocument/2006/relationships/customXml" Target="../ink/ink145.xml"/><Relationship Id="rId261" Type="http://schemas.openxmlformats.org/officeDocument/2006/relationships/customXml" Target="../ink/ink164.xml"/><Relationship Id="rId14" Type="http://schemas.openxmlformats.org/officeDocument/2006/relationships/customXml" Target="../ink/ink8.xml"/><Relationship Id="rId35" Type="http://schemas.openxmlformats.org/officeDocument/2006/relationships/image" Target="../media/image16.png"/><Relationship Id="rId56" Type="http://schemas.openxmlformats.org/officeDocument/2006/relationships/image" Target="../media/image26.png"/><Relationship Id="rId77" Type="http://schemas.openxmlformats.org/officeDocument/2006/relationships/customXml" Target="../ink/ink40.xml"/><Relationship Id="rId100" Type="http://schemas.openxmlformats.org/officeDocument/2006/relationships/customXml" Target="../ink/ink52.xml"/><Relationship Id="rId282" Type="http://schemas.openxmlformats.org/officeDocument/2006/relationships/customXml" Target="../ink/ink180.xml"/><Relationship Id="rId8" Type="http://schemas.openxmlformats.org/officeDocument/2006/relationships/customXml" Target="../ink/ink5.xml"/><Relationship Id="rId98" Type="http://schemas.openxmlformats.org/officeDocument/2006/relationships/customXml" Target="../ink/ink51.xml"/><Relationship Id="rId121" Type="http://schemas.openxmlformats.org/officeDocument/2006/relationships/image" Target="../media/image55.png"/><Relationship Id="rId142" Type="http://schemas.openxmlformats.org/officeDocument/2006/relationships/customXml" Target="../ink/ink75.xml"/><Relationship Id="rId163" Type="http://schemas.openxmlformats.org/officeDocument/2006/relationships/image" Target="../media/image69.png"/><Relationship Id="rId184" Type="http://schemas.openxmlformats.org/officeDocument/2006/relationships/customXml" Target="../ink/ink112.xml"/><Relationship Id="rId219" Type="http://schemas.openxmlformats.org/officeDocument/2006/relationships/image" Target="../media/image86.png"/><Relationship Id="rId230" Type="http://schemas.openxmlformats.org/officeDocument/2006/relationships/image" Target="../media/image320.png"/><Relationship Id="rId251" Type="http://schemas.openxmlformats.org/officeDocument/2006/relationships/image" Target="../media/image480.png"/><Relationship Id="rId25" Type="http://schemas.openxmlformats.org/officeDocument/2006/relationships/image" Target="../media/image11.png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72" Type="http://schemas.openxmlformats.org/officeDocument/2006/relationships/customXml" Target="../ink/ink170.xml"/><Relationship Id="rId88" Type="http://schemas.openxmlformats.org/officeDocument/2006/relationships/customXml" Target="../ink/ink46.xml"/><Relationship Id="rId111" Type="http://schemas.openxmlformats.org/officeDocument/2006/relationships/image" Target="../media/image51.png"/><Relationship Id="rId132" Type="http://schemas.openxmlformats.org/officeDocument/2006/relationships/customXml" Target="../ink/ink70.xml"/><Relationship Id="rId153" Type="http://schemas.openxmlformats.org/officeDocument/2006/relationships/customXml" Target="../ink/ink84.xml"/><Relationship Id="rId174" Type="http://schemas.openxmlformats.org/officeDocument/2006/relationships/customXml" Target="../ink/ink102.xml"/><Relationship Id="rId195" Type="http://schemas.openxmlformats.org/officeDocument/2006/relationships/image" Target="../media/image74.png"/><Relationship Id="rId209" Type="http://schemas.openxmlformats.org/officeDocument/2006/relationships/image" Target="../media/image81.png"/><Relationship Id="rId220" Type="http://schemas.openxmlformats.org/officeDocument/2006/relationships/customXml" Target="../ink/ink132.xml"/><Relationship Id="rId241" Type="http://schemas.openxmlformats.org/officeDocument/2006/relationships/customXml" Target="../ink/ink146.xml"/><Relationship Id="rId15" Type="http://schemas.openxmlformats.org/officeDocument/2006/relationships/image" Target="../media/image6.png"/><Relationship Id="rId36" Type="http://schemas.openxmlformats.org/officeDocument/2006/relationships/customXml" Target="../ink/ink19.xml"/><Relationship Id="rId57" Type="http://schemas.openxmlformats.org/officeDocument/2006/relationships/customXml" Target="../ink/ink30.xml"/><Relationship Id="rId262" Type="http://schemas.openxmlformats.org/officeDocument/2006/relationships/customXml" Target="../ink/ink165.xml"/><Relationship Id="rId283" Type="http://schemas.openxmlformats.org/officeDocument/2006/relationships/customXml" Target="../ink/ink181.xml"/><Relationship Id="rId78" Type="http://schemas.openxmlformats.org/officeDocument/2006/relationships/image" Target="../media/image36.png"/><Relationship Id="rId99" Type="http://schemas.openxmlformats.org/officeDocument/2006/relationships/image" Target="../media/image46.png"/><Relationship Id="rId101" Type="http://schemas.openxmlformats.org/officeDocument/2006/relationships/customXml" Target="../ink/ink53.xml"/><Relationship Id="rId122" Type="http://schemas.openxmlformats.org/officeDocument/2006/relationships/customXml" Target="../ink/ink65.xml"/><Relationship Id="rId143" Type="http://schemas.openxmlformats.org/officeDocument/2006/relationships/image" Target="../media/image66.png"/><Relationship Id="rId164" Type="http://schemas.openxmlformats.org/officeDocument/2006/relationships/customXml" Target="../ink/ink93.xml"/><Relationship Id="rId185" Type="http://schemas.openxmlformats.org/officeDocument/2006/relationships/customXml" Target="../ink/ink113.xml"/><Relationship Id="rId9" Type="http://schemas.openxmlformats.org/officeDocument/2006/relationships/image" Target="../media/image3.png"/><Relationship Id="rId210" Type="http://schemas.openxmlformats.org/officeDocument/2006/relationships/customXml" Target="../ink/ink127.xml"/><Relationship Id="rId26" Type="http://schemas.openxmlformats.org/officeDocument/2006/relationships/customXml" Target="../ink/ink14.xml"/><Relationship Id="rId231" Type="http://schemas.openxmlformats.org/officeDocument/2006/relationships/customXml" Target="../ink/ink138.xml"/><Relationship Id="rId252" Type="http://schemas.openxmlformats.org/officeDocument/2006/relationships/customXml" Target="../ink/ink155.xml"/><Relationship Id="rId273" Type="http://schemas.openxmlformats.org/officeDocument/2006/relationships/customXml" Target="../ink/ink171.xml"/><Relationship Id="rId47" Type="http://schemas.openxmlformats.org/officeDocument/2006/relationships/customXml" Target="../ink/ink25.xml"/><Relationship Id="rId68" Type="http://schemas.openxmlformats.org/officeDocument/2006/relationships/image" Target="../media/image32.png"/><Relationship Id="rId89" Type="http://schemas.openxmlformats.org/officeDocument/2006/relationships/image" Target="../media/image41.png"/><Relationship Id="rId112" Type="http://schemas.openxmlformats.org/officeDocument/2006/relationships/customXml" Target="../ink/ink59.xml"/><Relationship Id="rId133" Type="http://schemas.openxmlformats.org/officeDocument/2006/relationships/image" Target="../media/image61.png"/><Relationship Id="rId154" Type="http://schemas.openxmlformats.org/officeDocument/2006/relationships/customXml" Target="../ink/ink85.xml"/><Relationship Id="rId175" Type="http://schemas.openxmlformats.org/officeDocument/2006/relationships/customXml" Target="../ink/ink103.xml"/><Relationship Id="rId196" Type="http://schemas.openxmlformats.org/officeDocument/2006/relationships/customXml" Target="../ink/ink120.xml"/><Relationship Id="rId200" Type="http://schemas.openxmlformats.org/officeDocument/2006/relationships/customXml" Target="../ink/ink122.xml"/><Relationship Id="rId16" Type="http://schemas.openxmlformats.org/officeDocument/2006/relationships/customXml" Target="../ink/ink9.xml"/><Relationship Id="rId221" Type="http://schemas.openxmlformats.org/officeDocument/2006/relationships/image" Target="../media/image280.png"/><Relationship Id="rId242" Type="http://schemas.openxmlformats.org/officeDocument/2006/relationships/customXml" Target="../ink/ink147.xml"/><Relationship Id="rId263" Type="http://schemas.openxmlformats.org/officeDocument/2006/relationships/image" Target="../media/image550.png"/><Relationship Id="rId284" Type="http://schemas.openxmlformats.org/officeDocument/2006/relationships/customXml" Target="../ink/ink182.xml"/><Relationship Id="rId37" Type="http://schemas.openxmlformats.org/officeDocument/2006/relationships/image" Target="../media/image17.png"/><Relationship Id="rId58" Type="http://schemas.openxmlformats.org/officeDocument/2006/relationships/image" Target="../media/image27.png"/><Relationship Id="rId79" Type="http://schemas.openxmlformats.org/officeDocument/2006/relationships/customXml" Target="../ink/ink41.xml"/><Relationship Id="rId102" Type="http://schemas.openxmlformats.org/officeDocument/2006/relationships/image" Target="../media/image47.png"/><Relationship Id="rId123" Type="http://schemas.openxmlformats.org/officeDocument/2006/relationships/image" Target="../media/image56.png"/><Relationship Id="rId144" Type="http://schemas.openxmlformats.org/officeDocument/2006/relationships/customXml" Target="../ink/ink76.xml"/><Relationship Id="rId90" Type="http://schemas.openxmlformats.org/officeDocument/2006/relationships/customXml" Target="../ink/ink47.xml"/><Relationship Id="rId165" Type="http://schemas.openxmlformats.org/officeDocument/2006/relationships/image" Target="../media/image70.png"/><Relationship Id="rId186" Type="http://schemas.openxmlformats.org/officeDocument/2006/relationships/customXml" Target="../ink/ink114.xml"/><Relationship Id="rId211" Type="http://schemas.openxmlformats.org/officeDocument/2006/relationships/image" Target="../media/image82.png"/><Relationship Id="rId232" Type="http://schemas.openxmlformats.org/officeDocument/2006/relationships/image" Target="../media/image330.png"/><Relationship Id="rId253" Type="http://schemas.openxmlformats.org/officeDocument/2006/relationships/customXml" Target="../ink/ink156.xml"/><Relationship Id="rId274" Type="http://schemas.openxmlformats.org/officeDocument/2006/relationships/customXml" Target="../ink/ink172.xml"/><Relationship Id="rId27" Type="http://schemas.openxmlformats.org/officeDocument/2006/relationships/image" Target="../media/image12.png"/><Relationship Id="rId48" Type="http://schemas.openxmlformats.org/officeDocument/2006/relationships/image" Target="../media/image22.png"/><Relationship Id="rId69" Type="http://schemas.openxmlformats.org/officeDocument/2006/relationships/customXml" Target="../ink/ink36.xml"/><Relationship Id="rId113" Type="http://schemas.openxmlformats.org/officeDocument/2006/relationships/customXml" Target="../ink/ink60.xml"/><Relationship Id="rId134" Type="http://schemas.openxmlformats.org/officeDocument/2006/relationships/customXml" Target="../ink/ink71.xml"/><Relationship Id="rId80" Type="http://schemas.openxmlformats.org/officeDocument/2006/relationships/customXml" Target="../ink/ink42.xml"/><Relationship Id="rId155" Type="http://schemas.openxmlformats.org/officeDocument/2006/relationships/customXml" Target="../ink/ink86.xml"/><Relationship Id="rId176" Type="http://schemas.openxmlformats.org/officeDocument/2006/relationships/customXml" Target="../ink/ink104.xml"/><Relationship Id="rId197" Type="http://schemas.openxmlformats.org/officeDocument/2006/relationships/image" Target="../media/image75.png"/><Relationship Id="rId201" Type="http://schemas.openxmlformats.org/officeDocument/2006/relationships/image" Target="../media/image77.png"/><Relationship Id="rId222" Type="http://schemas.openxmlformats.org/officeDocument/2006/relationships/customXml" Target="../ink/ink133.xml"/><Relationship Id="rId243" Type="http://schemas.openxmlformats.org/officeDocument/2006/relationships/customXml" Target="../ink/ink148.xml"/><Relationship Id="rId264" Type="http://schemas.openxmlformats.org/officeDocument/2006/relationships/customXml" Target="../ink/ink166.xml"/><Relationship Id="rId285" Type="http://schemas.openxmlformats.org/officeDocument/2006/relationships/customXml" Target="../ink/ink183.xml"/><Relationship Id="rId17" Type="http://schemas.openxmlformats.org/officeDocument/2006/relationships/image" Target="../media/image7.png"/><Relationship Id="rId38" Type="http://schemas.openxmlformats.org/officeDocument/2006/relationships/customXml" Target="../ink/ink20.xml"/><Relationship Id="rId59" Type="http://schemas.openxmlformats.org/officeDocument/2006/relationships/customXml" Target="../ink/ink31.xml"/><Relationship Id="rId103" Type="http://schemas.openxmlformats.org/officeDocument/2006/relationships/customXml" Target="../ink/ink54.xml"/><Relationship Id="rId124" Type="http://schemas.openxmlformats.org/officeDocument/2006/relationships/customXml" Target="../ink/ink66.xml"/><Relationship Id="rId70" Type="http://schemas.openxmlformats.org/officeDocument/2006/relationships/image" Target="../media/image33.png"/><Relationship Id="rId91" Type="http://schemas.openxmlformats.org/officeDocument/2006/relationships/image" Target="../media/image42.png"/><Relationship Id="rId145" Type="http://schemas.openxmlformats.org/officeDocument/2006/relationships/image" Target="../media/image67.png"/><Relationship Id="rId166" Type="http://schemas.openxmlformats.org/officeDocument/2006/relationships/customXml" Target="../ink/ink94.xml"/><Relationship Id="rId187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8.xml"/><Relationship Id="rId233" Type="http://schemas.openxmlformats.org/officeDocument/2006/relationships/customXml" Target="../ink/ink139.xml"/><Relationship Id="rId254" Type="http://schemas.openxmlformats.org/officeDocument/2006/relationships/customXml" Target="../ink/ink157.xml"/><Relationship Id="rId28" Type="http://schemas.openxmlformats.org/officeDocument/2006/relationships/customXml" Target="../ink/ink15.xml"/><Relationship Id="rId49" Type="http://schemas.openxmlformats.org/officeDocument/2006/relationships/customXml" Target="../ink/ink26.xml"/><Relationship Id="rId114" Type="http://schemas.openxmlformats.org/officeDocument/2006/relationships/image" Target="../media/image52.png"/><Relationship Id="rId275" Type="http://schemas.openxmlformats.org/officeDocument/2006/relationships/customXml" Target="../ink/ink173.xml"/><Relationship Id="rId60" Type="http://schemas.openxmlformats.org/officeDocument/2006/relationships/image" Target="../media/image28.png"/><Relationship Id="rId81" Type="http://schemas.openxmlformats.org/officeDocument/2006/relationships/image" Target="../media/image37.png"/><Relationship Id="rId135" Type="http://schemas.openxmlformats.org/officeDocument/2006/relationships/image" Target="../media/image62.png"/><Relationship Id="rId156" Type="http://schemas.openxmlformats.org/officeDocument/2006/relationships/customXml" Target="../ink/ink87.xml"/><Relationship Id="rId177" Type="http://schemas.openxmlformats.org/officeDocument/2006/relationships/customXml" Target="../ink/ink105.xml"/><Relationship Id="rId198" Type="http://schemas.openxmlformats.org/officeDocument/2006/relationships/customXml" Target="../ink/ink121.xml"/><Relationship Id="rId202" Type="http://schemas.openxmlformats.org/officeDocument/2006/relationships/customXml" Target="../ink/ink123.xml"/><Relationship Id="rId223" Type="http://schemas.openxmlformats.org/officeDocument/2006/relationships/image" Target="../media/image290.png"/><Relationship Id="rId244" Type="http://schemas.openxmlformats.org/officeDocument/2006/relationships/customXml" Target="../ink/ink149.xml"/><Relationship Id="rId18" Type="http://schemas.openxmlformats.org/officeDocument/2006/relationships/customXml" Target="../ink/ink10.xml"/><Relationship Id="rId39" Type="http://schemas.openxmlformats.org/officeDocument/2006/relationships/image" Target="../media/image18.png"/><Relationship Id="rId265" Type="http://schemas.openxmlformats.org/officeDocument/2006/relationships/image" Target="../media/image560.png"/><Relationship Id="rId286" Type="http://schemas.openxmlformats.org/officeDocument/2006/relationships/customXml" Target="../ink/ink184.xml"/><Relationship Id="rId50" Type="http://schemas.openxmlformats.org/officeDocument/2006/relationships/image" Target="../media/image23.png"/><Relationship Id="rId104" Type="http://schemas.openxmlformats.org/officeDocument/2006/relationships/image" Target="../media/image49.png"/><Relationship Id="rId125" Type="http://schemas.openxmlformats.org/officeDocument/2006/relationships/image" Target="../media/image57.png"/><Relationship Id="rId146" Type="http://schemas.openxmlformats.org/officeDocument/2006/relationships/customXml" Target="../ink/ink77.xml"/><Relationship Id="rId167" Type="http://schemas.openxmlformats.org/officeDocument/2006/relationships/customXml" Target="../ink/ink95.xml"/><Relationship Id="rId188" Type="http://schemas.openxmlformats.org/officeDocument/2006/relationships/customXml" Target="../ink/ink116.xml"/><Relationship Id="rId71" Type="http://schemas.openxmlformats.org/officeDocument/2006/relationships/customXml" Target="../ink/ink37.xml"/><Relationship Id="rId92" Type="http://schemas.openxmlformats.org/officeDocument/2006/relationships/customXml" Target="../ink/ink48.xml"/><Relationship Id="rId213" Type="http://schemas.openxmlformats.org/officeDocument/2006/relationships/image" Target="../media/image83.png"/><Relationship Id="rId234" Type="http://schemas.openxmlformats.org/officeDocument/2006/relationships/image" Target="../media/image340.png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55" Type="http://schemas.openxmlformats.org/officeDocument/2006/relationships/customXml" Target="../ink/ink158.xml"/><Relationship Id="rId276" Type="http://schemas.openxmlformats.org/officeDocument/2006/relationships/customXml" Target="../ink/ink174.xml"/><Relationship Id="rId40" Type="http://schemas.openxmlformats.org/officeDocument/2006/relationships/customXml" Target="../ink/ink21.xml"/><Relationship Id="rId115" Type="http://schemas.openxmlformats.org/officeDocument/2006/relationships/customXml" Target="../ink/ink61.xml"/><Relationship Id="rId136" Type="http://schemas.openxmlformats.org/officeDocument/2006/relationships/customXml" Target="../ink/ink72.xml"/><Relationship Id="rId157" Type="http://schemas.openxmlformats.org/officeDocument/2006/relationships/customXml" Target="../ink/ink88.xml"/><Relationship Id="rId178" Type="http://schemas.openxmlformats.org/officeDocument/2006/relationships/customXml" Target="../ink/ink106.xml"/><Relationship Id="rId61" Type="http://schemas.openxmlformats.org/officeDocument/2006/relationships/customXml" Target="../ink/ink32.xml"/><Relationship Id="rId82" Type="http://schemas.openxmlformats.org/officeDocument/2006/relationships/customXml" Target="../ink/ink43.xml"/><Relationship Id="rId199" Type="http://schemas.openxmlformats.org/officeDocument/2006/relationships/image" Target="../media/image76.png"/><Relationship Id="rId203" Type="http://schemas.openxmlformats.org/officeDocument/2006/relationships/image" Target="../media/image78.png"/><Relationship Id="rId19" Type="http://schemas.openxmlformats.org/officeDocument/2006/relationships/image" Target="../media/image8.png"/><Relationship Id="rId224" Type="http://schemas.openxmlformats.org/officeDocument/2006/relationships/customXml" Target="../ink/ink134.xml"/><Relationship Id="rId245" Type="http://schemas.openxmlformats.org/officeDocument/2006/relationships/customXml" Target="../ink/ink150.xml"/><Relationship Id="rId266" Type="http://schemas.openxmlformats.org/officeDocument/2006/relationships/customXml" Target="../ink/ink167.xml"/><Relationship Id="rId287" Type="http://schemas.openxmlformats.org/officeDocument/2006/relationships/customXml" Target="../ink/ink185.xml"/><Relationship Id="rId30" Type="http://schemas.openxmlformats.org/officeDocument/2006/relationships/customXml" Target="../ink/ink16.xml"/><Relationship Id="rId105" Type="http://schemas.openxmlformats.org/officeDocument/2006/relationships/customXml" Target="../ink/ink55.xml"/><Relationship Id="rId126" Type="http://schemas.openxmlformats.org/officeDocument/2006/relationships/customXml" Target="../ink/ink67.xml"/><Relationship Id="rId147" Type="http://schemas.openxmlformats.org/officeDocument/2006/relationships/customXml" Target="../ink/ink78.xml"/><Relationship Id="rId168" Type="http://schemas.openxmlformats.org/officeDocument/2006/relationships/customXml" Target="../ink/ink96.xml"/><Relationship Id="rId51" Type="http://schemas.openxmlformats.org/officeDocument/2006/relationships/customXml" Target="../ink/ink27.xml"/><Relationship Id="rId72" Type="http://schemas.openxmlformats.org/officeDocument/2006/relationships/image" Target="../media/image34.png"/><Relationship Id="rId93" Type="http://schemas.openxmlformats.org/officeDocument/2006/relationships/image" Target="../media/image43.png"/><Relationship Id="rId189" Type="http://schemas.openxmlformats.org/officeDocument/2006/relationships/image" Target="../media/image71.png"/><Relationship Id="rId3" Type="http://schemas.openxmlformats.org/officeDocument/2006/relationships/image" Target="../media/image1.png"/><Relationship Id="rId214" Type="http://schemas.openxmlformats.org/officeDocument/2006/relationships/customXml" Target="../ink/ink129.xml"/><Relationship Id="rId235" Type="http://schemas.openxmlformats.org/officeDocument/2006/relationships/customXml" Target="../ink/ink140.xml"/><Relationship Id="rId256" Type="http://schemas.openxmlformats.org/officeDocument/2006/relationships/customXml" Target="../ink/ink159.xml"/><Relationship Id="rId277" Type="http://schemas.openxmlformats.org/officeDocument/2006/relationships/customXml" Target="../ink/ink175.xml"/><Relationship Id="rId116" Type="http://schemas.openxmlformats.org/officeDocument/2006/relationships/customXml" Target="../ink/ink62.xml"/><Relationship Id="rId137" Type="http://schemas.openxmlformats.org/officeDocument/2006/relationships/image" Target="../media/image63.png"/><Relationship Id="rId158" Type="http://schemas.openxmlformats.org/officeDocument/2006/relationships/customXml" Target="../ink/ink89.xml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62" Type="http://schemas.openxmlformats.org/officeDocument/2006/relationships/image" Target="../media/image29.png"/><Relationship Id="rId83" Type="http://schemas.openxmlformats.org/officeDocument/2006/relationships/image" Target="../media/image38.png"/><Relationship Id="rId179" Type="http://schemas.openxmlformats.org/officeDocument/2006/relationships/customXml" Target="../ink/ink107.xml"/><Relationship Id="rId190" Type="http://schemas.openxmlformats.org/officeDocument/2006/relationships/customXml" Target="../ink/ink117.xml"/><Relationship Id="rId204" Type="http://schemas.openxmlformats.org/officeDocument/2006/relationships/customXml" Target="../ink/ink124.xml"/><Relationship Id="rId225" Type="http://schemas.openxmlformats.org/officeDocument/2006/relationships/image" Target="../media/image300.png"/><Relationship Id="rId246" Type="http://schemas.openxmlformats.org/officeDocument/2006/relationships/customXml" Target="../ink/ink151.xml"/><Relationship Id="rId267" Type="http://schemas.openxmlformats.org/officeDocument/2006/relationships/image" Target="../media/image87.png"/><Relationship Id="rId288" Type="http://schemas.openxmlformats.org/officeDocument/2006/relationships/customXml" Target="../ink/ink186.xml"/><Relationship Id="rId106" Type="http://schemas.openxmlformats.org/officeDocument/2006/relationships/customXml" Target="../ink/ink56.xml"/><Relationship Id="rId127" Type="http://schemas.openxmlformats.org/officeDocument/2006/relationships/image" Target="../media/image58.png"/><Relationship Id="rId10" Type="http://schemas.openxmlformats.org/officeDocument/2006/relationships/customXml" Target="../ink/ink6.xml"/><Relationship Id="rId31" Type="http://schemas.openxmlformats.org/officeDocument/2006/relationships/image" Target="../media/image14.png"/><Relationship Id="rId52" Type="http://schemas.openxmlformats.org/officeDocument/2006/relationships/image" Target="../media/image24.png"/><Relationship Id="rId73" Type="http://schemas.openxmlformats.org/officeDocument/2006/relationships/customXml" Target="../ink/ink38.xml"/><Relationship Id="rId94" Type="http://schemas.openxmlformats.org/officeDocument/2006/relationships/customXml" Target="../ink/ink49.xml"/><Relationship Id="rId148" Type="http://schemas.openxmlformats.org/officeDocument/2006/relationships/customXml" Target="../ink/ink79.xml"/><Relationship Id="rId169" Type="http://schemas.openxmlformats.org/officeDocument/2006/relationships/customXml" Target="../ink/ink97.xml"/><Relationship Id="rId4" Type="http://schemas.openxmlformats.org/officeDocument/2006/relationships/customXml" Target="../ink/ink2.xml"/><Relationship Id="rId180" Type="http://schemas.openxmlformats.org/officeDocument/2006/relationships/customXml" Target="../ink/ink108.xml"/><Relationship Id="rId215" Type="http://schemas.openxmlformats.org/officeDocument/2006/relationships/image" Target="../media/image84.png"/><Relationship Id="rId236" Type="http://schemas.openxmlformats.org/officeDocument/2006/relationships/customXml" Target="../ink/ink141.xml"/><Relationship Id="rId257" Type="http://schemas.openxmlformats.org/officeDocument/2006/relationships/customXml" Target="../ink/ink160.xml"/><Relationship Id="rId278" Type="http://schemas.openxmlformats.org/officeDocument/2006/relationships/customXml" Target="../ink/ink176.xml"/><Relationship Id="rId42" Type="http://schemas.openxmlformats.org/officeDocument/2006/relationships/customXml" Target="../ink/ink22.xml"/><Relationship Id="rId84" Type="http://schemas.openxmlformats.org/officeDocument/2006/relationships/customXml" Target="../ink/ink44.xml"/><Relationship Id="rId138" Type="http://schemas.openxmlformats.org/officeDocument/2006/relationships/customXml" Target="../ink/ink73.xml"/><Relationship Id="rId191" Type="http://schemas.openxmlformats.org/officeDocument/2006/relationships/image" Target="../media/image72.png"/><Relationship Id="rId205" Type="http://schemas.openxmlformats.org/officeDocument/2006/relationships/image" Target="../media/image79.png"/><Relationship Id="rId247" Type="http://schemas.openxmlformats.org/officeDocument/2006/relationships/customXml" Target="../ink/ink152.xml"/><Relationship Id="rId107" Type="http://schemas.openxmlformats.org/officeDocument/2006/relationships/image" Target="../media/image48.png"/><Relationship Id="rId11" Type="http://schemas.openxmlformats.org/officeDocument/2006/relationships/image" Target="../media/image4.png"/><Relationship Id="rId53" Type="http://schemas.openxmlformats.org/officeDocument/2006/relationships/customXml" Target="../ink/ink28.xml"/><Relationship Id="rId149" Type="http://schemas.openxmlformats.org/officeDocument/2006/relationships/customXml" Target="../ink/ink80.xml"/><Relationship Id="rId95" Type="http://schemas.openxmlformats.org/officeDocument/2006/relationships/image" Target="../media/image44.png"/><Relationship Id="rId160" Type="http://schemas.openxmlformats.org/officeDocument/2006/relationships/customXml" Target="../ink/ink91.xml"/><Relationship Id="rId216" Type="http://schemas.openxmlformats.org/officeDocument/2006/relationships/customXml" Target="../ink/ink130.xml"/><Relationship Id="rId258" Type="http://schemas.openxmlformats.org/officeDocument/2006/relationships/customXml" Target="../ink/ink161.xml"/><Relationship Id="rId22" Type="http://schemas.openxmlformats.org/officeDocument/2006/relationships/customXml" Target="../ink/ink12.xml"/><Relationship Id="rId64" Type="http://schemas.openxmlformats.org/officeDocument/2006/relationships/image" Target="../media/image30.png"/><Relationship Id="rId118" Type="http://schemas.openxmlformats.org/officeDocument/2006/relationships/customXml" Target="../ink/ink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55D21A-D0CB-5407-E943-CAB60A9F6A72}"/>
                  </a:ext>
                </a:extLst>
              </p14:cNvPr>
              <p14:cNvContentPartPr/>
              <p14:nvPr/>
            </p14:nvContentPartPr>
            <p14:xfrm>
              <a:off x="1085083" y="1916696"/>
              <a:ext cx="15840" cy="2144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55D21A-D0CB-5407-E943-CAB60A9F6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083" y="1899056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CDEE80-14D9-A948-357D-3BA3737833AE}"/>
                  </a:ext>
                </a:extLst>
              </p14:cNvPr>
              <p14:cNvContentPartPr/>
              <p14:nvPr/>
            </p14:nvContentPartPr>
            <p14:xfrm>
              <a:off x="1087963" y="4034576"/>
              <a:ext cx="4380840" cy="5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CDEE80-14D9-A948-357D-3BA373783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963" y="4016936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B739F9-0C61-B0E2-AE19-C64D6228C1FB}"/>
                  </a:ext>
                </a:extLst>
              </p14:cNvPr>
              <p14:cNvContentPartPr/>
              <p14:nvPr/>
            </p14:nvContentPartPr>
            <p14:xfrm>
              <a:off x="1082203" y="5563840"/>
              <a:ext cx="15840" cy="214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B739F9-0C61-B0E2-AE19-C64D6228C1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203" y="5546200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6AA54F-26AF-BCEB-1F68-2B15824278B4}"/>
                  </a:ext>
                </a:extLst>
              </p14:cNvPr>
              <p14:cNvContentPartPr/>
              <p14:nvPr/>
            </p14:nvContentPartPr>
            <p14:xfrm>
              <a:off x="1085083" y="7681720"/>
              <a:ext cx="4380840" cy="5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6AA54F-26AF-BCEB-1F68-2B1582427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83" y="7664080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3B11F6-9287-8CBD-C722-276C45C2AB6E}"/>
                  </a:ext>
                </a:extLst>
              </p14:cNvPr>
              <p14:cNvContentPartPr/>
              <p14:nvPr/>
            </p14:nvContentPartPr>
            <p14:xfrm>
              <a:off x="3344083" y="4084616"/>
              <a:ext cx="6840" cy="9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3B11F6-9287-8CBD-C722-276C45C2AB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6083" y="4066976"/>
                <a:ext cx="4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8DAF72-0CB2-3BEE-548B-51177439E95E}"/>
                  </a:ext>
                </a:extLst>
              </p14:cNvPr>
              <p14:cNvContentPartPr/>
              <p14:nvPr/>
            </p14:nvContentPartPr>
            <p14:xfrm>
              <a:off x="3391963" y="7670579"/>
              <a:ext cx="360" cy="10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8DAF72-0CB2-3BEE-548B-51177439E9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3963" y="7652939"/>
                <a:ext cx="36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FEB85C-6946-21D7-D1DA-1CA1B55B3254}"/>
                  </a:ext>
                </a:extLst>
              </p14:cNvPr>
              <p14:cNvContentPartPr/>
              <p14:nvPr/>
            </p14:nvContentPartPr>
            <p14:xfrm>
              <a:off x="3312763" y="4342736"/>
              <a:ext cx="169920" cy="174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FEB85C-6946-21D7-D1DA-1CA1B55B32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4763" y="4324736"/>
                <a:ext cx="205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1C96B92-40B5-6BF1-E058-D240D2472EC9}"/>
              </a:ext>
            </a:extLst>
          </p:cNvPr>
          <p:cNvGrpSpPr/>
          <p:nvPr/>
        </p:nvGrpSpPr>
        <p:grpSpPr>
          <a:xfrm>
            <a:off x="3328156" y="1803272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E872EB-4380-7523-1280-8605CB4A3D6B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E872EB-4380-7523-1280-8605CB4A3D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52D4E6-655E-3F9E-96C5-979E94601456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52D4E6-655E-3F9E-96C5-979E946014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C17FE-A671-2817-2323-5B09CF927F82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C17FE-A671-2817-2323-5B09CF927F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0414DD-35FD-64E6-658C-3E7CA933BDDF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0414DD-35FD-64E6-658C-3E7CA933BD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47DCFC-FC3A-BC87-A399-0FB1D4C1AE8F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47DCFC-FC3A-BC87-A399-0FB1D4C1AE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99E01F-42C6-ADC0-0F8F-2EA8AA523262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99E01F-42C6-ADC0-0F8F-2EA8AA5232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B5DFB9-C1B5-0267-D323-E1BBEF51A34F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B5DFB9-C1B5-0267-D323-E1BBEF51A3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A09021-F002-590A-B086-30A3EDC7C9E9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A09021-F002-590A-B086-30A3EDC7C9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FC4656-9A6E-BB5A-62F9-78E64429F174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FC4656-9A6E-BB5A-62F9-78E64429F1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ACCC28-DEC1-8C94-6CEA-E9EA9A801DF8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ACCC28-DEC1-8C94-6CEA-E9EA9A801D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09AB92-1D40-A223-3661-2D8E57564F2D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09AB92-1D40-A223-3661-2D8E57564F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D0FFCD-E827-B80B-AF05-91DD1A2EAA0D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D0FFCD-E827-B80B-AF05-91DD1A2EAA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CEE74C-613D-1404-4E8D-706B23C9EDAC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CEE74C-613D-1404-4E8D-706B23C9ED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98ECB1-5626-2B1E-3559-ED4F1B1E5462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98ECB1-5626-2B1E-3559-ED4F1B1E54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437194-2072-E5E4-3B3E-A7EAA1D3D5E3}"/>
                  </a:ext>
                </a:extLst>
              </p14:cNvPr>
              <p14:cNvContentPartPr/>
              <p14:nvPr/>
            </p14:nvContentPartPr>
            <p14:xfrm>
              <a:off x="1861243" y="1882792"/>
              <a:ext cx="3763800" cy="2174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437194-2072-E5E4-3B3E-A7EAA1D3D5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3243" y="1865152"/>
                <a:ext cx="3799440" cy="22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CB8276-50F4-F476-1885-F900B35D98E0}"/>
                  </a:ext>
                </a:extLst>
              </p14:cNvPr>
              <p14:cNvContentPartPr/>
              <p14:nvPr/>
            </p14:nvContentPartPr>
            <p14:xfrm>
              <a:off x="1167883" y="4044952"/>
              <a:ext cx="693000" cy="48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CB8276-50F4-F476-1885-F900B35D98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9883" y="4027312"/>
                <a:ext cx="728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58C0AC-6919-3C1E-64CC-7432E3964119}"/>
                  </a:ext>
                </a:extLst>
              </p14:cNvPr>
              <p14:cNvContentPartPr/>
              <p14:nvPr/>
            </p14:nvContentPartPr>
            <p14:xfrm>
              <a:off x="1167216" y="5538683"/>
              <a:ext cx="3763800" cy="2174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58C0AC-6919-3C1E-64CC-7432E39641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9216" y="5521043"/>
                <a:ext cx="3799440" cy="22104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BBB1F47-B571-FFBF-B337-3F85C61C2571}"/>
              </a:ext>
            </a:extLst>
          </p:cNvPr>
          <p:cNvSpPr txBox="1"/>
          <p:nvPr/>
        </p:nvSpPr>
        <p:spPr>
          <a:xfrm>
            <a:off x="1886822" y="1226536"/>
            <a:ext cx="27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Distribution under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DA9511-669B-DA80-BA93-167DC2832770}"/>
              </a:ext>
            </a:extLst>
          </p:cNvPr>
          <p:cNvSpPr txBox="1"/>
          <p:nvPr/>
        </p:nvSpPr>
        <p:spPr>
          <a:xfrm>
            <a:off x="1570458" y="4979923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Distribution under alternative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DF4C22-E259-1CF1-28AF-17033FFDDED5}"/>
              </a:ext>
            </a:extLst>
          </p:cNvPr>
          <p:cNvGrpSpPr/>
          <p:nvPr/>
        </p:nvGrpSpPr>
        <p:grpSpPr>
          <a:xfrm>
            <a:off x="2184883" y="3811019"/>
            <a:ext cx="83880" cy="234360"/>
            <a:chOff x="10011712" y="3843675"/>
            <a:chExt cx="838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C2EE95-1F04-4007-BCC1-2910F541A9CB}"/>
                    </a:ext>
                  </a:extLst>
                </p14:cNvPr>
                <p14:cNvContentPartPr/>
                <p14:nvPr/>
              </p14:nvContentPartPr>
              <p14:xfrm>
                <a:off x="10095232" y="3843675"/>
                <a:ext cx="360" cy="234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C2EE95-1F04-4007-BCC1-2910F541A9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77232" y="3825675"/>
                  <a:ext cx="36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3FE703-92A6-D679-6A27-7EB2CF99FB00}"/>
                    </a:ext>
                  </a:extLst>
                </p14:cNvPr>
                <p14:cNvContentPartPr/>
                <p14:nvPr/>
              </p14:nvContentPartPr>
              <p14:xfrm>
                <a:off x="10011712" y="3937995"/>
                <a:ext cx="360" cy="132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3FE703-92A6-D679-6A27-7EB2CF99FB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94072" y="3920355"/>
                  <a:ext cx="36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42503E-2330-E460-E4B1-41034D58EE03}"/>
              </a:ext>
            </a:extLst>
          </p:cNvPr>
          <p:cNvGrpSpPr/>
          <p:nvPr/>
        </p:nvGrpSpPr>
        <p:grpSpPr>
          <a:xfrm>
            <a:off x="4635763" y="3824339"/>
            <a:ext cx="293400" cy="207720"/>
            <a:chOff x="12462592" y="3856995"/>
            <a:chExt cx="2934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5AF1153-F648-BF83-A6F0-AB5254EEC534}"/>
                    </a:ext>
                  </a:extLst>
                </p14:cNvPr>
                <p14:cNvContentPartPr/>
                <p14:nvPr/>
              </p14:nvContentPartPr>
              <p14:xfrm>
                <a:off x="12462592" y="3856995"/>
                <a:ext cx="360" cy="207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5AF1153-F648-BF83-A6F0-AB5254EEC5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444952" y="3839355"/>
                  <a:ext cx="3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D85DD8-F898-449C-FF60-A804CB7F9979}"/>
                    </a:ext>
                  </a:extLst>
                </p14:cNvPr>
                <p14:cNvContentPartPr/>
                <p14:nvPr/>
              </p14:nvContentPartPr>
              <p14:xfrm>
                <a:off x="12547192" y="3965715"/>
                <a:ext cx="3600" cy="68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D85DD8-F898-449C-FF60-A804CB7F997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529192" y="3948075"/>
                  <a:ext cx="3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549A6A-7562-913E-860C-6DF80545F463}"/>
                    </a:ext>
                  </a:extLst>
                </p14:cNvPr>
                <p14:cNvContentPartPr/>
                <p14:nvPr/>
              </p14:nvContentPartPr>
              <p14:xfrm>
                <a:off x="12657712" y="3978675"/>
                <a:ext cx="3960" cy="44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549A6A-7562-913E-860C-6DF80545F46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640072" y="3961035"/>
                  <a:ext cx="39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04AB85-31A8-8378-56EF-F1B2D11A14C5}"/>
                    </a:ext>
                  </a:extLst>
                </p14:cNvPr>
                <p14:cNvContentPartPr/>
                <p14:nvPr/>
              </p14:nvContentPartPr>
              <p14:xfrm>
                <a:off x="12755632" y="4001715"/>
                <a:ext cx="360" cy="3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04AB85-31A8-8378-56EF-F1B2D11A14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737992" y="3983715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A2695F9-A712-417C-8DEE-E8B13722BE75}"/>
              </a:ext>
            </a:extLst>
          </p:cNvPr>
          <p:cNvSpPr/>
          <p:nvPr/>
        </p:nvSpPr>
        <p:spPr>
          <a:xfrm rot="5400000">
            <a:off x="2029971" y="4022024"/>
            <a:ext cx="18288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A88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70BE2DD-953E-624F-93D1-31F9EFA1F666}"/>
                  </a:ext>
                </a:extLst>
              </p14:cNvPr>
              <p14:cNvContentPartPr/>
              <p14:nvPr/>
            </p14:nvContentPartPr>
            <p14:xfrm>
              <a:off x="2320474" y="1867441"/>
              <a:ext cx="360" cy="53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70BE2DD-953E-624F-93D1-31F9EFA1F6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02474" y="1849441"/>
                <a:ext cx="36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C24052B-8E88-7596-6EB0-E5923461B796}"/>
                  </a:ext>
                </a:extLst>
              </p14:cNvPr>
              <p14:cNvContentPartPr/>
              <p14:nvPr/>
            </p14:nvContentPartPr>
            <p14:xfrm>
              <a:off x="2320474" y="2005681"/>
              <a:ext cx="360" cy="25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C24052B-8E88-7596-6EB0-E5923461B79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02474" y="1987681"/>
                <a:ext cx="360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66ABE4-3BA1-A0A0-D035-3F6CF609FF59}"/>
                  </a:ext>
                </a:extLst>
              </p14:cNvPr>
              <p14:cNvContentPartPr/>
              <p14:nvPr/>
            </p14:nvContentPartPr>
            <p14:xfrm>
              <a:off x="2325514" y="2129881"/>
              <a:ext cx="360" cy="85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66ABE4-3BA1-A0A0-D035-3F6CF609FF5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07514" y="2111881"/>
                <a:ext cx="3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A3DECC-4BC7-EC50-2198-F7269C2DB3EE}"/>
                  </a:ext>
                </a:extLst>
              </p14:cNvPr>
              <p14:cNvContentPartPr/>
              <p14:nvPr/>
            </p14:nvContentPartPr>
            <p14:xfrm>
              <a:off x="2328034" y="2320321"/>
              <a:ext cx="2880" cy="59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A3DECC-4BC7-EC50-2198-F7269C2DB3E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10034" y="2302321"/>
                <a:ext cx="3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4A5E830-8E68-6412-0511-7D05596B68B0}"/>
                  </a:ext>
                </a:extLst>
              </p14:cNvPr>
              <p14:cNvContentPartPr/>
              <p14:nvPr/>
            </p14:nvContentPartPr>
            <p14:xfrm>
              <a:off x="2336314" y="2513641"/>
              <a:ext cx="360" cy="27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4A5E830-8E68-6412-0511-7D05596B68B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18314" y="2495641"/>
                <a:ext cx="36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4B5CDC3-9BCA-0BD4-3F67-E633FBAD3993}"/>
                  </a:ext>
                </a:extLst>
              </p14:cNvPr>
              <p14:cNvContentPartPr/>
              <p14:nvPr/>
            </p14:nvContentPartPr>
            <p14:xfrm>
              <a:off x="2341354" y="2644321"/>
              <a:ext cx="360" cy="102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4B5CDC3-9BCA-0BD4-3F67-E633FBAD399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23354" y="2626321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12DA2D5-D09E-84F6-C117-870A9AA14A21}"/>
                  </a:ext>
                </a:extLst>
              </p14:cNvPr>
              <p14:cNvContentPartPr/>
              <p14:nvPr/>
            </p14:nvContentPartPr>
            <p14:xfrm>
              <a:off x="2341354" y="2875441"/>
              <a:ext cx="11160" cy="79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12DA2D5-D09E-84F6-C117-870A9AA14A2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22754" y="2857441"/>
                <a:ext cx="47988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F442C4F-2B1C-006C-CB8D-DF807373A729}"/>
                  </a:ext>
                </a:extLst>
              </p14:cNvPr>
              <p14:cNvContentPartPr/>
              <p14:nvPr/>
            </p14:nvContentPartPr>
            <p14:xfrm>
              <a:off x="2357554" y="3021601"/>
              <a:ext cx="360" cy="73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F442C4F-2B1C-006C-CB8D-DF807373A72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39554" y="3003601"/>
                <a:ext cx="360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EDAD6A-6547-878D-57A0-D670C23626CC}"/>
              </a:ext>
            </a:extLst>
          </p:cNvPr>
          <p:cNvGrpSpPr/>
          <p:nvPr/>
        </p:nvGrpSpPr>
        <p:grpSpPr>
          <a:xfrm>
            <a:off x="2354674" y="3235081"/>
            <a:ext cx="19440" cy="1276560"/>
            <a:chOff x="10181503" y="3267737"/>
            <a:chExt cx="19440" cy="12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C4C055-7092-1107-659A-BB9239F9F6C6}"/>
                    </a:ext>
                  </a:extLst>
                </p14:cNvPr>
                <p14:cNvContentPartPr/>
                <p14:nvPr/>
              </p14:nvContentPartPr>
              <p14:xfrm>
                <a:off x="10184383" y="3267737"/>
                <a:ext cx="360" cy="133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C4C055-7092-1107-659A-BB9239F9F6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6743" y="3250097"/>
                  <a:ext cx="36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805E3B5-D655-788E-9BED-A8E3634EECE9}"/>
                    </a:ext>
                  </a:extLst>
                </p14:cNvPr>
                <p14:cNvContentPartPr/>
                <p14:nvPr/>
              </p14:nvContentPartPr>
              <p14:xfrm>
                <a:off x="10193023" y="3502097"/>
                <a:ext cx="360" cy="44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805E3B5-D655-788E-9BED-A8E3634EECE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75023" y="3484097"/>
                  <a:ext cx="3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048C77-E66E-5030-46B7-126C2F1CEF64}"/>
                    </a:ext>
                  </a:extLst>
                </p14:cNvPr>
                <p14:cNvContentPartPr/>
                <p14:nvPr/>
              </p14:nvContentPartPr>
              <p14:xfrm>
                <a:off x="10190143" y="3610457"/>
                <a:ext cx="36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048C77-E66E-5030-46B7-126C2F1CE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72503" y="3592817"/>
                  <a:ext cx="3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7B6D248-4A05-065C-3DC3-07963EA28F5E}"/>
                    </a:ext>
                  </a:extLst>
                </p14:cNvPr>
                <p14:cNvContentPartPr/>
                <p14:nvPr/>
              </p14:nvContentPartPr>
              <p14:xfrm>
                <a:off x="10190143" y="3768857"/>
                <a:ext cx="360" cy="77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7B6D248-4A05-065C-3DC3-07963EA28F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72503" y="3750857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18C5C8-9500-1D9A-2314-430DDDBC28D0}"/>
                    </a:ext>
                  </a:extLst>
                </p14:cNvPr>
                <p14:cNvContentPartPr/>
                <p14:nvPr/>
              </p14:nvContentPartPr>
              <p14:xfrm>
                <a:off x="10181503" y="3905657"/>
                <a:ext cx="9000" cy="13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18C5C8-9500-1D9A-2314-430DDDBC28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63503" y="3887657"/>
                  <a:ext cx="44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99111F9-436E-E0A1-8CF3-5DCAD27DA462}"/>
                    </a:ext>
                  </a:extLst>
                </p14:cNvPr>
                <p14:cNvContentPartPr/>
                <p14:nvPr/>
              </p14:nvContentPartPr>
              <p14:xfrm>
                <a:off x="10186903" y="4151897"/>
                <a:ext cx="360" cy="3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99111F9-436E-E0A1-8CF3-5DCAD27DA4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69263" y="4133897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8731BF-B234-B4AA-5D0E-4464D9D5C072}"/>
                    </a:ext>
                  </a:extLst>
                </p14:cNvPr>
                <p14:cNvContentPartPr/>
                <p14:nvPr/>
              </p14:nvContentPartPr>
              <p14:xfrm>
                <a:off x="10195543" y="4307777"/>
                <a:ext cx="360" cy="5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8731BF-B234-B4AA-5D0E-4464D9D5C0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77543" y="4290137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C0FE7A-5557-0F34-BDA5-98CAA70D6514}"/>
                    </a:ext>
                  </a:extLst>
                </p14:cNvPr>
                <p14:cNvContentPartPr/>
                <p14:nvPr/>
              </p14:nvContentPartPr>
              <p14:xfrm>
                <a:off x="10200583" y="4467257"/>
                <a:ext cx="360" cy="77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C0FE7A-5557-0F34-BDA5-98CAA70D65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82583" y="4449257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A49CED4-5142-EC67-BF4F-3A39FB8C760F}"/>
              </a:ext>
            </a:extLst>
          </p:cNvPr>
          <p:cNvGrpSpPr/>
          <p:nvPr/>
        </p:nvGrpSpPr>
        <p:grpSpPr>
          <a:xfrm>
            <a:off x="2375914" y="4655641"/>
            <a:ext cx="7920" cy="339840"/>
            <a:chOff x="10202743" y="4688297"/>
            <a:chExt cx="79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20ED33-338A-AD75-7780-19C3209F82F7}"/>
                    </a:ext>
                  </a:extLst>
                </p14:cNvPr>
                <p14:cNvContentPartPr/>
                <p14:nvPr/>
              </p14:nvContentPartPr>
              <p14:xfrm>
                <a:off x="10202743" y="4688297"/>
                <a:ext cx="3600" cy="73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20ED33-338A-AD75-7780-19C3209F82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84743" y="4670657"/>
                  <a:ext cx="39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FAA5B2-27BA-79A3-0FD8-07B92AA198B1}"/>
                    </a:ext>
                  </a:extLst>
                </p14:cNvPr>
                <p14:cNvContentPartPr/>
                <p14:nvPr/>
              </p14:nvContentPartPr>
              <p14:xfrm>
                <a:off x="10205263" y="4842017"/>
                <a:ext cx="360" cy="30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FAA5B2-27BA-79A3-0FD8-07B92AA198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87263" y="4824017"/>
                  <a:ext cx="36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0367B2-6919-2ED7-F946-0996BC79C364}"/>
                    </a:ext>
                  </a:extLst>
                </p14:cNvPr>
                <p14:cNvContentPartPr/>
                <p14:nvPr/>
              </p14:nvContentPartPr>
              <p14:xfrm>
                <a:off x="10210303" y="4950017"/>
                <a:ext cx="360" cy="78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0367B2-6919-2ED7-F946-0996BC79C3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92663" y="4932377"/>
                  <a:ext cx="360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259B20-2807-7930-A2FF-4FC0C235B903}"/>
              </a:ext>
            </a:extLst>
          </p:cNvPr>
          <p:cNvGrpSpPr/>
          <p:nvPr/>
        </p:nvGrpSpPr>
        <p:grpSpPr>
          <a:xfrm>
            <a:off x="2385994" y="5359441"/>
            <a:ext cx="2880" cy="132120"/>
            <a:chOff x="10212823" y="5392097"/>
            <a:chExt cx="28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AFC804-9882-363D-261B-9F16C5CE44E9}"/>
                    </a:ext>
                  </a:extLst>
                </p14:cNvPr>
                <p14:cNvContentPartPr/>
                <p14:nvPr/>
              </p14:nvContentPartPr>
              <p14:xfrm>
                <a:off x="10215343" y="5392097"/>
                <a:ext cx="360" cy="5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AFC804-9882-363D-261B-9F16C5CE44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97703" y="5374457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365F5A-FA71-2903-0A6A-498A317455D9}"/>
                    </a:ext>
                  </a:extLst>
                </p14:cNvPr>
                <p14:cNvContentPartPr/>
                <p14:nvPr/>
              </p14:nvContentPartPr>
              <p14:xfrm>
                <a:off x="10212823" y="5502617"/>
                <a:ext cx="36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365F5A-FA71-2903-0A6A-498A317455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94823" y="5484617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1742C10-72AF-4803-9557-8CB47F24951D}"/>
                  </a:ext>
                </a:extLst>
              </p14:cNvPr>
              <p14:cNvContentPartPr/>
              <p14:nvPr/>
            </p14:nvContentPartPr>
            <p14:xfrm>
              <a:off x="2377714" y="5603161"/>
              <a:ext cx="360" cy="88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1742C10-72AF-4803-9557-8CB47F24951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59714" y="5585234"/>
                <a:ext cx="36000" cy="124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AD65599-FB69-8DD2-4C6C-ED8FCB2B1A5D}"/>
                  </a:ext>
                </a:extLst>
              </p14:cNvPr>
              <p14:cNvContentPartPr/>
              <p14:nvPr/>
            </p14:nvContentPartPr>
            <p14:xfrm>
              <a:off x="2394634" y="5809441"/>
              <a:ext cx="360" cy="56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AD65599-FB69-8DD2-4C6C-ED8FCB2B1A5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76634" y="5791441"/>
                <a:ext cx="3600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DA96447-4F66-0EC0-4E4B-902F5B38E0BA}"/>
              </a:ext>
            </a:extLst>
          </p:cNvPr>
          <p:cNvGrpSpPr/>
          <p:nvPr/>
        </p:nvGrpSpPr>
        <p:grpSpPr>
          <a:xfrm>
            <a:off x="2416234" y="5995201"/>
            <a:ext cx="5760" cy="160920"/>
            <a:chOff x="10243063" y="6027857"/>
            <a:chExt cx="576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31AAA86-9866-8C3E-3E51-B46137F5746E}"/>
                    </a:ext>
                  </a:extLst>
                </p14:cNvPr>
                <p14:cNvContentPartPr/>
                <p14:nvPr/>
              </p14:nvContentPartPr>
              <p14:xfrm>
                <a:off x="10243063" y="6027857"/>
                <a:ext cx="360" cy="47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31AAA86-9866-8C3E-3E51-B46137F574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25423" y="6010217"/>
                  <a:ext cx="36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096791-D6AE-9B03-A3F4-7539BA0C9AB8}"/>
                    </a:ext>
                  </a:extLst>
                </p14:cNvPr>
                <p14:cNvContentPartPr/>
                <p14:nvPr/>
              </p14:nvContentPartPr>
              <p14:xfrm>
                <a:off x="10248463" y="6154937"/>
                <a:ext cx="360" cy="33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096791-D6AE-9B03-A3F4-7539BA0C9A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30823" y="6137297"/>
                  <a:ext cx="360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B4508D7-CDFF-A332-CDEE-ECA13382A4E2}"/>
                  </a:ext>
                </a:extLst>
              </p14:cNvPr>
              <p14:cNvContentPartPr/>
              <p14:nvPr/>
            </p14:nvContentPartPr>
            <p14:xfrm>
              <a:off x="2419114" y="6285361"/>
              <a:ext cx="360" cy="21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B4508D7-CDFF-A332-CDEE-ECA13382A4E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01114" y="6267361"/>
                <a:ext cx="360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A45DD4-39BF-C219-B25B-2C5AAEBDCE7A}"/>
              </a:ext>
            </a:extLst>
          </p:cNvPr>
          <p:cNvGrpSpPr/>
          <p:nvPr/>
        </p:nvGrpSpPr>
        <p:grpSpPr>
          <a:xfrm>
            <a:off x="2415874" y="6417121"/>
            <a:ext cx="28800" cy="671400"/>
            <a:chOff x="10242703" y="6449777"/>
            <a:chExt cx="28800" cy="6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711B857-D689-8658-277C-B0843E4162D0}"/>
                    </a:ext>
                  </a:extLst>
                </p14:cNvPr>
                <p14:cNvContentPartPr/>
                <p14:nvPr/>
              </p14:nvContentPartPr>
              <p14:xfrm>
                <a:off x="10256023" y="6449777"/>
                <a:ext cx="8280" cy="79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711B857-D689-8658-277C-B0843E4162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38023" y="6432137"/>
                  <a:ext cx="43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95CF16-40E0-5089-C3FF-09798B3EE9AE}"/>
                    </a:ext>
                  </a:extLst>
                </p14:cNvPr>
                <p14:cNvContentPartPr/>
                <p14:nvPr/>
              </p14:nvContentPartPr>
              <p14:xfrm>
                <a:off x="10245223" y="6612497"/>
                <a:ext cx="11160" cy="103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95CF16-40E0-5089-C3FF-09798B3EE9A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27223" y="6594857"/>
                  <a:ext cx="46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0DB5FBF-A340-FCC6-9405-CD041BD7B475}"/>
                    </a:ext>
                  </a:extLst>
                </p14:cNvPr>
                <p14:cNvContentPartPr/>
                <p14:nvPr/>
              </p14:nvContentPartPr>
              <p14:xfrm>
                <a:off x="10271143" y="6792137"/>
                <a:ext cx="360" cy="76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0DB5FBF-A340-FCC6-9405-CD041BD7B4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53143" y="6774497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F8F47E-52ED-3739-C87B-3F43DF35A144}"/>
                    </a:ext>
                  </a:extLst>
                </p14:cNvPr>
                <p14:cNvContentPartPr/>
                <p14:nvPr/>
              </p14:nvContentPartPr>
              <p14:xfrm>
                <a:off x="10242703" y="6950897"/>
                <a:ext cx="20160" cy="79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F8F47E-52ED-3739-C87B-3F43DF35A14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25063" y="6932897"/>
                  <a:ext cx="5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9FEE2C-3FBB-8787-8268-1A2DD2451CB9}"/>
                    </a:ext>
                  </a:extLst>
                </p14:cNvPr>
                <p14:cNvContentPartPr/>
                <p14:nvPr/>
              </p14:nvContentPartPr>
              <p14:xfrm>
                <a:off x="10258903" y="7095617"/>
                <a:ext cx="360" cy="25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9FEE2C-3FBB-8787-8268-1A2DD2451C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40903" y="7077977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51DFBF2-1FA8-FDD5-7903-E71D7769244B}"/>
              </a:ext>
            </a:extLst>
          </p:cNvPr>
          <p:cNvGrpSpPr/>
          <p:nvPr/>
        </p:nvGrpSpPr>
        <p:grpSpPr>
          <a:xfrm>
            <a:off x="2437114" y="7211281"/>
            <a:ext cx="15840" cy="210600"/>
            <a:chOff x="10263943" y="7243937"/>
            <a:chExt cx="1584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660052-487B-D2FB-255D-9C024AF19EE6}"/>
                    </a:ext>
                  </a:extLst>
                </p14:cNvPr>
                <p14:cNvContentPartPr/>
                <p14:nvPr/>
              </p14:nvContentPartPr>
              <p14:xfrm>
                <a:off x="10263943" y="7243937"/>
                <a:ext cx="360" cy="7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660052-487B-D2FB-255D-9C024AF19E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46303" y="7225937"/>
                  <a:ext cx="36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A1C958-0312-867B-3182-0B5DDE14AF73}"/>
                    </a:ext>
                  </a:extLst>
                </p14:cNvPr>
                <p14:cNvContentPartPr/>
                <p14:nvPr/>
              </p14:nvContentPartPr>
              <p14:xfrm>
                <a:off x="10279423" y="7397657"/>
                <a:ext cx="360" cy="56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A1C958-0312-867B-3182-0B5DDE14AF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61783" y="7380017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9B38288-2C25-36D4-849B-5EEBB8A94801}"/>
                  </a:ext>
                </a:extLst>
              </p14:cNvPr>
              <p14:cNvContentPartPr/>
              <p14:nvPr/>
            </p14:nvContentPartPr>
            <p14:xfrm>
              <a:off x="2449714" y="7536001"/>
              <a:ext cx="6120" cy="77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9B38288-2C25-36D4-849B-5EEBB8A948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30589" y="7518001"/>
                <a:ext cx="43988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B6A9F79-8316-036C-1A16-03DB37F9237A}"/>
                  </a:ext>
                </a:extLst>
              </p14:cNvPr>
              <p14:cNvContentPartPr/>
              <p14:nvPr/>
            </p14:nvContentPartPr>
            <p14:xfrm>
              <a:off x="2461234" y="7727161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B6A9F79-8316-036C-1A16-03DB37F923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43234" y="770916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3F8DCA-2CF5-1D93-0397-DA8CDB4FB52B}"/>
              </a:ext>
            </a:extLst>
          </p:cNvPr>
          <p:cNvGrpSpPr/>
          <p:nvPr/>
        </p:nvGrpSpPr>
        <p:grpSpPr>
          <a:xfrm>
            <a:off x="1423714" y="5820961"/>
            <a:ext cx="963360" cy="1896480"/>
            <a:chOff x="9250543" y="5853617"/>
            <a:chExt cx="96336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A4275F-C5E7-E1FB-83BC-AF8EBF5DC99C}"/>
                    </a:ext>
                  </a:extLst>
                </p14:cNvPr>
                <p14:cNvContentPartPr/>
                <p14:nvPr/>
              </p14:nvContentPartPr>
              <p14:xfrm>
                <a:off x="9250543" y="7657577"/>
                <a:ext cx="360" cy="37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A4275F-C5E7-E1FB-83BC-AF8EBF5DC9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32903" y="7639937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A154C2-6037-35FB-49D6-5079B9709BCF}"/>
                    </a:ext>
                  </a:extLst>
                </p14:cNvPr>
                <p14:cNvContentPartPr/>
                <p14:nvPr/>
              </p14:nvContentPartPr>
              <p14:xfrm>
                <a:off x="9323263" y="7593137"/>
                <a:ext cx="360" cy="92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A154C2-6037-35FB-49D6-5079B9709B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05623" y="7575497"/>
                  <a:ext cx="3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5CD9212-9FE5-05AA-9D4A-7B9F6FE585A6}"/>
                    </a:ext>
                  </a:extLst>
                </p14:cNvPr>
                <p14:cNvContentPartPr/>
                <p14:nvPr/>
              </p14:nvContentPartPr>
              <p14:xfrm>
                <a:off x="9426583" y="7471817"/>
                <a:ext cx="5400" cy="193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5CD9212-9FE5-05AA-9D4A-7B9F6FE585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08583" y="7453817"/>
                  <a:ext cx="41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F95C920-3DEE-8A22-7C4C-FEDE2F595F21}"/>
                    </a:ext>
                  </a:extLst>
                </p14:cNvPr>
                <p14:cNvContentPartPr/>
                <p14:nvPr/>
              </p14:nvContentPartPr>
              <p14:xfrm>
                <a:off x="9515863" y="7317377"/>
                <a:ext cx="23760" cy="347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F95C920-3DEE-8A22-7C4C-FEDE2F595F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98223" y="7299377"/>
                  <a:ext cx="59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AEB14C-0BDC-F4C4-530B-CD8155D5A92B}"/>
                    </a:ext>
                  </a:extLst>
                </p14:cNvPr>
                <p14:cNvContentPartPr/>
                <p14:nvPr/>
              </p14:nvContentPartPr>
              <p14:xfrm>
                <a:off x="9619543" y="7201097"/>
                <a:ext cx="45720" cy="497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AEB14C-0BDC-F4C4-530B-CD8155D5A9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01903" y="7183097"/>
                  <a:ext cx="813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6786819-2437-BCE5-C700-56D780C75218}"/>
                    </a:ext>
                  </a:extLst>
                </p14:cNvPr>
                <p14:cNvContentPartPr/>
                <p14:nvPr/>
              </p14:nvContentPartPr>
              <p14:xfrm>
                <a:off x="9713143" y="7086977"/>
                <a:ext cx="37440" cy="64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6786819-2437-BCE5-C700-56D780C752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95503" y="7069337"/>
                  <a:ext cx="73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CCB80A-A052-5AEC-CC02-F0DFEC2381D5}"/>
                    </a:ext>
                  </a:extLst>
                </p14:cNvPr>
                <p14:cNvContentPartPr/>
                <p14:nvPr/>
              </p14:nvContentPartPr>
              <p14:xfrm>
                <a:off x="9817543" y="6845777"/>
                <a:ext cx="64080" cy="904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CCB80A-A052-5AEC-CC02-F0DFEC2381D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99543" y="6828137"/>
                  <a:ext cx="9972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B007EC-FD66-016A-7811-83D782C7F7D6}"/>
                    </a:ext>
                  </a:extLst>
                </p14:cNvPr>
                <p14:cNvContentPartPr/>
                <p14:nvPr/>
              </p14:nvContentPartPr>
              <p14:xfrm>
                <a:off x="9883423" y="6567137"/>
                <a:ext cx="115920" cy="111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B007EC-FD66-016A-7811-83D782C7F7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65423" y="6549137"/>
                  <a:ext cx="15156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A1EB078-C44A-8AA6-9236-B2D74540BBF9}"/>
                    </a:ext>
                  </a:extLst>
                </p14:cNvPr>
                <p14:cNvContentPartPr/>
                <p14:nvPr/>
              </p14:nvContentPartPr>
              <p14:xfrm>
                <a:off x="9969103" y="6242777"/>
                <a:ext cx="133200" cy="1433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A1EB078-C44A-8AA6-9236-B2D74540BB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51463" y="6224777"/>
                  <a:ext cx="168840" cy="14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5D5B0EB-8EE7-9D1D-651F-91F23B2CE2F8}"/>
                    </a:ext>
                  </a:extLst>
                </p14:cNvPr>
                <p14:cNvContentPartPr/>
                <p14:nvPr/>
              </p14:nvContentPartPr>
              <p14:xfrm>
                <a:off x="10060183" y="5965937"/>
                <a:ext cx="153720" cy="165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5D5B0EB-8EE7-9D1D-651F-91F23B2CE2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42543" y="5948297"/>
                  <a:ext cx="189360" cy="16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F31007E-73A9-FFC3-056E-FD4AF90F6EAD}"/>
                    </a:ext>
                  </a:extLst>
                </p14:cNvPr>
                <p14:cNvContentPartPr/>
                <p14:nvPr/>
              </p14:nvContentPartPr>
              <p14:xfrm>
                <a:off x="10133983" y="5853617"/>
                <a:ext cx="33480" cy="365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F31007E-73A9-FFC3-056E-FD4AF90F6EA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15983" y="5835977"/>
                  <a:ext cx="6912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9CEE79F-63A3-F9F3-F432-B3C9A4EB54F6}"/>
              </a:ext>
            </a:extLst>
          </p:cNvPr>
          <p:cNvGrpSpPr/>
          <p:nvPr/>
        </p:nvGrpSpPr>
        <p:grpSpPr>
          <a:xfrm>
            <a:off x="2675066" y="5526715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8B1D69F-F0CC-2F4D-A387-6A7DDF3EA7FB}"/>
              </a:ext>
            </a:extLst>
          </p:cNvPr>
          <p:cNvSpPr txBox="1"/>
          <p:nvPr/>
        </p:nvSpPr>
        <p:spPr>
          <a:xfrm>
            <a:off x="2494124" y="819403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Effect size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6FDB15E-F0E2-5F52-1A85-480E72E19A75}"/>
              </a:ext>
            </a:extLst>
          </p:cNvPr>
          <p:cNvSpPr txBox="1"/>
          <p:nvPr/>
        </p:nvSpPr>
        <p:spPr>
          <a:xfrm>
            <a:off x="3890379" y="5624799"/>
            <a:ext cx="1881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Power is the proportion of significant effects given a true known effect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14D69C0-B1FF-929F-C014-40FC5AB7CF9A}"/>
              </a:ext>
            </a:extLst>
          </p:cNvPr>
          <p:cNvSpPr txBox="1"/>
          <p:nvPr/>
        </p:nvSpPr>
        <p:spPr>
          <a:xfrm rot="16200000">
            <a:off x="145497" y="27759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33AB0A6-ACC4-B696-508A-86A555D69862}"/>
              </a:ext>
            </a:extLst>
          </p:cNvPr>
          <p:cNvSpPr txBox="1"/>
          <p:nvPr/>
        </p:nvSpPr>
        <p:spPr>
          <a:xfrm>
            <a:off x="4227870" y="2057220"/>
            <a:ext cx="1608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8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Significant effects under the 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4387CDE-763A-3562-66EB-0ECB3FE7C9B2}"/>
                  </a:ext>
                </a:extLst>
              </p14:cNvPr>
              <p14:cNvContentPartPr/>
              <p14:nvPr/>
            </p14:nvContentPartPr>
            <p14:xfrm>
              <a:off x="2576331" y="5859823"/>
              <a:ext cx="1288080" cy="440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4387CDE-763A-3562-66EB-0ECB3FE7C9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58331" y="5841808"/>
                <a:ext cx="1323720" cy="476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0AB2BAB-A13A-9912-4CF2-1E7838BDEBEE}"/>
                  </a:ext>
                </a:extLst>
              </p14:cNvPr>
              <p14:cNvContentPartPr/>
              <p14:nvPr/>
            </p14:nvContentPartPr>
            <p14:xfrm>
              <a:off x="4829571" y="2982703"/>
              <a:ext cx="207360" cy="7254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0AB2BAB-A13A-9912-4CF2-1E7838BDEBE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11540" y="2964703"/>
                <a:ext cx="243062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10CF9E1-82AB-7F40-523A-FC66639814B3}"/>
                  </a:ext>
                </a:extLst>
              </p14:cNvPr>
              <p14:cNvContentPartPr/>
              <p14:nvPr/>
            </p14:nvContentPartPr>
            <p14:xfrm>
              <a:off x="2586411" y="2995303"/>
              <a:ext cx="1728000" cy="918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10CF9E1-82AB-7F40-523A-FC66639814B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68411" y="2977303"/>
                <a:ext cx="176364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EAC34D-EB7F-DF24-F0EE-BFA1C0AEC320}"/>
                  </a:ext>
                </a:extLst>
              </p14:cNvPr>
              <p14:cNvContentPartPr/>
              <p14:nvPr/>
            </p14:nvContentPartPr>
            <p14:xfrm>
              <a:off x="6896095" y="1898374"/>
              <a:ext cx="15840" cy="2144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EAC34D-EB7F-DF24-F0EE-BFA1C0AEC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8095" y="1880734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EC4ED75-EFC6-A567-614F-3D779AD4AB51}"/>
                  </a:ext>
                </a:extLst>
              </p14:cNvPr>
              <p14:cNvContentPartPr/>
              <p14:nvPr/>
            </p14:nvContentPartPr>
            <p14:xfrm>
              <a:off x="6898975" y="4016254"/>
              <a:ext cx="4380840" cy="51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EC4ED75-EFC6-A567-614F-3D779AD4A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0975" y="3998614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4283F07-2023-1ABF-A6CF-CEFC63CC040E}"/>
                  </a:ext>
                </a:extLst>
              </p14:cNvPr>
              <p14:cNvContentPartPr/>
              <p14:nvPr/>
            </p14:nvContentPartPr>
            <p14:xfrm>
              <a:off x="6893215" y="5545518"/>
              <a:ext cx="15840" cy="2144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4283F07-2023-1ABF-A6CF-CEFC63CC0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215" y="5527878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3B59244-9BE2-1199-51A7-4EB556CC4CEE}"/>
                  </a:ext>
                </a:extLst>
              </p14:cNvPr>
              <p14:cNvContentPartPr/>
              <p14:nvPr/>
            </p14:nvContentPartPr>
            <p14:xfrm>
              <a:off x="6896095" y="7663398"/>
              <a:ext cx="4380840" cy="51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3B59244-9BE2-1199-51A7-4EB556CC4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095" y="7645758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090EC8C-938A-F3F6-1682-865E870D7B8E}"/>
                  </a:ext>
                </a:extLst>
              </p14:cNvPr>
              <p14:cNvContentPartPr/>
              <p14:nvPr/>
            </p14:nvContentPartPr>
            <p14:xfrm>
              <a:off x="9165981" y="4066294"/>
              <a:ext cx="6840" cy="943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090EC8C-938A-F3F6-1682-865E870D7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7981" y="4048654"/>
                <a:ext cx="4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778D48C-1791-1E4F-B5F8-C1FAC27BB33E}"/>
                  </a:ext>
                </a:extLst>
              </p14:cNvPr>
              <p14:cNvContentPartPr/>
              <p14:nvPr/>
            </p14:nvContentPartPr>
            <p14:xfrm>
              <a:off x="9246521" y="7652257"/>
              <a:ext cx="360" cy="1080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778D48C-1791-1E4F-B5F8-C1FAC27BB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8521" y="7634617"/>
                <a:ext cx="360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A4D147B-D3E4-07E3-0A2E-98C3771E3C82}"/>
              </a:ext>
            </a:extLst>
          </p:cNvPr>
          <p:cNvGrpSpPr/>
          <p:nvPr/>
        </p:nvGrpSpPr>
        <p:grpSpPr>
          <a:xfrm>
            <a:off x="9128282" y="1784950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7A31BE1-F387-8077-9A42-0EA29DE67250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7A31BE1-F387-8077-9A42-0EA29DE672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9D7C0B-2134-CC9E-567B-255A750A21C8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9D7C0B-2134-CC9E-567B-255A750A21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FBCB0CD-EF57-274F-2362-EC8DEE0D489D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FBCB0CD-EF57-274F-2362-EC8DEE0D48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7E957CA-C2E3-4F2B-2880-FA62A6927A1D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7E957CA-C2E3-4F2B-2880-FA62A6927A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196F039-73E0-F727-355C-83A9B8B433F6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196F039-73E0-F727-355C-83A9B8B433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262D79C-E037-C6C3-9207-831D84C94A8A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262D79C-E037-C6C3-9207-831D84C94A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F7AE92-739F-47FE-673F-63AECE85FF34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F7AE92-739F-47FE-673F-63AECE85FF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A877C2-1E56-59AE-85FB-67517D5E84E9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A877C2-1E56-59AE-85FB-67517D5E84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6FEAEF-9971-376B-736A-0EA9E96B4E3F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6FEAEF-9971-376B-736A-0EA9E96B4E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6308E2E-F77B-E15F-CFF8-881E3D961AB9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6308E2E-F77B-E15F-CFF8-881E3D961A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AFEBFF8-E303-91C6-7548-E12FE1C25428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AFEBFF8-E303-91C6-7548-E12FE1C254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AE90A3-0A3A-4D13-0ED1-76C7BAC41855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AE90A3-0A3A-4D13-0ED1-76C7BAC418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D6FAF5-8605-6C91-A6C3-BEA4CD6D4FB4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D6FAF5-8605-6C91-A6C3-BEA4CD6D4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919C2B8-168B-FF68-6A77-D149B24E7240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919C2B8-168B-FF68-6A77-D149B24E72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1EE9D63-410D-4D91-2F8F-BC22C95B42E7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8368851" y="1854427"/>
              <a:ext cx="1938528" cy="217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1EE9D63-410D-4D91-2F8F-BC22C95B42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50852" y="1836787"/>
                <a:ext cx="1974167" cy="2210400"/>
              </a:xfrm>
              <a:prstGeom prst="rect">
                <a:avLst/>
              </a:prstGeom>
            </p:spPr>
          </p:pic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F7D38824-04ED-75FD-B71B-EC55006392D8}"/>
              </a:ext>
            </a:extLst>
          </p:cNvPr>
          <p:cNvSpPr txBox="1"/>
          <p:nvPr/>
        </p:nvSpPr>
        <p:spPr>
          <a:xfrm>
            <a:off x="7697834" y="1208214"/>
            <a:ext cx="27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Distribution under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37C61-8F0F-8676-C276-6B08376A169D}"/>
              </a:ext>
            </a:extLst>
          </p:cNvPr>
          <p:cNvSpPr txBox="1"/>
          <p:nvPr/>
        </p:nvSpPr>
        <p:spPr>
          <a:xfrm>
            <a:off x="7381470" y="4961601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Distribution under alternative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0FBCADD-AEFA-A961-19B2-F91B643AB206}"/>
              </a:ext>
            </a:extLst>
          </p:cNvPr>
          <p:cNvSpPr txBox="1"/>
          <p:nvPr/>
        </p:nvSpPr>
        <p:spPr>
          <a:xfrm>
            <a:off x="1860883" y="513459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Small sample size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FA7AD5B-4A43-83D1-BF06-9AD50CDD11B7}"/>
              </a:ext>
            </a:extLst>
          </p:cNvPr>
          <p:cNvSpPr txBox="1"/>
          <p:nvPr/>
        </p:nvSpPr>
        <p:spPr>
          <a:xfrm>
            <a:off x="7629155" y="523588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Larger sample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BEC279C-32C5-48D5-4C98-E0595F1CF854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7657567" y="5482079"/>
              <a:ext cx="1938528" cy="21747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BEC279C-32C5-48D5-4C98-E0595F1CF85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39568" y="5464439"/>
                <a:ext cx="1974167" cy="22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63A9F17-4582-2A69-EDEC-1D6406B991AA}"/>
              </a:ext>
            </a:extLst>
          </p:cNvPr>
          <p:cNvGrpSpPr/>
          <p:nvPr/>
        </p:nvGrpSpPr>
        <p:grpSpPr>
          <a:xfrm>
            <a:off x="8468231" y="3889457"/>
            <a:ext cx="71280" cy="125640"/>
            <a:chOff x="8381143" y="3889457"/>
            <a:chExt cx="712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B35102D-9F2D-E252-DE6B-729DD1099B0B}"/>
                    </a:ext>
                  </a:extLst>
                </p14:cNvPr>
                <p14:cNvContentPartPr/>
                <p14:nvPr/>
              </p14:nvContentPartPr>
              <p14:xfrm>
                <a:off x="8381143" y="3991337"/>
                <a:ext cx="360" cy="198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B35102D-9F2D-E252-DE6B-729DD1099B0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63143" y="3973697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C11B891-910D-6C44-FF3F-8AA8615D36A9}"/>
                    </a:ext>
                  </a:extLst>
                </p14:cNvPr>
                <p14:cNvContentPartPr/>
                <p14:nvPr/>
              </p14:nvContentPartPr>
              <p14:xfrm>
                <a:off x="8441263" y="3889457"/>
                <a:ext cx="11160" cy="125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C11B891-910D-6C44-FF3F-8AA8615D36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23263" y="3871457"/>
                  <a:ext cx="468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4D34941-F255-1823-D25E-CB9E94DE92AA}"/>
                  </a:ext>
                </a:extLst>
              </p14:cNvPr>
              <p14:cNvContentPartPr/>
              <p14:nvPr/>
            </p14:nvContentPartPr>
            <p14:xfrm>
              <a:off x="9816431" y="3853097"/>
              <a:ext cx="360" cy="1526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4D34941-F255-1823-D25E-CB9E94DE92A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98431" y="3835054"/>
                <a:ext cx="36000" cy="188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F1D3AA3-E4B1-19BA-4EAC-917F387F2B88}"/>
                  </a:ext>
                </a:extLst>
              </p14:cNvPr>
              <p14:cNvContentPartPr/>
              <p14:nvPr/>
            </p14:nvContentPartPr>
            <p14:xfrm>
              <a:off x="9897071" y="3924017"/>
              <a:ext cx="360" cy="604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F1D3AA3-E4B1-19BA-4EAC-917F387F2B8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879071" y="3906017"/>
                <a:ext cx="36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DAFF956-3AF0-90BD-9FC4-B67B6523D3EC}"/>
                  </a:ext>
                </a:extLst>
              </p14:cNvPr>
              <p14:cNvContentPartPr/>
              <p14:nvPr/>
            </p14:nvContentPartPr>
            <p14:xfrm>
              <a:off x="9981671" y="3963617"/>
              <a:ext cx="2880" cy="288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DAFF956-3AF0-90BD-9FC4-B67B6523D3E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965671" y="3945617"/>
                <a:ext cx="345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1A97108-EFA3-5007-492C-3AF0594AC4FD}"/>
                  </a:ext>
                </a:extLst>
              </p14:cNvPr>
              <p14:cNvContentPartPr/>
              <p14:nvPr/>
            </p14:nvContentPartPr>
            <p14:xfrm>
              <a:off x="8383271" y="4039577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1A97108-EFA3-5007-492C-3AF0594AC4F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365271" y="402157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B2DE88A-CCF6-26C8-7BCD-7CD036094F48}"/>
              </a:ext>
            </a:extLst>
          </p:cNvPr>
          <p:cNvGrpSpPr/>
          <p:nvPr/>
        </p:nvGrpSpPr>
        <p:grpSpPr>
          <a:xfrm>
            <a:off x="7764637" y="6111017"/>
            <a:ext cx="497520" cy="1577160"/>
            <a:chOff x="7514263" y="6111017"/>
            <a:chExt cx="497520" cy="15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96156E9-24B4-F2C6-E9D8-C7E64C1DD477}"/>
                    </a:ext>
                  </a:extLst>
                </p14:cNvPr>
                <p14:cNvContentPartPr/>
                <p14:nvPr/>
              </p14:nvContentPartPr>
              <p14:xfrm>
                <a:off x="7514263" y="7606457"/>
                <a:ext cx="360" cy="81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96156E9-24B4-F2C6-E9D8-C7E64C1DD47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96263" y="7588817"/>
                  <a:ext cx="36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9A80302-2F0C-1121-55C9-658F0D8FBF5C}"/>
                    </a:ext>
                  </a:extLst>
                </p14:cNvPr>
                <p14:cNvContentPartPr/>
                <p14:nvPr/>
              </p14:nvContentPartPr>
              <p14:xfrm>
                <a:off x="7566463" y="7473257"/>
                <a:ext cx="360" cy="1782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9A80302-2F0C-1121-55C9-658F0D8FBF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48823" y="7455617"/>
                  <a:ext cx="36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AC3ECCC-578E-3A33-9EDB-C4E14F5403FD}"/>
                    </a:ext>
                  </a:extLst>
                </p14:cNvPr>
                <p14:cNvContentPartPr/>
                <p14:nvPr/>
              </p14:nvContentPartPr>
              <p14:xfrm>
                <a:off x="7645303" y="7345097"/>
                <a:ext cx="2880" cy="3092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AC3ECCC-578E-3A33-9EDB-C4E14F5403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27663" y="7327457"/>
                  <a:ext cx="38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C6D430B-CFC4-79F1-4FA4-C088AD342BF0}"/>
                    </a:ext>
                  </a:extLst>
                </p14:cNvPr>
                <p14:cNvContentPartPr/>
                <p14:nvPr/>
              </p14:nvContentPartPr>
              <p14:xfrm>
                <a:off x="7716943" y="7158617"/>
                <a:ext cx="23400" cy="488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C6D430B-CFC4-79F1-4FA4-C088AD342B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99303" y="7140977"/>
                  <a:ext cx="590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C818E0E-A69D-CCB4-866E-ADC0886DD1DD}"/>
                    </a:ext>
                  </a:extLst>
                </p14:cNvPr>
                <p14:cNvContentPartPr/>
                <p14:nvPr/>
              </p14:nvContentPartPr>
              <p14:xfrm>
                <a:off x="7786063" y="6951977"/>
                <a:ext cx="74160" cy="6876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C818E0E-A69D-CCB4-866E-ADC0886DD1D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68423" y="6934337"/>
                  <a:ext cx="10980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79E78B-DD04-CE15-A79C-C8E46614C80F}"/>
                    </a:ext>
                  </a:extLst>
                </p14:cNvPr>
                <p14:cNvContentPartPr/>
                <p14:nvPr/>
              </p14:nvContentPartPr>
              <p14:xfrm>
                <a:off x="7862743" y="6522497"/>
                <a:ext cx="47160" cy="11404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79E78B-DD04-CE15-A79C-C8E46614C8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44743" y="6504497"/>
                  <a:ext cx="8280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60BDFD2-80BE-0AD7-6A93-D90F225BB9A0}"/>
                    </a:ext>
                  </a:extLst>
                </p14:cNvPr>
                <p14:cNvContentPartPr/>
                <p14:nvPr/>
              </p14:nvContentPartPr>
              <p14:xfrm>
                <a:off x="7929703" y="6111017"/>
                <a:ext cx="82080" cy="1527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60BDFD2-80BE-0AD7-6A93-D90F225BB9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12063" y="6093377"/>
                  <a:ext cx="117720" cy="156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17B99613-443B-C66D-66B0-38D6DDB4DA99}"/>
                  </a:ext>
                </a:extLst>
              </p14:cNvPr>
              <p14:cNvContentPartPr/>
              <p14:nvPr/>
            </p14:nvContentPartPr>
            <p14:xfrm>
              <a:off x="8248837" y="5770097"/>
              <a:ext cx="94320" cy="18716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17B99613-443B-C66D-66B0-38D6DDB4DA9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230837" y="5752097"/>
                <a:ext cx="12996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196B140-B6F6-DA2B-CEDD-EE1D94D35C6A}"/>
                  </a:ext>
                </a:extLst>
              </p14:cNvPr>
              <p14:cNvContentPartPr/>
              <p14:nvPr/>
            </p14:nvContentPartPr>
            <p14:xfrm>
              <a:off x="8379517" y="5587217"/>
              <a:ext cx="57960" cy="20739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196B140-B6F6-DA2B-CEDD-EE1D94D35C6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61517" y="5569217"/>
                <a:ext cx="9360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910997C-E42F-7798-4106-51AF20FAB901}"/>
                  </a:ext>
                </a:extLst>
              </p14:cNvPr>
              <p14:cNvContentPartPr/>
              <p14:nvPr/>
            </p14:nvContentPartPr>
            <p14:xfrm>
              <a:off x="8459077" y="5554457"/>
              <a:ext cx="112320" cy="20998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910997C-E42F-7798-4106-51AF20FAB90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41077" y="5536457"/>
                <a:ext cx="147960" cy="21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2CEAA21-666B-20DD-0BF0-567A50E8460D}"/>
              </a:ext>
            </a:extLst>
          </p:cNvPr>
          <p:cNvGrpSpPr/>
          <p:nvPr/>
        </p:nvGrpSpPr>
        <p:grpSpPr>
          <a:xfrm>
            <a:off x="8547507" y="1813441"/>
            <a:ext cx="141120" cy="5860080"/>
            <a:chOff x="8458055" y="1849119"/>
            <a:chExt cx="141120" cy="58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41F657-F03C-371B-B966-6B8904D19BD3}"/>
                    </a:ext>
                  </a:extLst>
                </p14:cNvPr>
                <p14:cNvContentPartPr/>
                <p14:nvPr/>
              </p14:nvContentPartPr>
              <p14:xfrm>
                <a:off x="8458055" y="1849119"/>
                <a:ext cx="360" cy="53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41F657-F03C-371B-B966-6B8904D19B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40055" y="1831479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7C18F2F-DFC1-A9C6-86E0-B2D04BF38EE5}"/>
                    </a:ext>
                  </a:extLst>
                </p14:cNvPr>
                <p14:cNvContentPartPr/>
                <p14:nvPr/>
              </p14:nvContentPartPr>
              <p14:xfrm>
                <a:off x="8458055" y="1987359"/>
                <a:ext cx="360" cy="2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7C18F2F-DFC1-A9C6-86E0-B2D04BF38EE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40055" y="1969359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CF192CC-CA52-5914-9A6A-1A33AA58CD07}"/>
                    </a:ext>
                  </a:extLst>
                </p14:cNvPr>
                <p14:cNvContentPartPr/>
                <p14:nvPr/>
              </p14:nvContentPartPr>
              <p14:xfrm>
                <a:off x="8463095" y="2111559"/>
                <a:ext cx="360" cy="85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CF192CC-CA52-5914-9A6A-1A33AA58CD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45455" y="2093559"/>
                  <a:ext cx="36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4032FBA-7033-08F9-8AC7-394835769C4D}"/>
                    </a:ext>
                  </a:extLst>
                </p14:cNvPr>
                <p14:cNvContentPartPr/>
                <p14:nvPr/>
              </p14:nvContentPartPr>
              <p14:xfrm>
                <a:off x="8465615" y="2301999"/>
                <a:ext cx="2880" cy="59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4032FBA-7033-08F9-8AC7-394835769C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47975" y="2284359"/>
                  <a:ext cx="38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DFE76D9-D80A-8FA2-007E-E5FBD6FE6245}"/>
                    </a:ext>
                  </a:extLst>
                </p14:cNvPr>
                <p14:cNvContentPartPr/>
                <p14:nvPr/>
              </p14:nvContentPartPr>
              <p14:xfrm>
                <a:off x="8473895" y="2495319"/>
                <a:ext cx="360" cy="27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DFE76D9-D80A-8FA2-007E-E5FBD6FE62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56255" y="2477679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9B856BF-832D-83ED-46F1-B18B7493FE9A}"/>
                    </a:ext>
                  </a:extLst>
                </p14:cNvPr>
                <p14:cNvContentPartPr/>
                <p14:nvPr/>
              </p14:nvContentPartPr>
              <p14:xfrm>
                <a:off x="8478935" y="2625999"/>
                <a:ext cx="360" cy="102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9B856BF-832D-83ED-46F1-B18B7493FE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461295" y="2607999"/>
                  <a:ext cx="36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828D35A-FAD4-1160-0DBE-2816AC27781A}"/>
                    </a:ext>
                  </a:extLst>
                </p14:cNvPr>
                <p14:cNvContentPartPr/>
                <p14:nvPr/>
              </p14:nvContentPartPr>
              <p14:xfrm>
                <a:off x="8478935" y="2857119"/>
                <a:ext cx="11160" cy="79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828D35A-FAD4-1160-0DBE-2816AC27781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461295" y="2839119"/>
                  <a:ext cx="46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40A735F-8996-3D6E-297B-80052577B7D4}"/>
                    </a:ext>
                  </a:extLst>
                </p14:cNvPr>
                <p14:cNvContentPartPr/>
                <p14:nvPr/>
              </p14:nvContentPartPr>
              <p14:xfrm>
                <a:off x="8495135" y="3003279"/>
                <a:ext cx="360" cy="73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40A735F-8996-3D6E-297B-80052577B7D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77495" y="2985279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256D409-47F9-76C8-7DAF-C6D19139EBA5}"/>
                </a:ext>
              </a:extLst>
            </p:cNvPr>
            <p:cNvGrpSpPr/>
            <p:nvPr/>
          </p:nvGrpSpPr>
          <p:grpSpPr>
            <a:xfrm>
              <a:off x="8492255" y="3216759"/>
              <a:ext cx="19440" cy="1276560"/>
              <a:chOff x="10181503" y="3267737"/>
              <a:chExt cx="19440" cy="127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21229693-B2C5-55E2-63A2-9CD24B1A83BE}"/>
                      </a:ext>
                    </a:extLst>
                  </p14:cNvPr>
                  <p14:cNvContentPartPr/>
                  <p14:nvPr/>
                </p14:nvContentPartPr>
                <p14:xfrm>
                  <a:off x="10184383" y="3267737"/>
                  <a:ext cx="360" cy="13356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21229693-B2C5-55E2-63A2-9CD24B1A83BE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0166743" y="3250097"/>
                    <a:ext cx="3600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8E961A3-8EB5-50A0-7EF2-67B1241B9E6F}"/>
                      </a:ext>
                    </a:extLst>
                  </p14:cNvPr>
                  <p14:cNvContentPartPr/>
                  <p14:nvPr/>
                </p14:nvContentPartPr>
                <p14:xfrm>
                  <a:off x="10193023" y="3502097"/>
                  <a:ext cx="360" cy="4428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8E961A3-8EB5-50A0-7EF2-67B1241B9E6F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0175023" y="3484097"/>
                    <a:ext cx="3600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97329C54-4D48-E125-2D69-C6944F39212E}"/>
                      </a:ext>
                    </a:extLst>
                  </p14:cNvPr>
                  <p14:cNvContentPartPr/>
                  <p14:nvPr/>
                </p14:nvContentPartPr>
                <p14:xfrm>
                  <a:off x="10190143" y="3610457"/>
                  <a:ext cx="360" cy="4140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97329C54-4D48-E125-2D69-C6944F39212E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0172503" y="3592817"/>
                    <a:ext cx="3600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6A686B55-0824-1A90-E5D2-4F681B383795}"/>
                      </a:ext>
                    </a:extLst>
                  </p14:cNvPr>
                  <p14:cNvContentPartPr/>
                  <p14:nvPr/>
                </p14:nvContentPartPr>
                <p14:xfrm>
                  <a:off x="10190143" y="3768857"/>
                  <a:ext cx="360" cy="777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6A686B55-0824-1A90-E5D2-4F681B38379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172503" y="3750857"/>
                    <a:ext cx="3600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7D458D26-9FC1-CD58-29F1-A67AFE7F1005}"/>
                      </a:ext>
                    </a:extLst>
                  </p14:cNvPr>
                  <p14:cNvContentPartPr/>
                  <p14:nvPr/>
                </p14:nvContentPartPr>
                <p14:xfrm>
                  <a:off x="10181503" y="3905657"/>
                  <a:ext cx="9000" cy="13284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7D458D26-9FC1-CD58-29F1-A67AFE7F1005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0163503" y="3887657"/>
                    <a:ext cx="446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CABCE63E-A83A-C7A6-2126-53E6F649B706}"/>
                      </a:ext>
                    </a:extLst>
                  </p14:cNvPr>
                  <p14:cNvContentPartPr/>
                  <p14:nvPr/>
                </p14:nvContentPartPr>
                <p14:xfrm>
                  <a:off x="10186903" y="4151897"/>
                  <a:ext cx="360" cy="3708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CABCE63E-A83A-C7A6-2126-53E6F649B70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169263" y="4133897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0206831D-0AE1-374D-5D13-3BC817ECCA03}"/>
                      </a:ext>
                    </a:extLst>
                  </p14:cNvPr>
                  <p14:cNvContentPartPr/>
                  <p14:nvPr/>
                </p14:nvContentPartPr>
                <p14:xfrm>
                  <a:off x="10195543" y="4307777"/>
                  <a:ext cx="360" cy="5544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0206831D-0AE1-374D-5D13-3BC817ECCA03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177543" y="4290137"/>
                    <a:ext cx="3600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A5288041-3E34-246B-5CAC-A768DC329EC9}"/>
                      </a:ext>
                    </a:extLst>
                  </p14:cNvPr>
                  <p14:cNvContentPartPr/>
                  <p14:nvPr/>
                </p14:nvContentPartPr>
                <p14:xfrm>
                  <a:off x="10200583" y="4467257"/>
                  <a:ext cx="360" cy="770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A5288041-3E34-246B-5CAC-A768DC329EC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182583" y="4449257"/>
                    <a:ext cx="36000" cy="11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960061F-07F0-37A5-72FD-A60BF1D96BA0}"/>
                </a:ext>
              </a:extLst>
            </p:cNvPr>
            <p:cNvGrpSpPr/>
            <p:nvPr/>
          </p:nvGrpSpPr>
          <p:grpSpPr>
            <a:xfrm>
              <a:off x="8513495" y="4637319"/>
              <a:ext cx="7920" cy="339840"/>
              <a:chOff x="10202743" y="4688297"/>
              <a:chExt cx="7920" cy="33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E5BD12D5-D424-6622-EBE2-48F4A7945FAB}"/>
                      </a:ext>
                    </a:extLst>
                  </p14:cNvPr>
                  <p14:cNvContentPartPr/>
                  <p14:nvPr/>
                </p14:nvContentPartPr>
                <p14:xfrm>
                  <a:off x="10202743" y="4688297"/>
                  <a:ext cx="3600" cy="7380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E5BD12D5-D424-6622-EBE2-48F4A7945FAB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184743" y="4670657"/>
                    <a:ext cx="39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19A3DADB-26FE-90F7-6661-82B2A4E0FC6C}"/>
                      </a:ext>
                    </a:extLst>
                  </p14:cNvPr>
                  <p14:cNvContentPartPr/>
                  <p14:nvPr/>
                </p14:nvContentPartPr>
                <p14:xfrm>
                  <a:off x="10205263" y="4842017"/>
                  <a:ext cx="360" cy="3024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19A3DADB-26FE-90F7-6661-82B2A4E0FC6C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0187263" y="4824017"/>
                    <a:ext cx="3600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5AE03BE2-9646-3634-C435-9A33B1A78986}"/>
                      </a:ext>
                    </a:extLst>
                  </p14:cNvPr>
                  <p14:cNvContentPartPr/>
                  <p14:nvPr/>
                </p14:nvContentPartPr>
                <p14:xfrm>
                  <a:off x="10210303" y="4950017"/>
                  <a:ext cx="360" cy="7812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5AE03BE2-9646-3634-C435-9A33B1A78986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0192663" y="4932377"/>
                    <a:ext cx="36000" cy="11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84568C5-8798-237B-5092-87D13C956C4F}"/>
                </a:ext>
              </a:extLst>
            </p:cNvPr>
            <p:cNvGrpSpPr/>
            <p:nvPr/>
          </p:nvGrpSpPr>
          <p:grpSpPr>
            <a:xfrm>
              <a:off x="8523575" y="5341119"/>
              <a:ext cx="2880" cy="132120"/>
              <a:chOff x="10212823" y="5392097"/>
              <a:chExt cx="2880" cy="13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9BD10583-D1E1-FC06-4FB7-67C7C5AD39FE}"/>
                      </a:ext>
                    </a:extLst>
                  </p14:cNvPr>
                  <p14:cNvContentPartPr/>
                  <p14:nvPr/>
                </p14:nvContentPartPr>
                <p14:xfrm>
                  <a:off x="10215343" y="5392097"/>
                  <a:ext cx="360" cy="54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9BD10583-D1E1-FC06-4FB7-67C7C5AD39F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0197703" y="5374457"/>
                    <a:ext cx="360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0F1F40F7-C76D-C30F-2124-0509F83DA945}"/>
                      </a:ext>
                    </a:extLst>
                  </p14:cNvPr>
                  <p14:cNvContentPartPr/>
                  <p14:nvPr/>
                </p14:nvContentPartPr>
                <p14:xfrm>
                  <a:off x="10212823" y="5502617"/>
                  <a:ext cx="360" cy="2160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0F1F40F7-C76D-C30F-2124-0509F83DA945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0194823" y="5484617"/>
                    <a:ext cx="3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A2FE4B6-B81F-EA07-E7DB-202FAE8D89CD}"/>
                    </a:ext>
                  </a:extLst>
                </p14:cNvPr>
                <p14:cNvContentPartPr/>
                <p14:nvPr/>
              </p14:nvContentPartPr>
              <p14:xfrm>
                <a:off x="8515295" y="5584839"/>
                <a:ext cx="360" cy="88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A2FE4B6-B81F-EA07-E7DB-202FAE8D89C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97655" y="5566839"/>
                  <a:ext cx="36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BD8D261-4255-176F-DA7D-3AC8C2DC3055}"/>
                    </a:ext>
                  </a:extLst>
                </p14:cNvPr>
                <p14:cNvContentPartPr/>
                <p14:nvPr/>
              </p14:nvContentPartPr>
              <p14:xfrm>
                <a:off x="8532215" y="5791119"/>
                <a:ext cx="360" cy="56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BD8D261-4255-176F-DA7D-3AC8C2DC30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14215" y="5773479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F40A5BE-E423-65F3-77E4-25CCDB243F06}"/>
                </a:ext>
              </a:extLst>
            </p:cNvPr>
            <p:cNvGrpSpPr/>
            <p:nvPr/>
          </p:nvGrpSpPr>
          <p:grpSpPr>
            <a:xfrm>
              <a:off x="8553815" y="5976879"/>
              <a:ext cx="5760" cy="160920"/>
              <a:chOff x="10243063" y="6027857"/>
              <a:chExt cx="5760" cy="16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03A189E3-5F16-8558-18E5-6EAC267ED3B4}"/>
                      </a:ext>
                    </a:extLst>
                  </p14:cNvPr>
                  <p14:cNvContentPartPr/>
                  <p14:nvPr/>
                </p14:nvContentPartPr>
                <p14:xfrm>
                  <a:off x="10243063" y="6027857"/>
                  <a:ext cx="360" cy="4716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03A189E3-5F16-8558-18E5-6EAC267ED3B4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225423" y="6010217"/>
                    <a:ext cx="360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6205C325-DA44-C7B8-0C8B-061A38DE5C92}"/>
                      </a:ext>
                    </a:extLst>
                  </p14:cNvPr>
                  <p14:cNvContentPartPr/>
                  <p14:nvPr/>
                </p14:nvContentPartPr>
                <p14:xfrm>
                  <a:off x="10248463" y="6154937"/>
                  <a:ext cx="360" cy="3384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6205C325-DA44-C7B8-0C8B-061A38DE5C92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230823" y="6137297"/>
                    <a:ext cx="36000" cy="69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382DB95-BD68-028F-0D29-8238F37D842C}"/>
                    </a:ext>
                  </a:extLst>
                </p14:cNvPr>
                <p14:cNvContentPartPr/>
                <p14:nvPr/>
              </p14:nvContentPartPr>
              <p14:xfrm>
                <a:off x="8556695" y="6267039"/>
                <a:ext cx="360" cy="21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382DB95-BD68-028F-0D29-8238F37D84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38695" y="6249039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C22CFFDF-E598-E3A6-9FDC-79D06F7F548E}"/>
                </a:ext>
              </a:extLst>
            </p:cNvPr>
            <p:cNvGrpSpPr/>
            <p:nvPr/>
          </p:nvGrpSpPr>
          <p:grpSpPr>
            <a:xfrm>
              <a:off x="8553455" y="6398799"/>
              <a:ext cx="28800" cy="671400"/>
              <a:chOff x="10242703" y="6449777"/>
              <a:chExt cx="28800" cy="67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12498D3A-8223-DE7B-AC8B-B4FD40EBF9E3}"/>
                      </a:ext>
                    </a:extLst>
                  </p14:cNvPr>
                  <p14:cNvContentPartPr/>
                  <p14:nvPr/>
                </p14:nvContentPartPr>
                <p14:xfrm>
                  <a:off x="10256023" y="6449777"/>
                  <a:ext cx="8280" cy="7920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12498D3A-8223-DE7B-AC8B-B4FD40EBF9E3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238023" y="6432137"/>
                    <a:ext cx="439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3A4BF16D-EB76-B414-C8AD-192DFA7EE862}"/>
                      </a:ext>
                    </a:extLst>
                  </p14:cNvPr>
                  <p14:cNvContentPartPr/>
                  <p14:nvPr/>
                </p14:nvContentPartPr>
                <p14:xfrm>
                  <a:off x="10245223" y="6612497"/>
                  <a:ext cx="11160" cy="10368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3A4BF16D-EB76-B414-C8AD-192DFA7EE86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227223" y="6594857"/>
                    <a:ext cx="4680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F8B8154A-388E-81F2-FBE2-2348582B76FC}"/>
                      </a:ext>
                    </a:extLst>
                  </p14:cNvPr>
                  <p14:cNvContentPartPr/>
                  <p14:nvPr/>
                </p14:nvContentPartPr>
                <p14:xfrm>
                  <a:off x="10271143" y="6792137"/>
                  <a:ext cx="360" cy="7668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F8B8154A-388E-81F2-FBE2-2348582B76FC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0253143" y="6774497"/>
                    <a:ext cx="3600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CA7B938-B046-0606-3697-5596431B420B}"/>
                      </a:ext>
                    </a:extLst>
                  </p14:cNvPr>
                  <p14:cNvContentPartPr/>
                  <p14:nvPr/>
                </p14:nvContentPartPr>
                <p14:xfrm>
                  <a:off x="10242703" y="6950897"/>
                  <a:ext cx="20160" cy="795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CA7B938-B046-0606-3697-5596431B420B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0225063" y="6932897"/>
                    <a:ext cx="558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ECA24F18-0373-6840-3139-73BFAD7A7F22}"/>
                      </a:ext>
                    </a:extLst>
                  </p14:cNvPr>
                  <p14:cNvContentPartPr/>
                  <p14:nvPr/>
                </p14:nvContentPartPr>
                <p14:xfrm>
                  <a:off x="10258903" y="7095617"/>
                  <a:ext cx="360" cy="255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ECA24F18-0373-6840-3139-73BFAD7A7F22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0240903" y="7077977"/>
                    <a:ext cx="36000" cy="6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F8713A4A-5AD5-D183-7AAD-191A6753AE5B}"/>
                </a:ext>
              </a:extLst>
            </p:cNvPr>
            <p:cNvGrpSpPr/>
            <p:nvPr/>
          </p:nvGrpSpPr>
          <p:grpSpPr>
            <a:xfrm>
              <a:off x="8574695" y="7192959"/>
              <a:ext cx="15840" cy="210600"/>
              <a:chOff x="10263943" y="7243937"/>
              <a:chExt cx="15840" cy="21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A3B1B835-9816-9BDF-BC2F-C985F6025C25}"/>
                      </a:ext>
                    </a:extLst>
                  </p14:cNvPr>
                  <p14:cNvContentPartPr/>
                  <p14:nvPr/>
                </p14:nvContentPartPr>
                <p14:xfrm>
                  <a:off x="10263943" y="7243937"/>
                  <a:ext cx="360" cy="7884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A3B1B835-9816-9BDF-BC2F-C985F6025C25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0246303" y="7225937"/>
                    <a:ext cx="360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611E4BF4-4BDD-52E7-98FE-FEEAF24F1BFB}"/>
                      </a:ext>
                    </a:extLst>
                  </p14:cNvPr>
                  <p14:cNvContentPartPr/>
                  <p14:nvPr/>
                </p14:nvContentPartPr>
                <p14:xfrm>
                  <a:off x="10279423" y="7397657"/>
                  <a:ext cx="360" cy="5688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611E4BF4-4BDD-52E7-98FE-FEEAF24F1BFB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0261783" y="7380017"/>
                    <a:ext cx="36000" cy="9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EEB7CCF-6A27-241D-BE36-C16F367EE43B}"/>
                    </a:ext>
                  </a:extLst>
                </p14:cNvPr>
                <p14:cNvContentPartPr/>
                <p14:nvPr/>
              </p14:nvContentPartPr>
              <p14:xfrm>
                <a:off x="8587295" y="7517679"/>
                <a:ext cx="6120" cy="77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EEB7CCF-6A27-241D-BE36-C16F367EE4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69655" y="7500039"/>
                  <a:ext cx="4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A7509BE-E1EE-0273-B8D6-751BE13F43F8}"/>
                    </a:ext>
                  </a:extLst>
                </p14:cNvPr>
                <p14:cNvContentPartPr/>
                <p14:nvPr/>
              </p14:nvContentPartPr>
              <p14:xfrm>
                <a:off x="8598815" y="7708839"/>
                <a:ext cx="36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A7509BE-E1EE-0273-B8D6-751BE13F43F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81175" y="76908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C689CE75-323F-658C-1BF4-BBCEF3042B8B}"/>
              </a:ext>
            </a:extLst>
          </p:cNvPr>
          <p:cNvGrpSpPr/>
          <p:nvPr/>
        </p:nvGrpSpPr>
        <p:grpSpPr>
          <a:xfrm>
            <a:off x="2691343" y="7919622"/>
            <a:ext cx="735480" cy="201600"/>
            <a:chOff x="2691343" y="8289737"/>
            <a:chExt cx="735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0D4F7A0D-0E1B-4F02-B0D4-F5959F97F234}"/>
                    </a:ext>
                  </a:extLst>
                </p14:cNvPr>
                <p14:cNvContentPartPr/>
                <p14:nvPr/>
              </p14:nvContentPartPr>
              <p14:xfrm>
                <a:off x="2691343" y="8291177"/>
                <a:ext cx="360" cy="1598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0D4F7A0D-0E1B-4F02-B0D4-F5959F97F23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73343" y="82735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2A750F61-7A9C-0975-4680-BE7115C5699E}"/>
                </a:ext>
              </a:extLst>
            </p:cNvPr>
            <p:cNvGrpSpPr/>
            <p:nvPr/>
          </p:nvGrpSpPr>
          <p:grpSpPr>
            <a:xfrm>
              <a:off x="2705743" y="8289737"/>
              <a:ext cx="721080" cy="201600"/>
              <a:chOff x="2705743" y="8289737"/>
              <a:chExt cx="7210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77A1F8DA-4FC4-8193-9466-BCDE70788D1B}"/>
                      </a:ext>
                    </a:extLst>
                  </p14:cNvPr>
                  <p14:cNvContentPartPr/>
                  <p14:nvPr/>
                </p14:nvContentPartPr>
                <p14:xfrm>
                  <a:off x="2705743" y="8356337"/>
                  <a:ext cx="721080" cy="11520"/>
                </p14:xfrm>
              </p:contentPart>
            </mc:Choice>
            <mc:Fallback xmlns=""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77A1F8DA-4FC4-8193-9466-BCDE70788D1B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688103" y="8338337"/>
                    <a:ext cx="75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D34E7760-DD06-3368-7A40-A54222F7C5EE}"/>
                      </a:ext>
                    </a:extLst>
                  </p14:cNvPr>
                  <p14:cNvContentPartPr/>
                  <p14:nvPr/>
                </p14:nvContentPartPr>
                <p14:xfrm>
                  <a:off x="3426463" y="8289737"/>
                  <a:ext cx="360" cy="201600"/>
                </p14:xfrm>
              </p:contentPart>
            </mc:Choice>
            <mc:Fallback xmlns=""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D34E7760-DD06-3368-7A40-A54222F7C5EE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3408823" y="8271737"/>
                    <a:ext cx="3600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557FA44-5E57-857E-78FE-9959C488E245}"/>
              </a:ext>
            </a:extLst>
          </p:cNvPr>
          <p:cNvGrpSpPr/>
          <p:nvPr/>
        </p:nvGrpSpPr>
        <p:grpSpPr>
          <a:xfrm>
            <a:off x="8498635" y="7905481"/>
            <a:ext cx="735480" cy="201600"/>
            <a:chOff x="2691343" y="8289737"/>
            <a:chExt cx="735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D815211-7C77-7930-7D68-476814CBAB06}"/>
                    </a:ext>
                  </a:extLst>
                </p14:cNvPr>
                <p14:cNvContentPartPr/>
                <p14:nvPr/>
              </p14:nvContentPartPr>
              <p14:xfrm>
                <a:off x="2691343" y="8291177"/>
                <a:ext cx="360" cy="159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D815211-7C77-7930-7D68-476814CBAB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73343" y="82735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BAA90E4F-4028-EFD7-6069-66B4158AECEE}"/>
                </a:ext>
              </a:extLst>
            </p:cNvPr>
            <p:cNvGrpSpPr/>
            <p:nvPr/>
          </p:nvGrpSpPr>
          <p:grpSpPr>
            <a:xfrm>
              <a:off x="2705743" y="8289737"/>
              <a:ext cx="721080" cy="201600"/>
              <a:chOff x="2705743" y="8289737"/>
              <a:chExt cx="7210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50D90753-6C4B-7C17-B3AD-05ED0CB9135C}"/>
                      </a:ext>
                    </a:extLst>
                  </p14:cNvPr>
                  <p14:cNvContentPartPr/>
                  <p14:nvPr/>
                </p14:nvContentPartPr>
                <p14:xfrm>
                  <a:off x="2705743" y="8356337"/>
                  <a:ext cx="721080" cy="1152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50D90753-6C4B-7C17-B3AD-05ED0CB9135C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688103" y="8338337"/>
                    <a:ext cx="75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49640C59-2C97-B8AE-394C-3508AEBA480A}"/>
                      </a:ext>
                    </a:extLst>
                  </p14:cNvPr>
                  <p14:cNvContentPartPr/>
                  <p14:nvPr/>
                </p14:nvContentPartPr>
                <p14:xfrm>
                  <a:off x="3426463" y="8289737"/>
                  <a:ext cx="360" cy="20160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49640C59-2C97-B8AE-394C-3508AEBA480A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3408823" y="8271737"/>
                    <a:ext cx="3600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E6EF7713-4C31-00E9-E437-E7BCEE8A9609}"/>
              </a:ext>
            </a:extLst>
          </p:cNvPr>
          <p:cNvSpPr txBox="1"/>
          <p:nvPr/>
        </p:nvSpPr>
        <p:spPr>
          <a:xfrm>
            <a:off x="11491495" y="5074369"/>
            <a:ext cx="168383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Larger sample yields a greater proportion of </a:t>
            </a:r>
            <a:r>
              <a:rPr lang="en-US" sz="2000" b="1" dirty="0">
                <a:solidFill>
                  <a:srgbClr val="7D943C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significant effects</a:t>
            </a:r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, even with the same </a:t>
            </a:r>
            <a:r>
              <a:rPr lang="en-US" sz="2000" b="1" dirty="0">
                <a:solidFill>
                  <a:srgbClr val="347FB5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effect size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7FC851F4-4849-D0E5-01F1-6E525B5994F4}"/>
              </a:ext>
            </a:extLst>
          </p:cNvPr>
          <p:cNvSpPr txBox="1"/>
          <p:nvPr/>
        </p:nvSpPr>
        <p:spPr>
          <a:xfrm>
            <a:off x="11478579" y="1774713"/>
            <a:ext cx="157260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Larger sample yields a tighter null distribution and lower </a:t>
            </a:r>
            <a:r>
              <a:rPr lang="en-US" sz="2000" b="1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significance threshold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418573D-8860-79E9-9DA6-936819872227}"/>
              </a:ext>
            </a:extLst>
          </p:cNvPr>
          <p:cNvSpPr txBox="1"/>
          <p:nvPr/>
        </p:nvSpPr>
        <p:spPr>
          <a:xfrm>
            <a:off x="888807" y="1991732"/>
            <a:ext cx="1456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Significance threshold (values unlikely under null)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028CD-FAB7-0BAA-7C54-5355360A3F24}"/>
              </a:ext>
            </a:extLst>
          </p:cNvPr>
          <p:cNvGrpSpPr/>
          <p:nvPr/>
        </p:nvGrpSpPr>
        <p:grpSpPr>
          <a:xfrm>
            <a:off x="8456607" y="5460120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A6C1AB-FC7B-CBD0-00EF-EB7DDBDF50FB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4B2742-F6B9-351A-6B0C-18F9E5E6C026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A6A8A3-44E1-82DF-253A-5D76E29E4F9A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E591E1-0C2E-36BF-5FB8-C928E3251B30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B4C689-0F30-F651-A8B4-613CCA107F5B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B10402-08E0-E2E8-882E-49FBD530BEDE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97462E-2CAC-9442-7222-C6D83E4CFCDD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0D4C9D-07E7-C1F0-A7B9-4FF1A0321870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24A557-0939-CB34-A682-51CA8359C28F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D83EF4-EA5F-0D85-E6AD-2E83EAD05BDB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D1C6C2-EB65-9FB6-8609-7677DBE7A967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EB000A-5CC0-39CE-9990-AA65D0A7CB94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A22940-BD44-8CE9-CC2D-93F707749D41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EB12E5-C15B-68D4-5E81-675DA9C5347C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01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85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ETbb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7</cp:revision>
  <dcterms:created xsi:type="dcterms:W3CDTF">2022-06-20T19:27:05Z</dcterms:created>
  <dcterms:modified xsi:type="dcterms:W3CDTF">2023-12-20T20:02:30Z</dcterms:modified>
</cp:coreProperties>
</file>