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notesSlides/notesSlide1.xml" ContentType="application/vnd.openxmlformats-officedocument.presentationml.notesSlide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notesSlides/notesSlide2.xml" ContentType="application/vnd.openxmlformats-officedocument.presentationml.notesSlide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notesSlides/notesSlide3.xml" ContentType="application/vnd.openxmlformats-officedocument.presentationml.notesSlide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notesSlides/notesSlide4.xml" ContentType="application/vnd.openxmlformats-officedocument.presentationml.notesSlide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notesSlides/notesSlide5.xml" ContentType="application/vnd.openxmlformats-officedocument.presentationml.notesSlide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52" r:id="rId2"/>
    <p:sldId id="396" r:id="rId3"/>
    <p:sldId id="353" r:id="rId4"/>
    <p:sldId id="357" r:id="rId5"/>
    <p:sldId id="377" r:id="rId6"/>
    <p:sldId id="378" r:id="rId7"/>
    <p:sldId id="380" r:id="rId8"/>
    <p:sldId id="381" r:id="rId9"/>
    <p:sldId id="382" r:id="rId10"/>
    <p:sldId id="354" r:id="rId11"/>
    <p:sldId id="394" r:id="rId12"/>
    <p:sldId id="395" r:id="rId13"/>
    <p:sldId id="397" r:id="rId14"/>
    <p:sldId id="399" r:id="rId15"/>
    <p:sldId id="398" r:id="rId16"/>
    <p:sldId id="379" r:id="rId17"/>
    <p:sldId id="360" r:id="rId18"/>
    <p:sldId id="361" r:id="rId19"/>
    <p:sldId id="362" r:id="rId20"/>
    <p:sldId id="363" r:id="rId21"/>
    <p:sldId id="364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43C"/>
    <a:srgbClr val="C93431"/>
    <a:srgbClr val="347FB5"/>
    <a:srgbClr val="6968A0"/>
    <a:srgbClr val="7C8C8A"/>
    <a:srgbClr val="2E978A"/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5"/>
    <p:restoredTop sz="96327"/>
  </p:normalViewPr>
  <p:slideViewPr>
    <p:cSldViewPr snapToGrid="0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1 268 24575,'0'-21'0,"0"-4"0,0 5 0,0-15 0,0 3 0,0-1 0,0-10 0,0 26 0,0-12 0,0 23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1 263 24575,'0'-45'0,"0"4"0,0 20 0,0-7 0,0 8 0,0-5 0,0 6 0,0 2 0,0 7 0,0-2 0,0 4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1 188 24575,'0'-16'0,"0"-1"0,0-1 0,0-6 0,0 4 0,0-3 0,0 4 0,0 5 0,0 1 0,0 5 0,0 0 0,0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1 209 24575,'0'-12'0,"0"-9"0,0-5 0,0-6 0,0 1 0,0 8 0,0 4 0,0 1 0,0 4 0,0 5 0,0 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0 153 24575,'0'-16'0,"0"-1"0,0-7 0,0 5 0,0-5 0,0 6 0,0 4 0,0 1 0,0 9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24575,'0'55'0,"0"-10"0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24575,'0'23'0,"0"-2"0,0-7 0,0 3 0,0-7 0,0-1 0,0-6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 24575,'0'-8'0,"0"1"0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0 150 24575,'0'-23'0,"0"-4"0,0 2 0,0 0 0,0 6 0,0 2 0,0 11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0 179 24575,'0'-12'0,"0"-9"0,0 1 0,0-5 0,0 1 0,0 6 0,0 5 0,0 1 0,0 3 0,0-2 0,0 5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79 24575,'0'-18'0,"0"-3"0,0 7 0,0 1 0,0 4 0,0 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0 170 24575,'0'-28'0,"0"0"0,0 3 0,0 1 0,0 1 0,0 8 0,0-3 0,0 13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87 24575,'0'-16'0,"0"-1"0,0 3 0,0 1 0,0 0 0,0 8 0,0-4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0 231 24575,'0'-17'0,"0"-5"0,0-2 0,0-7 0,0-5 0,0 10 0,0-4 0,0 12 0,0 4 0,0 5 0,0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77 24575,'5'-16'0,"-1"0"0,1 8 0,-1 0 0,0 2 0,0 2 0,-1-3 0,-2 2 0,1 1 0,-2 2 0,1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0 125 24575,'0'-11'0,"0"2"0,0 2 0,0 0 0,0-3 0,0-4 0,0 3 0,0-2 0,0 2 0,0 3 0,0-2 0,0 3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48 24575,'0'-10'0,"0"0"0,0 3 0,0 0 0,0 0 0,0 3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28 24575,'0'-14'0,"0"4"0,0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0 100 24575,'0'-11'0,"0"-2"0,0 6 0,0-3 0,0-1 0,0 3 0,0-6 0,0 6 0,0-3 0,0 7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1 163 24575,'0'-20'0,"0"-1"0,0 9 0,0 0 0,0-3 0,0 7 0,0-7 0,0 8 0,0-4 0,0 1 0,0 2 0,0-2 0,0 4 0,0 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49 24575,'0'-14'0,"0"0"0,0 3 0,0 4 0,0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 24575,'0'-11'0,"0"-2"0,0 5 0,0-7 0,0 3 0,0 1 0,0 0 0,0 4 0,0 0 0,0 3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48 24575,'0'-14'0,"0"3"0,0-2 0,0 9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 24575,'0'-11'0,"0"1"0,0 3 0,0 0 0,0 0 0,0-1 0,0-3 0,0 0 0,0-4 0,0 7 0,0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1 155 24575,'0'-11'0,"0"-10"0,0 11 0,0-12 0,0 15 0,0-4 0,0 4 0,0-1 0,0 1 0,0 0 0,0 0 0,0 0 0,0-1 0,0-2 0,0 5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1 185 24575,'0'-24'0,"0"8"0,0-4 0,0 4 0,0 2 0,0-10 0,0 11 0,0-7 0,0 8 0,0 0 0,0 5 0,0 3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84 24575,'0'-15'0,"0"-2"0,0 9 0,0-2 0,0 3 0,0-3 0,0 3 0,0 0 0,0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1 146 24575,'0'-15'0,"0"4"0,0 0 0,0 4 0,0-4 0,0 3 0,0-4 0,0 1 0,0 3 0,0-3 0,0 4 0,0 0 0,0 0 0,0-2 0,0 4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0 144 24575,'0'-15'0,"0"5"0,0-5 0,0 6 0,0-2 0,0 4 0,0 0 0,0 0 0,0 0 0,0-3 0,0 2 0,0-2 0,0 3 0,0 0 0,0 0 0,0 3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1 183 24575,'0'-25'0,"0"5"0,0 5 0,0 3 0,0-4 0,0 0 0,0 4 0,0 1 0,0 4 0,0-3 0,0 0 0,0-4 0,0 6 0,0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41 24575,'0'-11'0,"0"2"0,0 2 0,0 1 0,0 2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1 242 24575,'0'-14'0,"0"-6"0,0 7 0,0-11 0,0 7 0,0 1 0,0-4 0,0 11 0,0-15 0,0 11 0,0-7 0,0 4 0,0 5 0,0-3 0,0 10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89 24575,'0'-10'0,"0"0"0,0 0 0,0 3 0,0-3 0,0 3 0,0 0 0,0 0 0,0 0 0,0 0 0,-7 3 0,5 1 0,-5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7 119 24575,'0'-14'0,"0"3"0,0-2 0,0 2 0,0 0 0,0 1 0,0 3 0,0 0 0,0 0 0,0 0 0,0 0 0,0 0 0,-3 3 0,2 1 0,-2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1 240 24575,'0'-24'0,"0"4"0,0-5 0,0 8 0,0-4 0,0-5 0,0 8 0,0-4 0,0 3 0,0 9 0,0-9 0,0 11 0,0 0 0,0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94 24575,'0'-10'0,"0"1"0,0 2 0,0 0 0,0-3 0,0 3 0,0-2 0,0 2 0,0 0 0,0 0 0,0 0 0,0 3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14 135 24575,'0'-15'0,"0"1"0,0 2 0,0 0 0,0 1 0,0 0 0,0 1 0,0 3 0,0 0 0,0 0 0,-3 0 0,2-1 0,-5 2 0,5 2 0,-2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0 120 24575,'0'-11'0,"0"1"0,0 4 0,0-1 0,0 0 0,0-1 0,0 1 0,0 0 0,0 0 0,0 0 0,0 0 0,0 0 0,0 0 0,0 0 0,0 0 0,0 3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76 24575,'0'-11'0,"0"2"0,0 2 0,0 0 0,0-3 0,0 2 0,0-5 0,0 8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0 230 24575,'43'-24'0,"7"-2"0,-4 2 0,6 1 0,8-6 0,-12 8 0,-1-3 0,-10 8 0,-8 1 0,-4 5 0,-3 3 0,-7 2 0,-2 2 0,-14 1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3.41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0 24575,'14'4'0,"4"4"0,-6-2 0,7 6 0,-6-3 0,5 2 0,3 1 0,3-3 0,7 1 0,5 3 0,3 3 0,4 1 0,2 0 0,5 1 0,1 0 0,-2 0 0,-1 0 0,-5 0 0,-4-1 0,-5-2 0,-5-1 0,-2-1 0,-3-1 0,1 0 0,0-1 0,2-1 0,4-1 0,6-1 0,9 0 0,8-1 0,8 1 0,11 2 0,7-3 0,5 0 0,8-2 0,5 0 0,-43-1 0,0 1 0,2-1 0,0 1 0,1 2 0,0 1 0,-1 0 0,0 1 0,-5-1 0,-1 1 0,47 9 0,-13-1 0,-8-2 0,-6 0 0,-3-1 0,4-1 0,-1 0 0,3-1 0,2-2 0,-2-1 0,0-2 0,-5 0 0,-5-1 0,-4 1 0,-2-1 0,7 0 0,6-1 0,6 0 0,4 0 0,-2-2 0,2 1 0,3-2 0,3 2 0,4 1 0,1 0 0,-1 0 0,3 1 0,-4-1 0,-6-2 0,-6 2 0,-11-3 0,-7 0 0,-5 0 0,-9-2 0,-6 0 0,-6 0 0,-5 0 0,-2 0 0,-2 0 0,-1 0 0,3 0 0,2 0 0,3 0 0,1 0 0,2 0 0,5 0 0,3 0 0,3 0 0,0-1 0,-6-1 0,-3-2 0,-3-2 0,-2 1 0,-1-1 0,-3 2 0,-3 0 0,1-1 0,-1 0 0,1-2 0,4 1 0,-2 2 0,-1 0 0,-3-1 0,-2 1 0,2 0 0,1 1 0,5 1 0,4-3 0,0 0 0,3 0 0,-2 0 0,-3 2 0,-1-1 0,0-2 0,1 1 0,-1-1 0,-1 2 0,-2 2 0,-1-2 0,0 2 0,1 0 0,-1 1 0,-2-1 0,0 0 0,-1 0 0,0 0 0,0 2 0,-2 0 0,-2-2 0,-1 0 0,-1 0 0,2 1 0,1 1 0,-1-1 0,0-1 0,-2 0 0,0 0 0,-1 1 0,1 1 0,-4 0 0,-1 0 0,-4 0 0,-4-1 0,-2-2 0,-3 0 0,0-2 0,0 2 0,-3 0 0,-6-2 0,-8-1 0,-3-1 0,-3-2 0,0-1 0,1 0 0,-1-1 0,4 0 0,0 3 0,1 0 0,0 0 0,1 3 0,2-2 0,1 0 0,1 2 0,0 2 0,-1 1 0,-1 0 0,0 0 0,6-1 0,2 0 0,7 1 0,0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7.86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8.977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4.97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170 0 24575,'-15'21'0,"-10"6"0,6-9 0,-10 8 0,15-11 0,-2 5 0,0-3 0,5-6 0,4-3 0,4-4 0,3 0 0,0-1 0,-2-1 0,0 2 0,1-1 0,-1 2 0,2 0 0,0 0 0,0 1 0,0-1 0,-2 1 0,0-1 0,0-2 0,1-2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2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1679 0 24575,'-16'0'0,"-13"0"0,-14 0 0,-15 0 0,-8 0 0,1 0 0,4 0 0,6 0 0,2 0 0,-7 0 0,-6 2 0,-3 6 0,-2 6 0,9 5 0,4 3 0,8-3 0,5-1 0,2 0 0,7 1 0,2 1 0,1 1 0,-3 6 0,-3 8 0,-2 10 0,-2 6 0,-1 4 0,1 3 0,1 1 0,3-1 0,3-1 0,1-1 0,1-2 0,3-3 0,4-3 0,6-4 0,4-3 0,4 0 0,3 3 0,1 4 0,1 1 0,1-1 0,2-4 0,-1-4 0,2-2 0,-1-1 0,0-3 0,1-2 0,2-1 0,2-2 0,0 4 0,0 6 0,0 3 0,1 5 0,5 0 0,4-4 0,4-2 0,3-2 0,-1-3 0,2 3 0,0-1 0,2 1 0,1-1 0,2-3 0,-1-5 0,1-3 0,-3-6 0,1-2 0,2 2 0,4 1 0,7 3 0,9 3 0,5 0 0,6 0 0,-2-1 0,-5-3 0,-5-2 0,-4-1 0,1-3 0,2-1 0,7-3 0,6-3 0,7 1 0,7-1 0,7-3 0,2 0 0,1-1 0,-5-2 0,-8 1 0,-10-4 0,-11 0 0,-4-2 0,-1 0 0,7 0 0,12 0 0,8 0 0,5 0 0,-2 0 0,-8-2 0,-4-3 0,-6-2 0,-8 0 0,-7 1 0,-8 0 0,-1-1 0,-3 0 0,1 0 0,2-3 0,0-2 0,3-3 0,3-2 0,0-1 0,1-2 0,0 2 0,-1 1 0,-2 1 0,-2 1 0,-2 0 0,-3 2 0,-3 2 0,1 1 0,-4 1 0,1-3 0,0-2 0,0-2 0,-1-3 0,1 0 0,0-1 0,0 0 0,0-1 0,0-1 0,0-2 0,-1-6 0,-3-3 0,-1-7 0,0-6 0,0-3 0,0-3 0,-1 0 0,-1 0 0,-3 0 0,-2-2 0,-1-2 0,-3-2 0,-1-1 0,-2-2 0,0-3 0,0 1 0,0-1 0,-1 0 0,-3 3 0,-5 2 0,-7 4 0,-3 0 0,-2 4 0,-1 3 0,4 4 0,-3 2 0,1 1 0,-1 0 0,-2 2 0,0 3 0,0 2 0,0 2 0,1 1 0,3 3 0,-1 1 0,-2 2 0,0 3 0,-3 0 0,-1 3 0,0 1 0,0 1 0,2 2 0,2 2 0,2 2 0,-1 0 0,-1 2 0,-3 0 0,1-1 0,0 0 0,-1 0 0,1 3 0,-2 3 0,-1 2 0,0 0 0,1 0 0,1-1 0,4-1 0,2 2 0,2-1 0,1-1 0,1 2 0,-1-1 0,1 2 0,3 1 0,1 0 0,-3 0 0,-5 0 0,-3 0 0,-2 0 0,4 0 0,6 0 0,1 0 0,-3 0 0,-2-2 0,-3-1 0,3 1 0,6 0 0,4 2 0,4 0 0,2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3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1 24575,'-10'0'0,"-6"0"0,-14 0 0,-12 0 0,-14 0 0,-8 0 0,-1 0 0,-4 0 0,6 0 0,4 0 0,10 0 0,8 0 0,-1 4 0,-6 6 0,-10 8 0,-6 7 0,-4 3 0,4 0 0,5-3 0,5-1 0,5-2 0,2 1 0,-1 3 0,3 2 0,0 6 0,4 3 0,3 5 0,3 6 0,3 3 0,2 1 0,2-1 0,5-4 0,4-4 0,2-5 0,4-2 0,-1-3 0,-1 2 0,3-4 0,3-6 0,5-5 0,4-5 0,-3 1 0,1 7 0,0 11 0,0 12 0,2 4 0,0-5 0,0-6 0,0-6 0,0 0 0,0 3 0,0 3 0,0 3 0,0-2 0,0-1 0,0-6 0,0-4 0,0-3 0,0 3 0,0 0 0,0-2 0,0-4 0,0-8 0,0-4 0,0-2 0,2-1 0,2 4 0,4 5 0,2 4 0,3 4 0,1-1 0,0-3 0,0-1 0,1 1 0,2 3 0,0 4 0,6 2 0,4 0 0,3 1 0,3-2 0,-2-1 0,-4-4 0,-3-3 0,-2-2 0,-2 0 0,-2 0 0,1-3 0,-1-1 0,-1-4 0,-4-4 0,-3 0 0,-3-2 0,4 1 0,10 2 0,14 1 0,14 3 0,12 0 0,1 0 0,3 0 0,-4-4 0,1-3 0,0-3 0,0-2 0,0 0 0,-2 0 0,0 0 0,-4 0 0,-1 0 0,2 0 0,-1 0 0,-1 0 0,-1 0 0,-6 0 0,-4-2 0,-6-3 0,-3-1 0,2-3 0,1 2 0,1-1 0,-3 0 0,-3 2 0,2-2 0,1 3 0,3 0 0,3-2 0,2-1 0,-1-1 0,-1 2 0,-1 0 0,-2-2 0,5-3 0,1 0 0,0-1 0,-1 2 0,-2-2 0,-3-2 0,-3 0 0,-3-3 0,-3 3 0,-2 0 0,-2-2 0,-1 0 0,2-5 0,1-4 0,2-4 0,1-4 0,-3 1 0,-3 2 0,-2-2 0,-6-3 0,-5-2 0,-6-1 0,-4 0 0,-2-2 0,0-8 0,0-9 0,-5-6 0,-6-1 0,-3 4 0,-4 9 0,3 8 0,2 6 0,-2 2 0,-1 0 0,-3-1 0,-2-1 0,3 0 0,3 0 0,2 2 0,3 2 0,-1-1 0,1-1 0,-3-4 0,-3-4 0,-2-1 0,0 2 0,0 4 0,3 5 0,-1 3 0,1 2 0,2 2 0,-1 2 0,-1 4 0,-2 2 0,-4-3 0,-4-1 0,-1-1 0,-2 0 0,1 1 0,3 4 0,4 4 0,5 6 0,3 2 0,-1 3 0,-6-4 0,-9-4 0,-6-2 0,-3-3 0,3 2 0,4-1 0,1 0 0,2 0 0,2 1 0,2 2 0,4 2 0,5 4 0,4 2 0,4 3 0,0 2 0,-1-1 0,-8-2 0,-8-3 0,-6-2 0,0 2 0,8 0 0,8 3 0,5 1 0,2 1 0,-3 1 0,-3 0 0,-4 0 0,1 0 0,3 0 0,4 0 0,2 0 0,-1 0 0,-2 0 0,-7 0 0,-5 0 0,-3 0 0,3 0 0,6 0 0,8 0 0,4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24575,'0'19'0,"0"21"0,0 24 0,0 19 0,0 12 0,0-1 0,0 1 0,0-2 0,0-8 0,0-12 0,0-14 0,0-15 0,0-7 0,0-6 0,0 0 0,0 1 0,0 3 0,0 1 0,0-3 0,1-4 0,2-5 0,-1-1 0,2 0 0,2-1 0,-2-1 0,1-4 0,-3-3 0,-2-2 0,0 5 0,0 6 0,0 8 0,2 4 0,3-3 0,0-6 0,0-7 0,-3-4 0,-2 0 0,0 1 0,0 6 0,0-1 0,0 1 0,0-1 0,0-4 0,0-4 0,-3-5 0,-9-7 0,-11-9 0,-11-7 0,-4-7 0,4-3 0,9-1 0,6 4 0,5 3 0,2 1 0,1 4 0,3 2 0,1 4 0,4 4 0,1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24575,'12'-6'0,"4"-5"0,11-12 0,12-12 0,6-7 0,5-3 0,-7 5 0,-9 8 0,-7 8 0,-10 10 0,-2 5 0,-1 0 0,0-2 0,1-3 0,1-1 0,-3 4 0,-5 4 0,-3 4 0,-4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5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8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2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24575,'0'19'0,"0"7"0,0-10 0,0 13 0,0-9 0,0 10 0,0-10 0,0 16 0,0-14 0,0 8 0,0-11 0,0 5 0,0-8 0,0 12 0,0-17 0,0 12 0,0-9 0,0 0 0,0-2 0,0-4 0,0 1 0,0-1 0,0 0 0,0 0 0,0 0 0,0 1 0,0-1 0,0 0 0,0 0 0,0 0 0,0 0 0,0 0 0,0 0 0,0 1 0,0-1 0,0 1 0,0-1 0,0 1 0,0-1 0,0 1 0,0-5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24575,'0'19'0,"0"2"0,0-12 0,0 4 0,0-4 0,0-1 0,0 1 0,0-1 0,0 6 0,0-5 0,0 9 0,0-4 0,0 0 0,0 4 0,0-8 0,0 7 0,0-2 0,0-1 0,0 3 0,0-2 0,0 3 0,0 1 0,0 0 0,0-5 0,0 4 0,0-8 0,0 7 0,0-7 0,0 3 0,0-4 0,0 4 0,0-4 0,0 9 0,0-8 0,0 3 0,0 0 0,0-4 0,-4 4 0,3-4 0,-3-1 0,4 1 0,0 4 0,0-3 0,0 3 0,0-5 0,-4 1 0,3-1 0,-3 1 0,4-1 0,0 1 0,0-1 0,0 0 0,0-3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24575,'0'23'0,"0"8"0,0-15 0,0 16 0,0-17 0,0 9 0,0 1 0,0-5 0,0 4 0,0 0 0,0 2 0,0-1 0,0 5 0,0-10 0,0 0 0,0 3 0,0-8 0,0 9 0,0-9 0,0 2 0,0-7 0,0 8 0,0-9 0,0 4 0,0-4 0,0-1 0,0 1 0,0-1 0,0 0 0,0 0 0,0-1 0,0 1 0,0 0 0,0 0 0,0 0 0,0 0 0,0 0 0,0-1 0,0 1 0,0 0 0,0 0 0,0 0 0,0-4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24575,'0'13'0,"0"3"0,0-6 0,0 7 0,0-7 0,0 3 0,0-4 0,0 4 0,0-4 0,0 9 0,0-8 0,0 13 0,0-12 0,0 12 0,0-14 0,0 9 0,0-4 0,0 5 0,0 0 0,0-5 0,0-1 0,0 0 0,0-3 0,0 3 0,0-4 0,0-1 0,0 1 0,0-1 0,0 1 0,0-1 0,0 1 0,0-1 0,-8-3 0,6 2 0,-7-2 0,9 3 0,0 1 0,0-1 0,0-1 0,0 1 0,0 1 0,0-1 0,0 0 0,0 1 0,0-1 0,0 0 0,0 1 0,0-1 0,0 0 0,0 1 0,0-1 0,0 1 0,0-1 0,0 0 0,0 1 0,0-1 0,0 0 0,0 0 0,0 0 0,0 0 0,0 0 0,0 1 0,0-1 0,0 0 0,0 1 0,0-1 0,0 0 0,0-3 0,0-1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24575,'0'18'0,"0"8"0,0-10 0,0 15 0,0-15 0,0 4 0,0-3 0,0-3 0,0 4 0,0 1 0,0-2 0,0-3 0,0-1 0,0 0 0,0-4 0,0 9 0,0-4 0,0 0 0,0 4 0,0-8 0,0 7 0,0-7 0,0 8 0,0-4 0,0 0 0,0-1 0,0 0 0,0-3 0,0 3 0,0-4 0,0-1 0,0 0 0,0 0 0,0 0 0,0 0 0,0-1 0,0 1 0,0 0 0,0 1 0,0-1 0,0 0 0,0 0 0,0 0 0,0-4 0,0-1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24575,'0'17'0,"0"0"0,0 2 0,0 0 0,0 0 0,0-1 0,0 1 0,0 0 0,0-5 0,0 4 0,0-8 0,0 13 0,0-12 0,0 17 0,0-17 0,0 17 0,0-12 0,0 4 0,0-3 0,0-2 0,0 3 0,0-3 0,0-2 0,0-5 0,0 1 0,0-1 0,0 1 0,0-1 0,0 0 0,0 0 0,0 0 0,0 0 0,0 0 0,0 0 0,0 1 0,0-1 0,0 0 0,0 1 0,0-1 0,0 1 0,0 0 0,0-1 0,0 0 0,0 0 0,0 1 0,0-1 0,0 0 0,0-4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7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24575,'0'22'0,"0"-7"0,0 3 0,0-5 0,0-3 0,0 8 0,0-4 0,0 0 0,0 4 0,0-4 0,0 0 0,0 4 0,0-9 0,0 9 0,0-4 0,0 1 0,0 2 0,0-7 0,0 7 0,0-7 0,0 3 0,0-4 0,0 4 0,0-4 0,0 9 0,0-8 0,0 7 0,0-7 0,0 3 0,0-4 0,0-1 0,0 1 0,0-1 0,0 1 0,0-1 0,-4 1 0,3 4 0,-3-4 0,4 9 0,0-8 0,-4 7 0,3-7 0,-3 8 0,4-9 0,0 4 0,0-4 0,0 0 0,-4-1 0,3 1 0,-3-5 0,4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24575,'0'17'0,"0"0"0,0 2 0,0 5 0,0-4 0,0 0 0,0-3 0,0 3 0,0-4 0,0 7 0,0-9 0,0 5 0,0-1 0,0-4 0,0 3 0,0-8 0,0 4 0,0-4 0,0-1 0,0 1 0,0-1 0,0 1 0,0-1 0,0 1 0,0-1 0,0 5 0,0-3 0,-4 3 0,3 0 0,-3-3 0,4 3 0,0 0 0,0-3 0,-3 3 0,2 0 0,-3-4 0,4 5 0,-4-6 0,3 1 0,-3-1 0,4 1 0,0-1 0,0 1 0,-4-1 0,3 1 0,-3-1 0,4 1 0,0-1 0,0 1 0,0-1 0,-3-3 0,2 2 0,-3-2 0,4 3 0,0 0 0,0-4 0,0-1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24575,'0'19'0,"0"7"0,0-10 0,0 13 0,0-9 0,0 10 0,0-10 0,0 16 0,0-14 0,0 8 0,0-11 0,0 5 0,0-8 0,0 12 0,0-17 0,0 12 0,0-9 0,0 0 0,0-2 0,0-4 0,0 1 0,0-1 0,0 0 0,0 0 0,0 0 0,0 1 0,0-1 0,0 0 0,0 0 0,0 0 0,0 0 0,0 0 0,0 0 0,0 1 0,0-1 0,0 1 0,0-1 0,0 1 0,0-1 0,0 1 0,0-5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24575,'0'19'0,"0"2"0,0-12 0,0 4 0,0-4 0,0-1 0,0 1 0,0-1 0,0 6 0,0-5 0,0 9 0,0-4 0,0 0 0,0 4 0,0-8 0,0 7 0,0-2 0,0-1 0,0 3 0,0-2 0,0 3 0,0 1 0,0 0 0,0-5 0,0 4 0,0-8 0,0 7 0,0-7 0,0 3 0,0-4 0,0 4 0,0-4 0,0 9 0,0-8 0,0 3 0,0 0 0,0-4 0,-4 4 0,3-4 0,-3-1 0,4 1 0,0 4 0,0-3 0,0 3 0,0-5 0,-4 1 0,3-1 0,-3 1 0,4-1 0,0 1 0,0-1 0,0 0 0,0-3 0,0-2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24575,'0'23'0,"0"8"0,0-15 0,0 16 0,0-17 0,0 9 0,0 1 0,0-5 0,0 4 0,0 0 0,0 2 0,0-1 0,0 5 0,0-10 0,0 0 0,0 3 0,0-8 0,0 9 0,0-9 0,0 2 0,0-7 0,0 8 0,0-9 0,0 4 0,0-4 0,0-1 0,0 1 0,0-1 0,0 0 0,0 0 0,0-1 0,0 1 0,0 0 0,0 0 0,0 0 0,0 0 0,0 0 0,0-1 0,0 1 0,0 0 0,0 0 0,0 0 0,0-4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24575,'0'13'0,"0"3"0,0-6 0,0 7 0,0-7 0,0 3 0,0-4 0,0 4 0,0-4 0,0 9 0,0-8 0,0 13 0,0-12 0,0 12 0,0-14 0,0 9 0,0-4 0,0 5 0,0 0 0,0-5 0,0-1 0,0 0 0,0-3 0,0 3 0,0-4 0,0-1 0,0 1 0,0-1 0,0 1 0,0-1 0,0 1 0,0-1 0,-8-3 0,6 2 0,-7-2 0,9 3 0,0 1 0,0-1 0,0-1 0,0 1 0,0 1 0,0-1 0,0 0 0,0 1 0,0-1 0,0 0 0,0 1 0,0-1 0,0 0 0,0 1 0,0-1 0,0 1 0,0-1 0,0 0 0,0 1 0,0-1 0,0 0 0,0 0 0,0 0 0,0 0 0,0 0 0,0 1 0,0-1 0,0 0 0,0 1 0,0-1 0,0 0 0,0-3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24575,'0'18'0,"0"8"0,0-10 0,0 15 0,0-15 0,0 4 0,0-3 0,0-3 0,0 4 0,0 1 0,0-2 0,0-3 0,0-1 0,0 0 0,0-4 0,0 9 0,0-4 0,0 0 0,0 4 0,0-8 0,0 7 0,0-7 0,0 8 0,0-4 0,0 0 0,0-1 0,0 0 0,0-3 0,0 3 0,0-4 0,0-1 0,0 0 0,0 0 0,0 0 0,0 0 0,0-1 0,0 1 0,0 0 0,0 1 0,0-1 0,0 0 0,0 0 0,0 0 0,0-4 0,0-1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24575,'0'17'0,"0"0"0,0 2 0,0 0 0,0 0 0,0-1 0,0 1 0,0 0 0,0-5 0,0 4 0,0-8 0,0 13 0,0-12 0,0 17 0,0-17 0,0 17 0,0-12 0,0 4 0,0-3 0,0-2 0,0 3 0,0-3 0,0-2 0,0-5 0,0 1 0,0-1 0,0 1 0,0-1 0,0 0 0,0 0 0,0 0 0,0 0 0,0 0 0,0 0 0,0 1 0,0-1 0,0 0 0,0 1 0,0-1 0,0 1 0,0 0 0,0-1 0,0 0 0,0 0 0,0 1 0,0-1 0,0 0 0,0-4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7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24575,'0'22'0,"0"-7"0,0 3 0,0-5 0,0-3 0,0 8 0,0-4 0,0 0 0,0 4 0,0-4 0,0 0 0,0 4 0,0-9 0,0 9 0,0-4 0,0 1 0,0 2 0,0-7 0,0 7 0,0-7 0,0 3 0,0-4 0,0 4 0,0-4 0,0 9 0,0-8 0,0 7 0,0-7 0,0 3 0,0-4 0,0-1 0,0 1 0,0-1 0,0 1 0,0-1 0,-4 1 0,3 4 0,-3-4 0,4 9 0,0-8 0,-4 7 0,3-7 0,-3 8 0,4-9 0,0 4 0,0-4 0,0 0 0,-4-1 0,3 1 0,-3-5 0,4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24575,'0'17'0,"0"0"0,0 2 0,0 5 0,0-4 0,0 0 0,0-3 0,0 3 0,0-4 0,0 7 0,0-9 0,0 5 0,0-1 0,0-4 0,0 3 0,0-8 0,0 4 0,0-4 0,0-1 0,0 1 0,0-1 0,0 1 0,0-1 0,0 1 0,0-1 0,0 5 0,0-3 0,-4 3 0,3 0 0,-3-3 0,4 3 0,0 0 0,0-3 0,-3 3 0,2 0 0,-3-4 0,4 5 0,-4-6 0,3 1 0,-3-1 0,4 1 0,0-1 0,0 1 0,-4-1 0,3 1 0,-3-1 0,4 1 0,0-1 0,0 1 0,0-1 0,-3-3 0,2 2 0,-3-2 0,4 3 0,0 0 0,0-4 0,0-1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3:53.955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3:55.133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09.585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24575,'0'0'0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2.212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24575,'0'8'0,"0"-2"0,0 3 0,0 0 0,0-2 0,0 2 0,0-3 0,0 0 0,0 0 0,0 0 0,0 0 0,0 3 0,0-2 0,0 5 0,0-2 0,0 1 0,0 1 0,0-2 0,0 3 0,0-3 0,0 3 0,0-3 0,0 0 0,0 2 0,0-1 0,0-1 0,0 2 0,0-5 0,0 2 0,0-3 0,0 3 0,0-2 0,0 2 0,0-3 0,0 0 0,0 0 0,0 0 0,0 0 0,0 0 0,0 0 0,0 0 0,0-1 0,0 1 0,0 0 0,0-1 0,0 1 0,0 0 0,0-1 0,0 1 0,0-1 0,0-2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4.009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24575,'6'0'0,"3"0"0,-2 0 0,2 0 0,0 0 0,1 0 0,7 0 0,-2 0 0,6 0 0,1 0 0,-3 0 0,6 0 0,-6 0 0,2 0 0,1 0 0,0 0 0,4 0 0,-3 0 0,4 0 0,-6 0 0,1 0 0,0 3 0,-4-2 0,-1 5 0,-4-5 0,-2 2 0,-2-1 0,-3-1 0,0 2 0,0-3 0,0 0 0,-1 0 0,1 0 0,0 0 0,0 0 0,0 0 0,0 0 0,0 0 0,0 0 0,0 0 0,0 0 0,3 0 0,-2 0 0,5 0 0,-5 0 0,5 0 0,-1 0 0,2 0 0,-3 0 0,2 3 0,-2-2 0,4 1 0,-4 1 0,-1-2 0,0 1 0,-2 1 0,6-2 0,-7 1 0,4-2 0,-4 0 0,0 0 0,0 0 0,0 0 0,0 0 0,-1 0 0,-1 3 0,-2-2 0,-2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6.33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24575,'34'0'0,"-16"0"0,31 0 0,-24 0 0,16 0 0,-8 0 0,9 0 0,-4 0 0,0 0 0,4 0 0,-9 0 0,9 0 0,-4 0 0,0 0 0,3 0 0,-3 0 0,0 0 0,4 0 0,-4 0 0,0 0 0,4 0 0,-9 0 0,3 0 0,-4 0 0,-4 0 0,-2 0 0,0 0 0,-3 0 0,3 0 0,-4 0 0,0 0 0,0 0 0,-4 0 0,3 0 0,-7 0 0,3 0 0,0 0 0,-3 0 0,4 0 0,-1 0 0,-3 0 0,7 0 0,-3 0 0,0 0 0,3 0 0,-7 0 0,3 0 0,-4 0 0,1 0 0,-4 0 0,2 0 0,-2 0 0,0 3 0,3-3 0,-6 6 0,5-3 0,-2 1 0,3 2 0,-2-6 0,1 3 0,-2 0 0,3-2 0,-3 2 0,0-3 0,-4 0 0,0 0 0,0 0 0,0 0 0,0 0 0,0 0 0,0 0 0,-1 0 0,1 0 0,0 0 0,0 0 0,0 0 0,0 0 0,-1 0 0,1 0 0,0 0 0,-1 0 0,1 0 0,0 0 0,0 0 0,-1 0 0,1 0 0,0 0 0,0 0 0,0 0 0,-3 0 0,-1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18.557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24575,'0'12'0,"0"10"0,0-6 0,0 10 0,0-11 0,0 2 0,0 0 0,0-3 0,0 7 0,0-10 0,0 9 0,0-9 0,0 6 0,0-3 0,0-1 0,0 0 0,0-3 0,0 3 0,0-3 0,0 0 0,0 2 0,0-5 0,3 6 0,-3-3 0,3 3 0,-3-3 0,0 2 0,3-5 0,-2 2 0,1-3 0,-2 0 0,0 0 0,0 0 0,0 0 0,0 0 0,0 0 0,0 3 0,0-2 0,0 6 0,3-3 0,-2 3 0,2 0 0,-3 1 0,3-1 0,-2 0 0,2 0 0,-3 1 0,0-1 0,0 0 0,0 4 0,0-2 0,0 2 0,0-4 0,0 0 0,0 1 0,0-1 0,0 0 0,0 1 0,2-4 0,-1 2 0,2-2 0,-1 0 0,-1 3 0,2-3 0,-1 3 0,-1 0 0,2 1 0,-3-1 0,0 0 0,3-3 0,-2 3 0,1-7 0,-2 4 0,0-4 0,0 0 0,0 0 0,0 0 0,3-3 0,-2 2 0,1-1 0,-2 2 0,0 3 0,0-2 0,3 2 0,-2-3 0,1 0 0,-2 0 0,0 0 0,3 0 0,-2 3 0,1-2 0,-2 2 0,0-3 0,0 0 0,0 0 0,0 0 0,0 0 0,3 0 0,-2 0 0,1 0 0,-2 0 0,0 0 0,0 0 0,0 0 0,0 0 0,0 0 0,0 0 0,0 0 0,0 0 0,0 0 0,0 0 0,0 0 0,0-1 0,0 3 0,0-4 0,0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0.10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7 24575,'12'0'0,"4"0"0,2 0 0,8 0 0,1 0 0,16 0 0,-13 0 0,11 0 0,-9 0 0,25 0 0,-19 0 0,16 0 0,-22 0 0,-3 0 0,6 0 0,-7 0 0,-1 0 0,-1 0 0,1 0 0,-4 0 0,3 0 0,-4 0 0,4 0 0,1 0 0,1 0 0,2 0 0,-7 0 0,3 0 0,-4 0 0,0 0 0,-4 0 0,3 0 0,-3 0 0,4 0 0,0 0 0,0 0 0,4 0 0,-3 0 0,3 0 0,-4 0 0,4 0 0,-3 0 0,3 0 0,1 0 0,-4 0 0,3 0 0,-4 0 0,0 0 0,-1 0 0,6 0 0,0 0 0,0 0 0,4 0 0,-8 0 0,3 0 0,-4 0 0,-4 0 0,-1 0 0,0 0 0,-2 0 0,2 0 0,-4 0 0,0 0 0,1 0 0,-1 0 0,4 0 0,-6 0 0,5 0 0,-6 0 0,0 0 0,0 0 0,-4 0 0,0 0 0,-1 0 0,1 0 0,0 0 0,0 0 0,3 0 0,-2 0 0,2 0 0,-3 0 0,0-3 0,0 2 0,-2-1 0,-2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2.215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24575,'0'9'0,"0"2"0,0-1 0,0 3 0,0-3 0,0 3 0,0 1 0,0 0 0,0 3 0,0 0 0,0-6 0,0 9 0,0-12 0,0 8 0,0-9 0,0 2 0,0-3 0,0 0 0,0 0 0,0 0 0,0 0 0,0 0 0,0 0 0,0 0 0,0 0 0,0 0 0,0 0 0,0 0 0,0 0 0,0 0 0,0-3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3.907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23 24575,'12'0'0,"4"0"0,2-3 0,4 2 0,0-2 0,4-1 0,-3 3 0,-1-2 0,-1 3 0,-3 0 0,0 0 0,-1 0 0,-3 0 0,-1 0 0,4 0 0,-3 0 0,3 0 0,-3 0 0,-1-3 0,-3 2 0,-1-2 0,-3 3 0,0 0 0,0 0 0,-2 0 0,-2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5.36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1 24575,'6'0'0,"-1"0"0,15 0 0,-6 0 0,3 0 0,0 0 0,-6 0 0,5 0 0,-9 0 0,1 0 0,1 0 0,1 0 0,3 0 0,-3 0 0,3 0 0,-7 0 0,4 0 0,-4 0 0,0 0 0,-1 0 0,1 0 0,-3 0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27.83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24575,'0'8'0,"0"-1"0,0 15 0,0-8 0,0 12 0,0-11 0,0 15 0,0-15 0,0 15 0,0-7 0,0 9 0,0-8 0,0 5 0,0-9 0,0 10 0,0-7 0,0 3 0,0-4 0,0-4 0,0-1 0,0 0 0,0-2 0,0 2 0,0-4 0,0 4 0,0-3 0,0 7 0,0-3 0,0 4 0,0-4 0,0 3 0,0-3 0,0 4 0,0-4 0,0 3 0,0-7 0,0 3 0,0-3 0,0-1 0,0 0 0,0 0 0,0-2 0,0 1 0,0-5 0,0 2 0,0 0 0,0-2 0,0 2 0,0-3 0,0 0 0,0 0 0,0-3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1.01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42 24575,'9'0'0,"4"0"0,10 0 0,4 0 0,1 0 0,7 0 0,-11 0 0,17 0 0,-12 0 0,7 0 0,-4 0 0,5 0 0,-9 0 0,13 0 0,-12 0 0,7 0 0,-4 0 0,-4-6 0,2 4 0,-7-4 0,3 6 0,-8 0 0,3 0 0,-3 0 0,0 0 0,3 0 0,-6 0 0,2 0 0,-4 0 0,0 0 0,4 0 0,-6 0 0,9 0 0,-9 0 0,7 0 0,-1 0 0,1 0 0,0 0 0,3 0 0,-3 0 0,4-3 0,-1 2 0,1-3 0,-4 1 0,3 3 0,-7-3 0,7 3 0,-3 0 0,4 0 0,-4 0 0,8 0 0,-7 0 0,7 0 0,-4 0 0,0 0 0,-1 0 0,-2 0 0,-2 0 0,0 0 0,-3 0 0,3 0 0,-4 0 0,1 0 0,3 0 0,-3 0 0,3 0 0,-7 0 0,3 0 0,-7 0 0,4 0 0,-4 0 0,0 0 0,-1 0 0,1 0 0,0 0 0,0 0 0,0 0 0,0 0 0,0 0 0,3-3 0,-2 2 0,2-2 0,-3 3 0,0 0 0,0 0 0,0-3 0,0 3 0,0-3 0,0 3 0,0 0 0,0 0 0,0 0 0,0 0 0,-1 0 0,1 0 0,0 0 0,-1 0 0,-1 0 0,-2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2.614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0 24575,'0'12'0,"0"18"0,0-12 0,0 17 0,0-3 0,0-2 0,0 7 0,0-11 0,0-4 0,0-4 0,0-1 0,0-4 0,0 1 0,0-4 0,0-1 0,0-3 0,0-1 0,0-1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4.40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1 24575,'0'9'0,"0"1"0,0 3 0,0 0 0,0 4 0,0 1 0,0 4 0,0 0 0,0 0 0,0 4 0,0 1 0,0 1 0,0-2 0,0-4 0,0 4 0,0-3 0,0 8 0,0-12 0,0 11 0,0-11 0,0 7 0,0-4 0,0 0 0,0-8 0,0 7 0,0-14 0,0 10 0,0-11 0,0 7 0,0-6 0,0 2 0,0-3 0,0 0 0,0 0 0,0 0 0,0 0 0,0 0 0,0 0 0,0 0 0,0 0 0,0 0 0,0 0 0,0-1 0,0-2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6.360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1 7 24575,'9'0'0,"2"0"0,7 0 0,-2 0 0,2 0 0,-2 0 0,-8 0 0,5 0 0,-7 0 0,0 0 0,0 0 0,0 0 0,0 0 0,0 0 0,3 0 0,-2 0 0,5 0 0,-5 0 0,2 0 0,-3 0 0,0 0 0,3 0 0,-2 0 0,6 0 0,-3 0 0,3 0 0,0 0 0,-3-3 0,3 3 0,-6-3 0,2 3 0,0 0 0,-2 0 0,6 0 0,-7 0 0,7 0 0,-3 0 0,3 0 0,4 0 0,-2 0 0,5 0 0,-5 0 0,2 0 0,-4 0 0,0 0 0,1 0 0,-4 3 0,-1-3 0,0 3 0,-2-3 0,5 0 0,-2 0 0,4 0 0,-1 0 0,-3 0 0,-1 0 0,-3 0 0,0 0 0,0 0 0,0 0 0,0 0 0,0 0 0,0 0 0,0 0 0,0 0 0,0 0 0,0 0 0,0 0 0,0 0 0,0 0 0,0 0 0,-1 0 0,1 0 0,0 0 0,0 0 0,0 0 0,0 0 0,0 0 0,-1 0 0,1 0 0,0 0 0,0 0 0,-3 0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38.918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24575,'0'23'0,"0"2"0,0 12 0,0 6 0,0 7 0,0-9 0,0 31 0,0-42 0,0 62 0,0-57 0,0 38 0,0-28 0,0 5 0,0-2 0,0-5 0,0-5 0,0-5 0,0-7 0,0-8 0,0 3 0,0-7 0,0 0 0,0-5 0,0 0 0,0-2 0,0 5 0,0-5 0,0 2 0,0-3 0,0 0 0,0 0 0,0-1 0,0 1 0,0 0 0,0 0 0,0 4 0,0 0 0,3 3 0,-2 0 0,5 1 0,-5-1 0,4-3 0,-4 2 0,2-5 0,-1 3 0,-1-4 0,2 0 0,-3 0 0,0 0 0,0 0 0,2-3 0,-1 2 0,2-1 0,-3 1 0,2 1 0,-1 0 0,2 0 0,-1-2 0,1-2 0,0-2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4:40.882"/>
    </inkml:context>
    <inkml:brush xml:id="br0">
      <inkml:brushProperty name="width" value="0.025" units="cm"/>
      <inkml:brushProperty name="height" value="0.025" units="cm"/>
      <inkml:brushProperty name="color" value="#C93431"/>
    </inkml:brush>
  </inkml:definitions>
  <inkml:trace contextRef="#ctx0" brushRef="#br0">0 0 24575,'6'0'0,"-1"0"0,4 0 0,5 0 0,4 0 0,9 0 0,10 0 0,-7 0 0,28 0 0,-31 0 0,37 0 0,-37 0 0,31 0 0,-23 0 0,9 0 0,-3 0 0,-8 0 0,9 0 0,-9 0 0,9 0 0,-4 0 0,-5 0 0,8 0 0,-7 0 0,4 0 0,3 0 0,-3 0 0,5 0 0,0 0 0,-5 4 0,4-3 0,-9 6 0,4-7 0,-1 8 0,-2-7 0,2 3 0,-4-1 0,5-2 0,-4 2 0,4-3 0,-1 4 0,-3-3 0,4 6 0,-5-2 0,0 3 0,-1-4 0,1 3 0,-5-3 0,4 4 0,-4-4 0,5 3 0,-4-6 0,2 3 0,-2-4 0,-1 0 0,-1 0 0,1 0 0,-5 0 0,5 0 0,-1 0 0,-3 0 0,3 0 0,-4 0 0,0 0 0,0 0 0,4 0 0,-3 0 0,3 0 0,-4 0 0,0 0 0,0-4 0,-4 1 0,3-5 0,-3 5 0,4-4 0,-1 6 0,1-2 0,0 0 0,0 2 0,0-2 0,0-1 0,-1 3 0,1-2 0,0 3 0,0 0 0,-4 0 0,-1-3 0,-4 2 0,1-2 0,-4 3 0,-1 0 0,-3 0 0,7 0 0,-5 0 0,8 0 0,-9-2 0,2 1 0,-3-2 0,0 3 0,0 0 0,0 0 0,0 0 0,0-2 0,0 1 0,3-1 0,-2-1 0,2 2 0,3-1 0,-5 2 0,5-3 0,-6 2 0,0-1 0,0 2 0,0 0 0,-1 0 0,1 0 0,9 0 0,-6 0 0,9 0 0,-14 0 0,2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9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24575,'0'33'0,"0"-9"0,0 12 0,0-15 0,0-8 0,0-2 0,0-7 0,0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0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24575,'0'15'0,"0"11"0,0-2 0,0 8 0,0-9 0,0 3 0,0-12 0,0 2 0,0-8 0,0-4 0,0-1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1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24575,'0'6'0,"0"1"0,0 1 0,0 3 0,0-3 0,0 4 0,0-5 0,0-3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1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22343,'0'10'0,"0"2"1083,0 8-1083,0 3 376,0-1-376,0 5 190,0-10-190,0 1 145,0-7 1,0-6 0,0-2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2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4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24575,'0'6'0,"0"1"0,0 9 0,0-6 0,0 11 0,0-4 0,0-3 0,0 2 0,0-8 0,0-1 0,0-3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24575,'0'7'0,"0"5"0,0 0 0,0 10 0,0-9 0,0 4 0,0-10 0,0 1 0,0-1 0,0 0 0,0 4 0,0-3 0,0 4 0,0-8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24575,'0'7'0,"0"4"0,0-3 0,0 3 0,0-4 0,0 4 0,0-3 0,0 8 0,0-4 0,0 5 0,0 0 0,0-5 0,0 0 0,0-5 0,0 1 0,0-1 0,0-2 0,0-2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7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22526,'0'7'0,"0"0"998,0 4-998,0-2 344,0 6-344,0-6 174,0 7-174,0-8 533,0 4-533,0 4 0,0-6 0,0 10 0,0-7 0,0-1 0,0 0 0,0-8 0,0-1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2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24575,'0'7'0,"0"4"0,0 2 0,0 4 0,0-5 0,0 4 0,0-8 0,0 4 0,0-1 0,0-2 0,0 3 0,0 4 0,0-2 0,0 7 0,0-4 0,0-1 0,0-3 0,0-5 0,0-5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24575,'0'11'0,"0"2"0,0-4 0,0-2 0,0-4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1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24575,'0'7'0,"0"8"0,0-2 0,0 3 0,0-5 0,0-7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3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24575,'0'7'0,"0"0"0,0 0 0,0 1 0,0-1 0,0-4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24575,'0'11'0,"0"-3"0,0 4 0,0-8 0,0-1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7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24575,'7'0'0,"0"0"0,1 0 0,8 0 0,-2 0 0,12 0 0,-3 0 0,4 0 0,-9 0 0,3 0 0,-9 0 0,1 0 0,-1 0 0,-8 0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8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24575,'24'0'0,"5"0"0,0 0 0,10 0 0,-16 0 0,4 0 0,-5 0 0,-8 0 0,-1 0 0,-10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39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24575,'11'0'0,"2"0"0,-1 0 0,0 0 0,-5 0 0,8 0 0,-5 0 0,4 0 0,-6 0 0,3 0 0,-2 0 0,7 0 0,-11 0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0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24575,'27'0'0,"-4"0"0,8 0 0,-7-4 0,9 3 0,-10-4 0,-6 5 0,-5 0 0,-5 0 0,1 0 0,-4 0 0,-1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2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24575,'11'0'0,"3"0"0,-1 0 0,14 0 0,-1 0 0,8 0 0,-13 0 0,-1 0 0,-11 0 0,2 0 0,-7 0 0,-1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3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24575,'16'0'0,"-2"0"0,7 0 0,-4 0 0,0 0 0,-1 0 0,1 0 0,-1 0 0,1 0 0,-1 0 0,-4 0 0,-1 0 0,-3 0 0,-4 0 0,-1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24575,'10'0'0,"-2"0"0,3 0 0,-4 0 0,0 0 0,5 0 0,-4 0 0,13 0 0,-12 0 0,17 0 0,-13 0 0,14 0 0,-14 0 0,8 0 0,-13 0 0,8 0 0,-8 0 0,1 0 0,-6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5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24575,'12'0'0,"5"0"0,5 0 0,-3 0 0,1 0 0,-11 0 0,2 0 0,-4 0 0,-2 0 0,-2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24575,'7'0'0,"0"0"0,1 0 0,-1 0 0,1 0 0,3 0 0,-3 0 0,7 0 0,2 0 0,6 0 0,-5 0 0,3 0 0,-16 0 0,2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7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24575,'20'0'0,"8"0"0,7 0 0,-3 0 0,-1 0 0,-13 0 0,-1 0 0,-5 0 0,-4 0 0,-4 0 0,-1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8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24575,'7'0'0,"4"0"0,2 0 0,-1 0 0,4 0 0,-3 0 0,3 0 0,1 0 0,0 0 0,-5 0 0,0 0 0,-5 0 0,-3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49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24575,'11'0'0,"6"0"0,6 0 0,0 0 0,3 0 0,-8 0 0,-1 0 0,-2 0 0,-6 0 0,2 0 0,-4 0 0,4 0 0,-5 0 0,1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24575,'15'0'0,"0"0"0,6 0 0,-3 0 0,0 0 0,-7 0 0,-3 0 0,-1 0 0,-3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1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24575,'16'0'0,"-7"0"0,12 0 0,-9 0 0,1 0 0,2 0 0,-6 0 0,7 0 0,-8 0 0,8 0 0,-8 0 0,4 0 0,-5 0 0,1 0 0,-1 0 0,0 0 0,1 0 0,-1 0 0,0 0 0,1 0 0,-1 0 0,5 0 0,-7 0 0,3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2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22094,'2'0'0,"0"0"1200,8 0-1200,-2 0 418,-1 0-418,1 0 212,-1 0-212,1 0 0,-4 0 0,-1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3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24575,'7'0'0,"3"0"0,-1 0 0,1 0 0,-2 0 0,-1 0 0,0 0 0,-3 0 0,0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4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24575,'15'0'0,"5"0"0,-3 0 0,10 0 0,-10 0 0,1 0 0,-3 0 0,-6 0 0,2 0 0,0 0 0,1 0 0,4 0 0,-8 0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5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24575,'7'0'0,"-3"0"0,-1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24575,'15'0'0,"0"0"0,1 0 0,-4 0 0,-1 0 0,1 0 0,-4 0 0,8 0 0,-8 0 0,3 0 0,-4 0 0,-3 0 0,-1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24575,'11'0'0,"1"0"0,5 0 0,-1 0 0,-3 0 0,-5 0 0,-4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8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24575,'24'0'0,"-4"0"0,15 0 0,-13 0 0,0 0 0,-6 0 0,-3 0 0,-2 0 0,-3 0 0,-1 0 0,-3 0 0,-1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59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24575,'11'0'0,"9"0"0,-2 0 0,2 0 0,-8 0 0,-5 0 0,1 0 0,-4 0 0,-1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0:00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24575,'11'0'0,"1"0"0,0 0 0,-1 0 0,-3 0 0,-1 0 0,1 0 0,-1 0 0,-3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1:0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24575,'0'15'0,"0"0"0,0 6 0,0 2 0,0 4 0,0 1 0,0 5 0,0-5 0,0 1 0,0-3 0,0-4 0,0 6 0,0-1 0,0 0 0,0 1 0,0-1 0,0 1 0,0 4 0,0 3 0,0 5 0,0-6 0,-4 4 0,3-3 0,-12 4 0,6-4 0,-7-3 0,1-4 0,-1-1 0,-5 1 0,-4 0 0,4-5 0,-10 5 0,6-9 0,-6 10 0,6-10 0,-6 9 0,11-10 0,-11 11 0,11-11 0,-11 10 0,11-5 0,-11 7 0,10-8 0,-10 7 0,5-5 0,0 0 0,-3-1 0,9-10 0,-4 4 0,5-8 0,1 3 0,-1 0 0,-5-2 0,9 1 0,-8-2 0,12-2 0,-2-2 0,3 2 0,0-7 0,1 4 0,3-7 0,1-1 0,3-3 0,0-1 0,0 1 0,0-1 0,0-3 0,0 2 0,0-3 0,0 5 0,0-5 0,0 3 0,0-2 0,0 3 0,0 0 0,0 1 0,-8 24 0,6-7 0,-7 21 0,9-10 0,0-3 0,0 3 0,0-4 0,-3-4 0,2 2 0,-2-6 0,3 2 0,0-3 0,3-4 0,1-1 0,7-3 0,-2 0 0,6 0 0,-6 0 0,2 0 0,-3 0 0,-4 0 0,-1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6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24575,'0'11'0,"0"0"0,0 6 0,0 4 0,0-8 0,0 12 0,0-15 0,0 6 0,0-9 0,0 1 0,0-1 0,0 0 0,0 0 0,0 1 0,0-1 0,0 1 0,0-1 0,0-3 0,0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7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24575,'0'6'0,"0"2"0,0-1 0,0 0 0,0 1 0,0 2 0,0-2 0,0 3 0,0-4 0,0 1 0,0-1 0,0 1 0,0-4 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8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24575,'0'11'0,"0"8"0,0-9 0,0 10 0,0-12 0,0 4 0,0-8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49:1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24575,'0'12'0,"0"5"0,0 5 0,0 6 0,0-6 0,0 4 0,0-12 0,0 3 0,0-10 0,0-3 0,0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1:07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24575,'41'0'0,"-7"0"0,24 4 0,-10 7 0,13 12 0,-12-1 0,12 16 0,-6-9 0,12 23 0,5-7-541,8 4 541,-5 0 0,3-12 0,4 18 0,-29-28 0,22 19 0,-24-23 0,5 5 0,10 5 0,-16-6 0,4 1 541,-1 3-541,-12-10 0,11 10 0,-16-14 0,15 12 0,-20-8 0,9 5 0,-11 3 0,-6-11 0,0 10 0,-6-11 0,1 1 0,-2-2 0,-3-3 0,3 0 0,-3 3 0,4-7 0,-1 3 0,1 0 0,-1-3 0,1 7 0,0-7 0,-1 3 0,-3-4 0,-1 0 0,-5-1 0,1-2 0,-4 1 0,3-5 0,-10 3 0,-2-1 0,-3 2 0,-20 3 0,8 1 0,-21-4 0,12 3 0,-4-7 0,6 7 0,-1-7 0,10 3 0,-3-4 0,13 0 0,-4 0 0,4 3 0,1-2 0,6 2 0,8-3 0,11 0 0,14 0 0,3 0 0,7 0 0,-8 0 0,-1 0 0,-6 0 0,1 0 0,-10 0 0,3 0 0,-13 0 0,4 0 0,-5 0 0,-2-3 0,-2-5 0,1-4 0,1-21 0,4 7 0,-3-13 0,2 16 0,-7-3 0,2 12 0,-3-3 0,0 10 0,0-1 0,3 4 0,1-3 0,4-1 0,0-9 0,-4-1 0,4 1 0,-8 1 0,7 7 0,-6-3 0,6 5 0,-3 3 0,0 0 0,-1 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51:15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24575,'13'0'0,"3"0"0,-8 0 0,3 0 0,-4 0 0,1 0 0,-1 0 0,4 0 0,-2 0 0,7 0 0,-8 0 0,4 0 0,-5 0 0,1 0 0,-1 0 0,1 0 0,-1 0 0,0 0 0,5 0 0,-3 0 0,2 0 0,-3 0 0,-1 0 0,1 0 0,-1 0 0,-3 0 0,0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7:4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2213 24575,'19'0'0,"2"0"0,0 0 0,2 0 0,14 0 0,-11 0 0,10 0 0,-13 0 0,14 0 0,-11 0 0,17 0 0,-12 0 0,-1 0 0,-1 0 0,1 0 0,-6 0 0,5 0 0,0 0 0,-5 0 0,5 0 0,1 0 0,0 0 0,7 0 0,-6 0 0,-2-5 0,-6 4 0,0-5 0,-6 6 0,4 0 0,-4 0 0,0 0 0,4-5 0,-3-1 0,4 0 0,7-5 0,-4 4 0,4 1 0,0-5 0,-5 4 0,0 1 0,-3-5 0,-4 10 0,0-4 0,4 0 0,-3 4 0,-1-9 0,4 9 0,-9-8 0,9 2 0,-4 1 0,6-4 0,-6 4 0,4-5 0,-4 5 0,0-4 0,4 9 0,-9-8 0,9 3 0,-9 0 0,9-4 0,-9 4 0,9-5 0,-9-6 0,9 5 0,-3-10 0,11 3 0,-4-10 0,11 3 0,-10-10 0,4 10 0,-6-9 0,-1 10 0,2-11 0,-3 12 0,-2-12 0,1 12 0,5-13 0,-1 12 0,6-12 0,-8 12 0,3-18 0,-3 17 0,2-17 0,-2 18 0,-4-4 0,3 0 0,-9 4 0,9-4 0,-9 6 0,9-6 0,-4 5 0,6-12 0,1-2 0,0-2 0,2-12 0,-2 13 0,1-6 0,-3 14 0,-4 2 0,-3 6 0,-5 6 0,0 1 0,-1 10 0,0-3 0,1-2 0,0-7 0,0-4 0,0-1 0,7-6 0,0 4 0,6-11 0,-1 12 0,9-13 0,-13 12 0,11-1 0,-18 5 0,4 8 0,-5 2 0,-1 2 0,0 8 0,0-8 0,1 3 0,-1 0 0,0-3 0,0 3 0,0 0 0,1-3 0,-1-2 0,1-1 0,5-4 0,-5 5 0,11-5 0,-11 4 0,10-4 0,-9 0 0,10 3 0,-10-3 0,9 5 0,-9 0 0,4 1 0,-6-1 0,6 0 0,1 0 0,5 0 0,1-1 0,0 1 0,-1-1 0,1 1 0,-1-1 0,-4 6 0,-3-4 0,-4 9 0,-1-3 0,0-1 0,0-1 0,0 0 0,1-3 0,4 3 0,2-5 0,13-1 0,0 0 0,1 0 0,-2 0 0,-6 0 0,-6 6 0,-1 1 0,-6 5 0,0 0 0,0 0 0,1 0 0,4 0 0,2 0 0,6 0 0,0 0 0,6 0 0,1 0 0,1 0 0,5 0 0,-12 0 0,12 0 0,-12 0 0,5 0 0,-12 0 0,4 0 0,-9 0 0,9 0 0,-9 0 0,3 0 0,1 0 0,-4 0 0,4 0 0,-6 0 0,6 0 0,-5 0 0,5 0 0,-6 0 0,0 0 0,1 0 0,-1 0 0,0 0 0,6 0 0,1 0 0,5 0 0,8 0 0,-6 0 0,5 0 0,-6 0 0,-6 0 0,-2 0 0,-4 0 0,-1 0 0,0 0 0,0 0 0,0 0 0,-1 0 0,1 0 0,6 0 0,-5 0 0,5 0 0,0 0 0,-4 5 0,3 0 0,-4 1 0,-1-2 0,0-4 0,0 5 0,0-4 0,0 4 0,0-1 0,0-3 0,0 8 0,6-7 0,1 7 0,6-3 0,0 6 0,-1-1 0,1-5 0,0 4 0,-6-8 0,-2 7 0,-4-8 0,-1 4 0,0-5 0,0 0 0,0 5 0,0 0 0,0 1 0,1 3 0,-1-3 0,0-1 0,0 4 0,1-3 0,-1 0 0,-1-2 0,1 1 0,0 0 0,0 5 0,0 0 0,0 1 0,6-1 0,1 1 0,6 1 0,-6-2 0,4 2 0,-9-2 0,4-4 0,-6 3 0,0-8 0,-5 8 0,4-7 0,-3 7 0,4-4 0,0 5 0,0 1 0,1-1 0,-1 0 0,0 0 0,6 1 0,-4 5 0,4 2 0,1-1 0,-5 4 0,10-8 0,-5 8 0,0-8 0,-1 2 0,0-4 0,-4 5 0,4-4 0,-6 4 0,1-6 0,-1 0 0,0 0 0,0 0 0,1 6 0,-1-4 0,1 3 0,0 1 0,-1-4 0,1 9 0,-1-10 0,2 11 0,-2-11 0,1 11 0,-1-11 0,1 5 0,0 0 0,-1-5 0,1 5 0,0 0 0,-1-5 0,1 5 0,-1 0 0,1-5 0,5 6 0,-4-2 0,9-2 0,-9 3 0,4-6 0,-6 1 0,0-1 0,-4 0 0,3 0 0,-3 0 0,4 1 0,0-1 0,1 0 0,-1 0 0,6 6 0,1-4 0,5 10 0,-5-10 0,5 9 0,-5-9 0,0 4 0,-1 0 0,0-4 0,-4 4 0,9-5 0,-9-1 0,4 1 0,-6-1 0,6 1 0,-5-1 0,5 1 0,-6-1 0,0 1 0,1-6 0,-6 4 0,4-7 0,-8 7 0,8-8 0,-4 7 0,9-2 0,9 5 0,0 0 0,6 0 0,-6 1 0,0-1 0,-1 0 0,-5 0 0,-1-5 0,-6-1 0,1-5 0,-1 4 0,6 3 0,1 3 0,5-3 0,7 3 0,-4-3 0,10 5 0,-10-1 0,4 1 0,-12-5 0,-1 2 0,-6-8 0,0 4 0,0-5 0,-4 4 0,3-3 0,-4 4 0,5 0 0,0 0 0,0 1 0,1 3 0,-1-3 0,0-1 0,0 0 0,0-1 0,1-3 0,-2 4 0,2-1 0,4-2 0,9 2 0,0 1 0,5 1 0,0 1 0,2 3 0,0-3 0,4 5 0,-11-6 0,0 4 0,-8-8 0,-6 2 0,6-4 0,1 5 0,5-4 0,7 10 0,-4-10 0,4 5 0,-7-1 0,1-4 0,-6 4 0,4-5 0,-9 0 0,4 5 0,-6-4 0,0 3 0,5-4 0,-3 0 0,4 0 0,-1 0 0,-3 0 0,4 0 0,-6 0 0,0 0 0,6 0 0,-5 0 0,17 0 0,-9 0 0,16 0 0,-11 0 0,5 0 0,8 0 0,-11 0 0,11 0 0,-15 0 0,-4 0 0,3 0 0,2 0 0,1 0 0,0 0 0,4 0 0,-10 0 0,18 0 0,-12 0 0,0 0 0,-8 0 0,-6 0 0,0 0 0,12 0 0,-8 0 0,8 0 0,-7 0 0,-3 0 0,9 0 0,3 0 0,0 0 0,5 0 0,-12 0 0,-1 0 0,-6 0 0,0 0 0,13 0 0,-5 0 0,12 0 0,-8 0 0,7 0 0,2 0 0,0 0 0,4 0 0,-4 0 0,0 0 0,-2 0 0,-7 0 0,-5 0 0,-1 0 0,-6 0 0,1 0 0,-1 0 0,6 0 0,-5 0 0,5 0 0,-6 0 0,0 0 0,1 5 0,-1-4 0,0 3 0,-4-4 0,-2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7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38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5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3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7:0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24575,'20'0'0,"6"0"0,-8 0 0,14 0 0,-18 0 0,13 0 0,-10-5 0,6 4 0,0-10 0,-6 10 0,11-4 0,-15 5 0,21 0 0,-21 0 0,21 0 0,-15 0 0,10 0 0,-6 0 0,0 0 0,-1 0 0,1 0 0,-1 0 0,8 0 0,-6 0 0,5 0 0,-7 0 0,1 0 0,0 0 0,-1 0 0,-5 0 0,5 0 0,-5 0 0,5 0 0,1 0 0,0 0 0,-1 0 0,1 0 0,0 0 0,-1 0 0,1 0 0,-6 0 0,4 0 0,-9 0 0,3-5 0,-4 4 0,-1-8 0,0 8 0,0-4 0,0 5 0,0 0 0,-5 0 0,-1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0:49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24575,'0'19'0,"0"7"0,0-10 0,0 13 0,0-9 0,0 10 0,0-10 0,0 16 0,0-14 0,0 8 0,0-11 0,0 5 0,0-8 0,0 12 0,0-17 0,0 12 0,0-9 0,0 0 0,0-2 0,0-4 0,0 1 0,0-1 0,0 0 0,0 0 0,0 0 0,0 1 0,0-1 0,0 0 0,0 0 0,0 0 0,0 0 0,0 0 0,0 0 0,0 1 0,0-1 0,0 1 0,0-1 0,0 1 0,0-1 0,0 1 0,0-5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24575,'0'19'0,"0"2"0,0-12 0,0 4 0,0-4 0,0-1 0,0 1 0,0-1 0,0 6 0,0-5 0,0 9 0,0-4 0,0 0 0,0 4 0,0-8 0,0 7 0,0-2 0,0-1 0,0 3 0,0-2 0,0 3 0,0 1 0,0 0 0,0-5 0,0 4 0,0-8 0,0 7 0,0-7 0,0 3 0,0-4 0,0 4 0,0-4 0,0 9 0,0-8 0,0 3 0,0 0 0,0-4 0,-4 4 0,3-4 0,-3-1 0,4 1 0,0 4 0,0-3 0,0 3 0,0-5 0,-4 1 0,3-1 0,-3 1 0,4-1 0,0 1 0,0-1 0,0 0 0,0-3 0,0-2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5:5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24575,'0'23'0,"0"8"0,0-15 0,0 16 0,0-17 0,0 9 0,0 1 0,0-5 0,0 4 0,0 0 0,0 2 0,0-1 0,0 5 0,0-10 0,0 0 0,0 3 0,0-8 0,0 9 0,0-9 0,0 2 0,0-7 0,0 8 0,0-9 0,0 4 0,0-4 0,0-1 0,0 1 0,0-1 0,0 0 0,0 0 0,0-1 0,0 1 0,0 0 0,0 0 0,0 0 0,0 0 0,0 0 0,0-1 0,0 1 0,0 0 0,0 0 0,0 0 0,0-4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24575,'0'13'0,"0"3"0,0-6 0,0 7 0,0-7 0,0 3 0,0-4 0,0 4 0,0-4 0,0 9 0,0-8 0,0 13 0,0-12 0,0 12 0,0-14 0,0 9 0,0-4 0,0 5 0,0 0 0,0-5 0,0-1 0,0 0 0,0-3 0,0 3 0,0-4 0,0-1 0,0 1 0,0-1 0,0 1 0,0-1 0,0 1 0,0-1 0,-8-3 0,6 2 0,-7-2 0,9 3 0,0 1 0,0-1 0,0-1 0,0 1 0,0 1 0,0-1 0,0 0 0,0 1 0,0-1 0,0 0 0,0 1 0,0-1 0,0 0 0,0 1 0,0-1 0,0 1 0,0-1 0,0 0 0,0 1 0,0-1 0,0 0 0,0 0 0,0 0 0,0 0 0,0 0 0,0 1 0,0-1 0,0 0 0,0 1 0,0-1 0,0 0 0,0-3 0,0-1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24575,'0'18'0,"0"8"0,0-10 0,0 15 0,0-15 0,0 4 0,0-3 0,0-3 0,0 4 0,0 1 0,0-2 0,0-3 0,0-1 0,0 0 0,0-4 0,0 9 0,0-4 0,0 0 0,0 4 0,0-8 0,0 7 0,0-7 0,0 8 0,0-4 0,0 0 0,0-1 0,0 0 0,0-3 0,0 3 0,0-4 0,0-1 0,0 0 0,0 0 0,0 0 0,0 0 0,0-1 0,0 1 0,0 0 0,0 1 0,0-1 0,0 0 0,0 0 0,0 0 0,0-4 0,0-1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24575,'0'17'0,"0"0"0,0 2 0,0 0 0,0 0 0,0-1 0,0 1 0,0 0 0,0-5 0,0 4 0,0-8 0,0 13 0,0-12 0,0 17 0,0-17 0,0 17 0,0-12 0,0 4 0,0-3 0,0-2 0,0 3 0,0-3 0,0-2 0,0-5 0,0 1 0,0-1 0,0 1 0,0-1 0,0 0 0,0 0 0,0 0 0,0 0 0,0 0 0,0 0 0,0 1 0,0-1 0,0 0 0,0 1 0,0-1 0,0 1 0,0 0 0,0-1 0,0 0 0,0 0 0,0 1 0,0-1 0,0 0 0,0-4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07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24575,'0'22'0,"0"-7"0,0 3 0,0-5 0,0-3 0,0 8 0,0-4 0,0 0 0,0 4 0,0-4 0,0 0 0,0 4 0,0-9 0,0 9 0,0-4 0,0 1 0,0 2 0,0-7 0,0 7 0,0-7 0,0 3 0,0-4 0,0 4 0,0-4 0,0 9 0,0-8 0,0 7 0,0-7 0,0 3 0,0-4 0,0-1 0,0 1 0,0-1 0,0 1 0,0-1 0,-4 1 0,3 4 0,-3-4 0,4 9 0,0-8 0,-4 7 0,3-7 0,-3 8 0,4-9 0,0 4 0,0-4 0,0 0 0,-4-1 0,3 1 0,-3-5 0,4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2:56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24575,'0'17'0,"0"0"0,0 2 0,0 5 0,0-4 0,0 0 0,0-3 0,0 3 0,0-4 0,0 7 0,0-9 0,0 5 0,0-1 0,0-4 0,0 3 0,0-8 0,0 4 0,0-4 0,0-1 0,0 1 0,0-1 0,0 1 0,0-1 0,0 1 0,0-1 0,0 5 0,0-3 0,-4 3 0,3 0 0,-3-3 0,4 3 0,0 0 0,0-3 0,-3 3 0,2 0 0,-3-4 0,4 5 0,-4-6 0,3 1 0,-3-1 0,4 1 0,0-1 0,0 1 0,-4-1 0,3 1 0,-3-1 0,4 1 0,0-1 0,0 1 0,0-1 0,-3-3 0,2 2 0,-3-2 0,4 3 0,0 0 0,0-4 0,0-1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8:14.11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4270 24575,'17'0'0,"19"0"0,-12 0 0,40-18 0,-27 4 0,11-14 0,11-10 0,-33 20 0,49-26 0,-37 19 0,16-6 0,-1 2 0,-18 2 0,10 3 0,-7-3 0,-11 7 0,9-2 0,-10 7 0,-1 0 0,-1 1 0,-5 4 0,0-8 0,0 11 0,-5-5 0,4 11 0,-4-7 0,5-1 0,-1-2 0,1-3 0,0 1 0,5-3 0,2-4 0,-1 4 0,6-9 0,-5 8 0,6-10 0,-1 6 0,0 1 0,8-8 0,0 5 0,2-11 0,5 4 0,1-6 0,1 6 0,6-5 0,-2 10 0,-8-9 0,6 10 0,-16-3 0,9 10 0,-10-3 0,4 3 0,-11-3 0,3 4 0,-3-2 0,5 1 0,-1 1 0,1-3 0,0 7 0,0-7 0,6 2 0,-4 0 0,12-10 0,-6 8 0,7-10 0,1 1 0,-2 4 0,2-5 0,0 0 0,-2 5 0,2-5 0,-1 0 0,0 5 0,7-6 0,-4 1 0,5-2 0,0-5 0,12-10 0,-15 9 0,17-3 0,-19 6 0,11 3 0,-4-5 0,-3-1 0,-6 7 0,0 1 0,0 0 0,-7 0 0,5-1 0,-3-4 0,-2 5 0,7-7 0,-5 1 0,7-2 0,0 1 0,-1-6 0,1 4 0,-1-4 0,-1 12 0,2-5 0,-2 4 0,1-5 0,-6 0 0,5 0 0,-5 0 0,7 0 0,0-1 0,0 1 0,-1-1 0,1 0 0,0 1 0,-7 1 0,3 5 0,-3-4 0,-2 5 0,5-1 0,-3-4 0,5 4 0,1-7 0,1 1 0,-1-1 0,1 1 0,5-1 0,-4 1 0,9-1 0,-9 1 0,9-1 0,-8 0 0,8 1 0,-9-1 0,9 1 0,-3 5 0,-1-4 0,-3 10 0,2-10 0,-7 10 0,6-10 0,-7 11 0,0-4 0,1-1 0,0-2 0,15-6 0,-23 8 0,25-7 0,-34 8 0,22-8 0,-12 7 0,2-5 0,2 10 0,-16-2 0,8 9 0,-20-1 0,7 7 0,-13 2 0,3 1 0,0-1 0,-3-1 0,7-4 0,-7 6 0,8-2 0,-9 1 0,9 4 0,-8-2 0,3 2 0,-5 0 0,1-3 0,-4 7 0,-2-3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9:02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24575,'11'22'0,"0"4"0,0-9 0,0 0 0,0 4 0,0-4 0,0 1 0,-5 3 0,3-10 0,-8 5 0,8-6 0,-8 1 0,4-1 0,-1-4 0,-2 3 0,2-4 0,1 5 0,0 4 0,6-2 0,-6 3 0,5 0 0,-4 2 0,0 1 0,4 3 0,-4-10 0,0 5 0,4 0 0,-9-5 0,9 5 0,-9-6 0,8 0 0,-4 0 0,5 0 0,0 0 0,0 5 0,1-3 0,-1 4 0,1-6 0,-6 6 0,4-5 0,-3 5 0,4-6 0,0 1 0,-4-1 0,3 0 0,-3 0 0,4 0 0,0 1 0,-4-1 0,3 0 0,-8 0 0,8-4 0,-8 3 0,8-4 0,-3 5 0,3 0 0,2 0 0,-1 6 0,1-4 0,-1 3 0,1-4 0,-1-1 0,-5 0 0,5-4 0,-5-2 0,5 0 0,-1 2 0,1-1 0,0 4 0,1-3 0,-1 4 0,6 1 0,-5-1 0,11 2 0,-10 3 0,3-2 0,-4 2 0,5 1 0,-4-4 0,3 3 0,-4-4 0,4 4 0,-3-3 0,4 4 0,-1-6 0,-3 6 0,10-3 0,-10 3 0,4 0 0,0-4 0,-4 4 0,4-5 0,-1 4 0,-3-3 0,4 4 0,0-6 0,-5 1 0,5-5 0,-6 3 0,6-8 0,-4 8 0,9-8 0,-4 9 0,6-4 0,-1 5 0,1 1 0,6 0 0,2 0 0,-1-1 0,6 2 0,-5-1 0,-1 4 0,6-2 0,-12 2 0,5-4 0,-6 0 0,-6-2 0,-1-3 0,-6 2 0,0-8 0,0 3 0,0 1 0,0-4 0,0 4 0,0-5 0,5 0 0,2 0 0,1 4 0,3 2 0,-10 5 0,5-5 0,-6-2 0,1 1 0,-1-4 0,0 4 0,-1-1 0,1-3 0,1 8 0,4-2 0,2 3 0,6 2 0,0-1 0,-1 0 0,-5 0 0,5-5 0,-11 3 0,5-8 0,-6 4 0,-4 0 0,3-4 0,-4 7 0,11-2 0,-5 4 0,27 17 0,-17-7 0,18 14 0,-16-16 0,-6 3 0,5-3 0,-10-1 0,4-2 0,-6 1 0,1-4 0,-1 4 0,1-1 0,5-3 0,-4 4 0,4-5 0,-6-1 0,-4 0 0,3 1 0,-8-1 0,3 0 0,1 0 0,0 0 0,5-1 0,5 17 0,-3-7 0,4 14 0,-5-16 0,0 4 0,0-9 0,-1 4 0,1-6 0,-6 0 0,4 0 0,-4-4 0,5 3 0,0-4 0,0 6 0,0-1 0,1 0 0,-1 0 0,0 0 0,0 1 0,-4-1 0,3-4 0,-8 3 0,4-4 0,-1 5 0,1-1 0,5 1 0,1 6 0,0 1 0,0 6 0,0-6 0,0-1 0,-6-1 0,4-3 0,-7 4 0,6-11 0,-7 4 0,8-8 0,-8 8 0,3-4 0,1 5 0,0 0 0,1 1 0,-2-1 0,1 0 0,1 0 0,-1 0 0,4-4 0,-8 2 0,9 3 0,-9 6 0,9 6 0,-4-1 0,0-5 0,4-1 0,-9 0 0,4-4 0,-5 3 0,0-5 0,0 6 0,0 0 0,0 7 0,0-6 0,0 4 0,0-9 0,0 4 0,0-6 0,0 0 0,0 0 0,0 5 0,0 1 0,0 5 0,0 8 0,0 2 0,0 6 0,0 1 0,0-8 0,0-1 0,0-6 0,0-6 0,0-1 0,0-6 0,0 0 0,-5 0 0,4 0 0,-8 0 0,8 13 0,-14-5 0,8 11 0,-5-6 0,3-6 0,3-1 0,0-6 0,2 0 0,-1 1 0,-1-1 0,1 0 0,-4 0 0,3 0 0,-4 0 0,-1 0 0,1 1 0,-1 4 0,0-3 0,1 4 0,-1-6 0,1 0 0,-6 1 0,4 5 0,-4-4 0,-1 4 0,10-6 0,-8 1 0,10-5 0,-6 3 0,1-3 0,-1 4 0,1 0 0,0-5 0,0 4 0,4-3 0,-3 0 0,3 3 0,-4-4 0,0 5 0,0-4 0,-1 3 0,5-4 0,-3 1 0,3 3 0,-4-3 0,0 4 0,0 0 0,-6-5 0,4 4 0,-4-3 0,6 4 0,-6 1 0,4-1 0,-4-3 0,6 2 0,-5-4 0,4 5 0,-4 1 0,4-1 0,1 0 0,-6 1 0,4-1 0,-3 1 0,4-6 0,1 4 0,-1-3 0,-4 5 0,3-1 0,-4 1 0,0 0 0,4-1 0,-9 1 0,9-5 0,-4 4 0,6-5 0,-1 5 0,1-4 0,0 3 0,4-3 0,-3 0 0,8 3 0,-9-8 0,5 8 0,-6-3 0,1-1 0,-1 4 0,1-3 0,-6 5 0,4-1 0,-3 1 0,-1-1 0,4 1 0,-4-1 0,6 1 0,-1-1 0,1-5 0,0 4 0,0-3 0,0-1 0,0 4 0,4-3 0,-3 0 0,8 3 0,-14-3 0,8 4 0,-5 1 0,3-1 0,3-4 0,1 3 0,-5-8 0,5 8 0,-5-8 0,0 8 0,0-4 0,0 1 0,-6 3 0,4-3 0,-3 5 0,4-6 0,1 4 0,0-3 0,0-1 0,-6 5 0,5-5 0,-5 6 0,0 0 0,4-1 0,-9-4 0,9 3 0,-4-7 0,6 7 0,0-4 0,0 5 0,-1 0 0,1-4 0,0 3 0,-1-3 0,-5 4 0,9 1 0,-8-5 0,10 3 0,-6-3 0,1 4 0,0 0 0,-1 0 0,1 1 0,-1-1 0,1 0 0,0 0 0,-1 1 0,1-1 0,-6 0 0,4 1 0,-4 5 0,5-4 0,1 3 0,4-5 0,-3 1 0,3-6 0,-5 4 0,6-3 0,-5 4 0,5-4 0,-1 3 0,-3-3 0,-2 4 0,-1 1 0,0-1 0,3 1 0,3-6 0,1 5 0,-4-5 0,3 5 0,1 0 0,-5-4 0,9 3 0,-8-4 0,3 6 0,-4-1 0,-1 6 0,0 1 0,0 0 0,5-1 0,-3-6 0,7 0 0,-7 0 0,8 0 0,-8-4 0,8 3 0,-3-3 0,4 4 0,-5-5 0,4 4 0,-9 3 0,9 5 0,-9 0 0,9 4 0,-3-9 0,4 3 0,-5-4 0,4-1 0,-4 0 0,1 0 0,2 0 0,-2 0 0,-1 0 0,4 0 0,-8 0 0,8 0 0,-8 0 0,7 0 0,-7 0 0,8 1 0,-4-1 0,1-1 0,3 1 0,-3 0 0,-1 0 0,4 0 0,-8 1 0,8 4 0,-8-3 0,8 4 0,-9-6 0,9 0 0,-3 0 0,-1-4 0,4 3 0,-8-3 0,8 4 0,-8 0 0,4-4 0,-1 2 0,-3-2 0,4 4 0,0-1 0,-4 1 0,8 0 0,-9 1 0,9-1 0,-8 0 0,8 0 0,-8 1 0,7-1 0,-2 0 0,-1 0 0,4 0 0,-4 0 0,5 0 0,0 0 0,0 0 0,0 6 0,0 1 0,0 5 0,0-4 0,0 3 0,0-10 0,0 5 0,0-6 0,0 1 0,0-1 0,0-1 0,0 1 0,0 0 0,0 0 0,0 0 0,0 0 0,0 0 0,0 0 0,0-1 0,0 1 0,0 0 0,0 0 0,0 0 0,0 0 0,0-1 0,0 1 0,0 0 0,0-5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58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19:59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0:0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0:0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2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4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24:47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00:08:1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24575,'0'15'0,"0"4"0,0-2 0,0 6 0,0 0 0,0-1 0,0 1 0,0 0 0,0-1 0,0 1 0,0-1 0,0 1 0,0 0 0,0-1 0,0 1 0,0 0 0,0-1 0,0-5 0,0-1 0,0-6 0,0 0 0,0 0 0,0 0 0,0 0 0,0 0 0,0 0 0,0 6 0,0 1 0,0 6 0,0-6 0,0-2 0,0 1 0,0-4 0,0 4 0,0-6 0,0 0 0,0 0 0,0 0 0,0 6 0,0-4 0,0 3 0,0 1 0,0-4 0,0 3 0,0-4 0,0 4 0,-5-3 0,4 4 0,-4-6 0,5 0 0,0 0 0,0 0 0,0-1 0,0 1 0,0 0 0,0-1 0,0 1 0,0 0 0,0 0 0,0-1 0,0 1 0,0 10 0,0-7 0,0 7 0,0-10 0,0 0 0,0 0 0,0 0 0,0 0 0,0 0 0,0-1 0,0 0 0,0 0 0,0 1 0,0-1 0,0 0 0,4 0 0,-3 1 0,4-1 0,-5 0 0,4-4 0,-3 4 0,4-4 0,-5-4 0,0-14 0,0 4 0,0-7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6.xml"/><Relationship Id="rId26" Type="http://schemas.openxmlformats.org/officeDocument/2006/relationships/customXml" Target="../ink/ink330.xml"/><Relationship Id="rId39" Type="http://schemas.openxmlformats.org/officeDocument/2006/relationships/customXml" Target="../ink/ink341.xml"/><Relationship Id="rId21" Type="http://schemas.openxmlformats.org/officeDocument/2006/relationships/image" Target="../media/image8.png"/><Relationship Id="rId34" Type="http://schemas.openxmlformats.org/officeDocument/2006/relationships/customXml" Target="../ink/ink337.xml"/><Relationship Id="rId42" Type="http://schemas.openxmlformats.org/officeDocument/2006/relationships/customXml" Target="../ink/ink343.xml"/><Relationship Id="rId47" Type="http://schemas.openxmlformats.org/officeDocument/2006/relationships/image" Target="../media/image166.png"/><Relationship Id="rId50" Type="http://schemas.openxmlformats.org/officeDocument/2006/relationships/customXml" Target="../ink/ink349.xml"/><Relationship Id="rId7" Type="http://schemas.openxmlformats.org/officeDocument/2006/relationships/image" Target="../media/image560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9" Type="http://schemas.openxmlformats.org/officeDocument/2006/relationships/customXml" Target="../ink/ink332.xml"/><Relationship Id="rId11" Type="http://schemas.openxmlformats.org/officeDocument/2006/relationships/image" Target="../media/image580.png"/><Relationship Id="rId24" Type="http://schemas.openxmlformats.org/officeDocument/2006/relationships/customXml" Target="../ink/ink329.xml"/><Relationship Id="rId32" Type="http://schemas.openxmlformats.org/officeDocument/2006/relationships/customXml" Target="../ink/ink335.xml"/><Relationship Id="rId37" Type="http://schemas.openxmlformats.org/officeDocument/2006/relationships/customXml" Target="../ink/ink339.xml"/><Relationship Id="rId40" Type="http://schemas.openxmlformats.org/officeDocument/2006/relationships/customXml" Target="../ink/ink342.xml"/><Relationship Id="rId45" Type="http://schemas.openxmlformats.org/officeDocument/2006/relationships/customXml" Target="../ink/ink346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31.xml"/><Relationship Id="rId36" Type="http://schemas.openxmlformats.org/officeDocument/2006/relationships/image" Target="../media/image11.png"/><Relationship Id="rId49" Type="http://schemas.openxmlformats.org/officeDocument/2006/relationships/image" Target="../media/image170.png"/><Relationship Id="rId10" Type="http://schemas.openxmlformats.org/officeDocument/2006/relationships/customXml" Target="../ink/ink322.xml"/><Relationship Id="rId19" Type="http://schemas.openxmlformats.org/officeDocument/2006/relationships/image" Target="../media/image710.png"/><Relationship Id="rId31" Type="http://schemas.openxmlformats.org/officeDocument/2006/relationships/customXml" Target="../ink/ink334.xml"/><Relationship Id="rId44" Type="http://schemas.openxmlformats.org/officeDocument/2006/relationships/customXml" Target="../ink/ink345.xml"/><Relationship Id="rId4" Type="http://schemas.openxmlformats.org/officeDocument/2006/relationships/customXml" Target="../ink/ink319.xml"/><Relationship Id="rId9" Type="http://schemas.openxmlformats.org/officeDocument/2006/relationships/image" Target="../media/image510.png"/><Relationship Id="rId14" Type="http://schemas.openxmlformats.org/officeDocument/2006/relationships/customXml" Target="../ink/ink324.xml"/><Relationship Id="rId22" Type="http://schemas.openxmlformats.org/officeDocument/2006/relationships/customXml" Target="../ink/ink328.xml"/><Relationship Id="rId27" Type="http://schemas.openxmlformats.org/officeDocument/2006/relationships/image" Target="../media/image52.png"/><Relationship Id="rId30" Type="http://schemas.openxmlformats.org/officeDocument/2006/relationships/customXml" Target="../ink/ink333.xml"/><Relationship Id="rId35" Type="http://schemas.openxmlformats.org/officeDocument/2006/relationships/customXml" Target="../ink/ink338.xml"/><Relationship Id="rId43" Type="http://schemas.openxmlformats.org/officeDocument/2006/relationships/customXml" Target="../ink/ink344.xml"/><Relationship Id="rId48" Type="http://schemas.openxmlformats.org/officeDocument/2006/relationships/customXml" Target="../ink/ink348.xml"/><Relationship Id="rId8" Type="http://schemas.openxmlformats.org/officeDocument/2006/relationships/customXml" Target="../ink/ink321.xml"/><Relationship Id="rId51" Type="http://schemas.openxmlformats.org/officeDocument/2006/relationships/image" Target="../media/image171.png"/><Relationship Id="rId3" Type="http://schemas.openxmlformats.org/officeDocument/2006/relationships/image" Target="../media/image410.png"/><Relationship Id="rId12" Type="http://schemas.openxmlformats.org/officeDocument/2006/relationships/customXml" Target="../ink/ink323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336.xml"/><Relationship Id="rId38" Type="http://schemas.openxmlformats.org/officeDocument/2006/relationships/customXml" Target="../ink/ink340.xml"/><Relationship Id="rId46" Type="http://schemas.openxmlformats.org/officeDocument/2006/relationships/customXml" Target="../ink/ink347.xml"/><Relationship Id="rId20" Type="http://schemas.openxmlformats.org/officeDocument/2006/relationships/customXml" Target="../ink/ink327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21" Type="http://schemas.openxmlformats.org/officeDocument/2006/relationships/customXml" Target="../ink/ink359.xml"/><Relationship Id="rId42" Type="http://schemas.openxmlformats.org/officeDocument/2006/relationships/image" Target="../media/image530.png"/><Relationship Id="rId47" Type="http://schemas.openxmlformats.org/officeDocument/2006/relationships/customXml" Target="../ink/ink379.xml"/><Relationship Id="rId63" Type="http://schemas.openxmlformats.org/officeDocument/2006/relationships/customXml" Target="../ink/ink387.xml"/><Relationship Id="rId68" Type="http://schemas.openxmlformats.org/officeDocument/2006/relationships/image" Target="../media/image197.png"/><Relationship Id="rId16" Type="http://schemas.openxmlformats.org/officeDocument/2006/relationships/image" Target="../media/image1740.png"/><Relationship Id="rId11" Type="http://schemas.openxmlformats.org/officeDocument/2006/relationships/customXml" Target="../ink/ink354.xml"/><Relationship Id="rId32" Type="http://schemas.openxmlformats.org/officeDocument/2006/relationships/customXml" Target="../ink/ink366.xml"/><Relationship Id="rId37" Type="http://schemas.openxmlformats.org/officeDocument/2006/relationships/image" Target="../media/image178.png"/><Relationship Id="rId53" Type="http://schemas.openxmlformats.org/officeDocument/2006/relationships/customXml" Target="../ink/ink382.xml"/><Relationship Id="rId58" Type="http://schemas.openxmlformats.org/officeDocument/2006/relationships/image" Target="../media/image192.png"/><Relationship Id="rId74" Type="http://schemas.openxmlformats.org/officeDocument/2006/relationships/image" Target="../media/image182.png"/><Relationship Id="rId79" Type="http://schemas.openxmlformats.org/officeDocument/2006/relationships/customXml" Target="../ink/ink395.xml"/><Relationship Id="rId5" Type="http://schemas.openxmlformats.org/officeDocument/2006/relationships/customXml" Target="../ink/ink351.xml"/><Relationship Id="rId61" Type="http://schemas.openxmlformats.org/officeDocument/2006/relationships/customXml" Target="../ink/ink386.xml"/><Relationship Id="rId82" Type="http://schemas.openxmlformats.org/officeDocument/2006/relationships/image" Target="../media/image201.png"/><Relationship Id="rId19" Type="http://schemas.openxmlformats.org/officeDocument/2006/relationships/customXml" Target="../ink/ink358.xml"/><Relationship Id="rId14" Type="http://schemas.openxmlformats.org/officeDocument/2006/relationships/image" Target="../media/image1750.png"/><Relationship Id="rId22" Type="http://schemas.openxmlformats.org/officeDocument/2006/relationships/image" Target="../media/image176.png"/><Relationship Id="rId27" Type="http://schemas.openxmlformats.org/officeDocument/2006/relationships/customXml" Target="../ink/ink362.xml"/><Relationship Id="rId30" Type="http://schemas.openxmlformats.org/officeDocument/2006/relationships/customXml" Target="../ink/ink364.xml"/><Relationship Id="rId35" Type="http://schemas.openxmlformats.org/officeDocument/2006/relationships/customXml" Target="../ink/ink369.xml"/><Relationship Id="rId43" Type="http://schemas.openxmlformats.org/officeDocument/2006/relationships/customXml" Target="../ink/ink375.xml"/><Relationship Id="rId48" Type="http://schemas.openxmlformats.org/officeDocument/2006/relationships/image" Target="../media/image179.png"/><Relationship Id="rId56" Type="http://schemas.openxmlformats.org/officeDocument/2006/relationships/image" Target="../media/image1801.png"/><Relationship Id="rId64" Type="http://schemas.openxmlformats.org/officeDocument/2006/relationships/image" Target="../media/image195.png"/><Relationship Id="rId69" Type="http://schemas.openxmlformats.org/officeDocument/2006/relationships/customXml" Target="../ink/ink390.xml"/><Relationship Id="rId77" Type="http://schemas.openxmlformats.org/officeDocument/2006/relationships/customXml" Target="../ink/ink394.xml"/><Relationship Id="rId8" Type="http://schemas.openxmlformats.org/officeDocument/2006/relationships/image" Target="../media/image1700.png"/><Relationship Id="rId51" Type="http://schemas.openxmlformats.org/officeDocument/2006/relationships/customXml" Target="../ink/ink381.xml"/><Relationship Id="rId72" Type="http://schemas.openxmlformats.org/officeDocument/2006/relationships/image" Target="../media/image199.png"/><Relationship Id="rId80" Type="http://schemas.openxmlformats.org/officeDocument/2006/relationships/image" Target="../media/image200.png"/><Relationship Id="rId3" Type="http://schemas.openxmlformats.org/officeDocument/2006/relationships/customXml" Target="../ink/ink350.xml"/><Relationship Id="rId12" Type="http://schemas.openxmlformats.org/officeDocument/2006/relationships/image" Target="../media/image184.png"/><Relationship Id="rId17" Type="http://schemas.openxmlformats.org/officeDocument/2006/relationships/customXml" Target="../ink/ink357.xml"/><Relationship Id="rId25" Type="http://schemas.openxmlformats.org/officeDocument/2006/relationships/customXml" Target="../ink/ink361.xml"/><Relationship Id="rId33" Type="http://schemas.openxmlformats.org/officeDocument/2006/relationships/customXml" Target="../ink/ink367.xml"/><Relationship Id="rId38" Type="http://schemas.openxmlformats.org/officeDocument/2006/relationships/customXml" Target="../ink/ink371.xml"/><Relationship Id="rId46" Type="http://schemas.openxmlformats.org/officeDocument/2006/relationships/customXml" Target="../ink/ink378.xml"/><Relationship Id="rId59" Type="http://schemas.openxmlformats.org/officeDocument/2006/relationships/customXml" Target="../ink/ink385.xml"/><Relationship Id="rId67" Type="http://schemas.openxmlformats.org/officeDocument/2006/relationships/customXml" Target="../ink/ink389.xml"/><Relationship Id="rId20" Type="http://schemas.openxmlformats.org/officeDocument/2006/relationships/image" Target="../media/image175.png"/><Relationship Id="rId41" Type="http://schemas.openxmlformats.org/officeDocument/2006/relationships/customXml" Target="../ink/ink374.xml"/><Relationship Id="rId54" Type="http://schemas.openxmlformats.org/officeDocument/2006/relationships/image" Target="../media/image1791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5" Type="http://schemas.openxmlformats.org/officeDocument/2006/relationships/customXml" Target="../ink/ink356.xml"/><Relationship Id="rId23" Type="http://schemas.openxmlformats.org/officeDocument/2006/relationships/customXml" Target="../ink/ink360.xml"/><Relationship Id="rId28" Type="http://schemas.openxmlformats.org/officeDocument/2006/relationships/image" Target="../media/image520.png"/><Relationship Id="rId36" Type="http://schemas.openxmlformats.org/officeDocument/2006/relationships/customXml" Target="../ink/ink370.xml"/><Relationship Id="rId49" Type="http://schemas.openxmlformats.org/officeDocument/2006/relationships/customXml" Target="../ink/ink380.xml"/><Relationship Id="rId57" Type="http://schemas.openxmlformats.org/officeDocument/2006/relationships/customXml" Target="../ink/ink384.xml"/><Relationship Id="rId10" Type="http://schemas.openxmlformats.org/officeDocument/2006/relationships/image" Target="../media/image173.png"/><Relationship Id="rId31" Type="http://schemas.openxmlformats.org/officeDocument/2006/relationships/customXml" Target="../ink/ink365.xml"/><Relationship Id="rId44" Type="http://schemas.openxmlformats.org/officeDocument/2006/relationships/customXml" Target="../ink/ink376.xml"/><Relationship Id="rId52" Type="http://schemas.openxmlformats.org/officeDocument/2006/relationships/image" Target="../media/image181.png"/><Relationship Id="rId60" Type="http://schemas.openxmlformats.org/officeDocument/2006/relationships/image" Target="../media/image193.png"/><Relationship Id="rId65" Type="http://schemas.openxmlformats.org/officeDocument/2006/relationships/customXml" Target="../ink/ink388.xml"/><Relationship Id="rId73" Type="http://schemas.openxmlformats.org/officeDocument/2006/relationships/customXml" Target="../ink/ink392.xml"/><Relationship Id="rId78" Type="http://schemas.openxmlformats.org/officeDocument/2006/relationships/image" Target="../media/image191.png"/><Relationship Id="rId81" Type="http://schemas.openxmlformats.org/officeDocument/2006/relationships/customXml" Target="../ink/ink396.xml"/><Relationship Id="rId4" Type="http://schemas.openxmlformats.org/officeDocument/2006/relationships/image" Target="../media/image172.png"/><Relationship Id="rId9" Type="http://schemas.openxmlformats.org/officeDocument/2006/relationships/customXml" Target="../ink/ink353.xml"/><Relationship Id="rId13" Type="http://schemas.openxmlformats.org/officeDocument/2006/relationships/customXml" Target="../ink/ink355.xml"/><Relationship Id="rId18" Type="http://schemas.openxmlformats.org/officeDocument/2006/relationships/image" Target="../media/image174.png"/><Relationship Id="rId39" Type="http://schemas.openxmlformats.org/officeDocument/2006/relationships/customXml" Target="../ink/ink372.xml"/><Relationship Id="rId34" Type="http://schemas.openxmlformats.org/officeDocument/2006/relationships/customXml" Target="../ink/ink368.xml"/><Relationship Id="rId50" Type="http://schemas.openxmlformats.org/officeDocument/2006/relationships/image" Target="../media/image180.png"/><Relationship Id="rId55" Type="http://schemas.openxmlformats.org/officeDocument/2006/relationships/customXml" Target="../ink/ink383.xml"/><Relationship Id="rId76" Type="http://schemas.openxmlformats.org/officeDocument/2006/relationships/image" Target="../media/image190.png"/><Relationship Id="rId7" Type="http://schemas.openxmlformats.org/officeDocument/2006/relationships/customXml" Target="../ink/ink352.xml"/><Relationship Id="rId71" Type="http://schemas.openxmlformats.org/officeDocument/2006/relationships/customXml" Target="../ink/ink391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63.xml"/><Relationship Id="rId24" Type="http://schemas.openxmlformats.org/officeDocument/2006/relationships/image" Target="../media/image177.png"/><Relationship Id="rId40" Type="http://schemas.openxmlformats.org/officeDocument/2006/relationships/customXml" Target="../ink/ink373.xml"/><Relationship Id="rId45" Type="http://schemas.openxmlformats.org/officeDocument/2006/relationships/customXml" Target="../ink/ink377.xml"/><Relationship Id="rId66" Type="http://schemas.openxmlformats.org/officeDocument/2006/relationships/image" Target="../media/image19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63" Type="http://schemas.openxmlformats.org/officeDocument/2006/relationships/image" Target="../media/image196.png"/><Relationship Id="rId68" Type="http://schemas.openxmlformats.org/officeDocument/2006/relationships/customXml" Target="../ink/ink410.xml"/><Relationship Id="rId84" Type="http://schemas.openxmlformats.org/officeDocument/2006/relationships/customXml" Target="../ink/ink420.xml"/><Relationship Id="rId89" Type="http://schemas.openxmlformats.org/officeDocument/2006/relationships/customXml" Target="../ink/ink425.xml"/><Relationship Id="rId112" Type="http://schemas.openxmlformats.org/officeDocument/2006/relationships/customXml" Target="../ink/ink439.xml"/><Relationship Id="rId133" Type="http://schemas.openxmlformats.org/officeDocument/2006/relationships/customXml" Target="../ink/ink457.xml"/><Relationship Id="rId138" Type="http://schemas.openxmlformats.org/officeDocument/2006/relationships/image" Target="../media/image181.png"/><Relationship Id="rId16" Type="http://schemas.openxmlformats.org/officeDocument/2006/relationships/image" Target="../media/image1740.png"/><Relationship Id="rId107" Type="http://schemas.openxmlformats.org/officeDocument/2006/relationships/image" Target="../media/image174.png"/><Relationship Id="rId11" Type="http://schemas.openxmlformats.org/officeDocument/2006/relationships/customXml" Target="../ink/ink401.xml"/><Relationship Id="rId58" Type="http://schemas.openxmlformats.org/officeDocument/2006/relationships/customXml" Target="../ink/ink405.xml"/><Relationship Id="rId74" Type="http://schemas.openxmlformats.org/officeDocument/2006/relationships/customXml" Target="../ink/ink413.xml"/><Relationship Id="rId79" Type="http://schemas.openxmlformats.org/officeDocument/2006/relationships/image" Target="../media/image201.png"/><Relationship Id="rId102" Type="http://schemas.openxmlformats.org/officeDocument/2006/relationships/image" Target="../media/image184.png"/><Relationship Id="rId123" Type="http://schemas.openxmlformats.org/officeDocument/2006/relationships/customXml" Target="../ink/ink448.xml"/><Relationship Id="rId128" Type="http://schemas.openxmlformats.org/officeDocument/2006/relationships/customXml" Target="../ink/ink452.xml"/><Relationship Id="rId5" Type="http://schemas.openxmlformats.org/officeDocument/2006/relationships/customXml" Target="../ink/ink398.xml"/><Relationship Id="rId90" Type="http://schemas.openxmlformats.org/officeDocument/2006/relationships/customXml" Target="../ink/ink426.xml"/><Relationship Id="rId95" Type="http://schemas.openxmlformats.org/officeDocument/2006/relationships/customXml" Target="../ink/ink430.xml"/><Relationship Id="rId64" Type="http://schemas.openxmlformats.org/officeDocument/2006/relationships/customXml" Target="../ink/ink408.xml"/><Relationship Id="rId69" Type="http://schemas.openxmlformats.org/officeDocument/2006/relationships/image" Target="../media/image199.png"/><Relationship Id="rId113" Type="http://schemas.openxmlformats.org/officeDocument/2006/relationships/image" Target="../media/image177.png"/><Relationship Id="rId118" Type="http://schemas.openxmlformats.org/officeDocument/2006/relationships/customXml" Target="../ink/ink443.xml"/><Relationship Id="rId134" Type="http://schemas.openxmlformats.org/officeDocument/2006/relationships/customXml" Target="../ink/ink458.xml"/><Relationship Id="rId80" Type="http://schemas.openxmlformats.org/officeDocument/2006/relationships/customXml" Target="../ink/ink416.xml"/><Relationship Id="rId85" Type="http://schemas.openxmlformats.org/officeDocument/2006/relationships/customXml" Target="../ink/ink421.xml"/><Relationship Id="rId12" Type="http://schemas.openxmlformats.org/officeDocument/2006/relationships/image" Target="../media/image1791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434.xml"/><Relationship Id="rId108" Type="http://schemas.openxmlformats.org/officeDocument/2006/relationships/customXml" Target="../ink/ink437.xml"/><Relationship Id="rId116" Type="http://schemas.openxmlformats.org/officeDocument/2006/relationships/customXml" Target="../ink/ink441.xml"/><Relationship Id="rId25" Type="http://schemas.openxmlformats.org/officeDocument/2006/relationships/image" Target="../media/image520.png"/><Relationship Id="rId124" Type="http://schemas.openxmlformats.org/officeDocument/2006/relationships/customXml" Target="../ink/ink449.xml"/><Relationship Id="rId129" Type="http://schemas.openxmlformats.org/officeDocument/2006/relationships/customXml" Target="../ink/ink453.xml"/><Relationship Id="rId137" Type="http://schemas.openxmlformats.org/officeDocument/2006/relationships/customXml" Target="../ink/ink460.xml"/><Relationship Id="rId62" Type="http://schemas.openxmlformats.org/officeDocument/2006/relationships/customXml" Target="../ink/ink407.xml"/><Relationship Id="rId70" Type="http://schemas.openxmlformats.org/officeDocument/2006/relationships/customXml" Target="../ink/ink411.xml"/><Relationship Id="rId75" Type="http://schemas.openxmlformats.org/officeDocument/2006/relationships/image" Target="../media/image191.png"/><Relationship Id="rId83" Type="http://schemas.openxmlformats.org/officeDocument/2006/relationships/customXml" Target="../ink/ink419.xml"/><Relationship Id="rId88" Type="http://schemas.openxmlformats.org/officeDocument/2006/relationships/customXml" Target="../ink/ink424.xml"/><Relationship Id="rId91" Type="http://schemas.openxmlformats.org/officeDocument/2006/relationships/customXml" Target="../ink/ink427.xml"/><Relationship Id="rId96" Type="http://schemas.openxmlformats.org/officeDocument/2006/relationships/image" Target="../media/image183.png"/><Relationship Id="rId111" Type="http://schemas.openxmlformats.org/officeDocument/2006/relationships/image" Target="../media/image176.png"/><Relationship Id="rId132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403.xml"/><Relationship Id="rId57" Type="http://schemas.openxmlformats.org/officeDocument/2006/relationships/image" Target="../media/image193.png"/><Relationship Id="rId106" Type="http://schemas.openxmlformats.org/officeDocument/2006/relationships/customXml" Target="../ink/ink436.xml"/><Relationship Id="rId114" Type="http://schemas.openxmlformats.org/officeDocument/2006/relationships/customXml" Target="../ink/ink440.xml"/><Relationship Id="rId119" Type="http://schemas.openxmlformats.org/officeDocument/2006/relationships/customXml" Target="../ink/ink444.xml"/><Relationship Id="rId127" Type="http://schemas.openxmlformats.org/officeDocument/2006/relationships/customXml" Target="../ink/ink451.xml"/><Relationship Id="rId10" Type="http://schemas.openxmlformats.org/officeDocument/2006/relationships/image" Target="../media/image205.png"/><Relationship Id="rId60" Type="http://schemas.openxmlformats.org/officeDocument/2006/relationships/customXml" Target="../ink/ink406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415.xml"/><Relationship Id="rId81" Type="http://schemas.openxmlformats.org/officeDocument/2006/relationships/customXml" Target="../ink/ink417.xml"/><Relationship Id="rId86" Type="http://schemas.openxmlformats.org/officeDocument/2006/relationships/customXml" Target="../ink/ink422.xml"/><Relationship Id="rId94" Type="http://schemas.openxmlformats.org/officeDocument/2006/relationships/image" Target="../media/image172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customXml" Target="../ink/ink447.xml"/><Relationship Id="rId130" Type="http://schemas.openxmlformats.org/officeDocument/2006/relationships/customXml" Target="../ink/ink454.xml"/><Relationship Id="rId135" Type="http://schemas.openxmlformats.org/officeDocument/2006/relationships/image" Target="../media/image185.png"/><Relationship Id="rId4" Type="http://schemas.openxmlformats.org/officeDocument/2006/relationships/image" Target="../media/image202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09" Type="http://schemas.openxmlformats.org/officeDocument/2006/relationships/image" Target="../media/image175.png"/><Relationship Id="rId55" Type="http://schemas.openxmlformats.org/officeDocument/2006/relationships/image" Target="../media/image192.png"/><Relationship Id="rId76" Type="http://schemas.openxmlformats.org/officeDocument/2006/relationships/customXml" Target="../ink/ink414.xml"/><Relationship Id="rId97" Type="http://schemas.openxmlformats.org/officeDocument/2006/relationships/customXml" Target="../ink/ink431.xml"/><Relationship Id="rId104" Type="http://schemas.openxmlformats.org/officeDocument/2006/relationships/image" Target="../media/image1750.png"/><Relationship Id="rId120" Type="http://schemas.openxmlformats.org/officeDocument/2006/relationships/customXml" Target="../ink/ink445.xml"/><Relationship Id="rId125" Type="http://schemas.openxmlformats.org/officeDocument/2006/relationships/image" Target="../media/image11.png"/><Relationship Id="rId7" Type="http://schemas.openxmlformats.org/officeDocument/2006/relationships/customXml" Target="../ink/ink399.xml"/><Relationship Id="rId71" Type="http://schemas.openxmlformats.org/officeDocument/2006/relationships/image" Target="../media/image182.png"/><Relationship Id="rId92" Type="http://schemas.openxmlformats.org/officeDocument/2006/relationships/customXml" Target="../ink/ink428.xml"/><Relationship Id="rId2" Type="http://schemas.openxmlformats.org/officeDocument/2006/relationships/notesSlide" Target="../notesSlides/notesSlide2.xml"/><Relationship Id="rId66" Type="http://schemas.openxmlformats.org/officeDocument/2006/relationships/customXml" Target="../ink/ink409.xml"/><Relationship Id="rId87" Type="http://schemas.openxmlformats.org/officeDocument/2006/relationships/customXml" Target="../ink/ink423.xml"/><Relationship Id="rId110" Type="http://schemas.openxmlformats.org/officeDocument/2006/relationships/customXml" Target="../ink/ink438.xml"/><Relationship Id="rId115" Type="http://schemas.openxmlformats.org/officeDocument/2006/relationships/image" Target="../media/image10.png"/><Relationship Id="rId131" Type="http://schemas.openxmlformats.org/officeDocument/2006/relationships/customXml" Target="../ink/ink455.xml"/><Relationship Id="rId136" Type="http://schemas.openxmlformats.org/officeDocument/2006/relationships/customXml" Target="../ink/ink459.xml"/><Relationship Id="rId61" Type="http://schemas.openxmlformats.org/officeDocument/2006/relationships/image" Target="../media/image195.png"/><Relationship Id="rId82" Type="http://schemas.openxmlformats.org/officeDocument/2006/relationships/customXml" Target="../ink/ink418.xml"/><Relationship Id="rId14" Type="http://schemas.openxmlformats.org/officeDocument/2006/relationships/image" Target="../media/image1801.png"/><Relationship Id="rId56" Type="http://schemas.openxmlformats.org/officeDocument/2006/relationships/customXml" Target="../ink/ink404.xml"/><Relationship Id="rId77" Type="http://schemas.openxmlformats.org/officeDocument/2006/relationships/image" Target="../media/image200.png"/><Relationship Id="rId100" Type="http://schemas.openxmlformats.org/officeDocument/2006/relationships/image" Target="../media/image173.png"/><Relationship Id="rId105" Type="http://schemas.openxmlformats.org/officeDocument/2006/relationships/customXml" Target="../ink/ink435.xml"/><Relationship Id="rId126" Type="http://schemas.openxmlformats.org/officeDocument/2006/relationships/customXml" Target="../ink/ink450.xml"/><Relationship Id="rId35" Type="http://schemas.openxmlformats.org/officeDocument/2006/relationships/image" Target="../media/image530.png"/><Relationship Id="rId8" Type="http://schemas.openxmlformats.org/officeDocument/2006/relationships/image" Target="../media/image204.png"/><Relationship Id="rId72" Type="http://schemas.openxmlformats.org/officeDocument/2006/relationships/customXml" Target="../ink/ink412.xml"/><Relationship Id="rId93" Type="http://schemas.openxmlformats.org/officeDocument/2006/relationships/customXml" Target="../ink/ink429.xml"/><Relationship Id="rId98" Type="http://schemas.openxmlformats.org/officeDocument/2006/relationships/image" Target="../media/image1700.png"/><Relationship Id="rId121" Type="http://schemas.openxmlformats.org/officeDocument/2006/relationships/customXml" Target="../ink/ink446.xml"/><Relationship Id="rId3" Type="http://schemas.openxmlformats.org/officeDocument/2006/relationships/customXml" Target="../ink/ink39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6.xml"/><Relationship Id="rId18" Type="http://schemas.openxmlformats.org/officeDocument/2006/relationships/customXml" Target="../ink/ink469.xml"/><Relationship Id="rId26" Type="http://schemas.openxmlformats.org/officeDocument/2006/relationships/customXml" Target="../ink/ink475.xml"/><Relationship Id="rId39" Type="http://schemas.openxmlformats.org/officeDocument/2006/relationships/image" Target="../media/image215.png"/><Relationship Id="rId21" Type="http://schemas.openxmlformats.org/officeDocument/2006/relationships/image" Target="../media/image210.png"/><Relationship Id="rId34" Type="http://schemas.openxmlformats.org/officeDocument/2006/relationships/customXml" Target="../ink/ink481.xml"/><Relationship Id="rId42" Type="http://schemas.openxmlformats.org/officeDocument/2006/relationships/customXml" Target="../ink/ink485.xml"/><Relationship Id="rId47" Type="http://schemas.openxmlformats.org/officeDocument/2006/relationships/image" Target="../media/image219.png"/><Relationship Id="rId7" Type="http://schemas.openxmlformats.org/officeDocument/2006/relationships/customXml" Target="../ink/ink463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68.xml"/><Relationship Id="rId29" Type="http://schemas.openxmlformats.org/officeDocument/2006/relationships/customXml" Target="../ink/ink4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customXml" Target="../ink/ink465.xml"/><Relationship Id="rId24" Type="http://schemas.openxmlformats.org/officeDocument/2006/relationships/customXml" Target="../ink/ink473.xml"/><Relationship Id="rId32" Type="http://schemas.openxmlformats.org/officeDocument/2006/relationships/customXml" Target="../ink/ink480.xml"/><Relationship Id="rId37" Type="http://schemas.openxmlformats.org/officeDocument/2006/relationships/image" Target="../media/image214.png"/><Relationship Id="rId40" Type="http://schemas.openxmlformats.org/officeDocument/2006/relationships/customXml" Target="../ink/ink484.xml"/><Relationship Id="rId45" Type="http://schemas.openxmlformats.org/officeDocument/2006/relationships/image" Target="../media/image218.png"/><Relationship Id="rId5" Type="http://schemas.openxmlformats.org/officeDocument/2006/relationships/customXml" Target="../ink/ink462.xml"/><Relationship Id="rId15" Type="http://schemas.openxmlformats.org/officeDocument/2006/relationships/image" Target="../media/image207.png"/><Relationship Id="rId23" Type="http://schemas.openxmlformats.org/officeDocument/2006/relationships/customXml" Target="../ink/ink472.xml"/><Relationship Id="rId28" Type="http://schemas.openxmlformats.org/officeDocument/2006/relationships/customXml" Target="../ink/ink477.xml"/><Relationship Id="rId36" Type="http://schemas.openxmlformats.org/officeDocument/2006/relationships/customXml" Target="../ink/ink482.xml"/><Relationship Id="rId10" Type="http://schemas.openxmlformats.org/officeDocument/2006/relationships/image" Target="../media/image189.png"/><Relationship Id="rId19" Type="http://schemas.openxmlformats.org/officeDocument/2006/relationships/image" Target="../media/image209.png"/><Relationship Id="rId31" Type="http://schemas.openxmlformats.org/officeDocument/2006/relationships/image" Target="../media/image211.png"/><Relationship Id="rId44" Type="http://schemas.openxmlformats.org/officeDocument/2006/relationships/customXml" Target="../ink/ink486.xml"/><Relationship Id="rId4" Type="http://schemas.openxmlformats.org/officeDocument/2006/relationships/image" Target="../media/image186.png"/><Relationship Id="rId9" Type="http://schemas.openxmlformats.org/officeDocument/2006/relationships/customXml" Target="../ink/ink464.xml"/><Relationship Id="rId14" Type="http://schemas.openxmlformats.org/officeDocument/2006/relationships/customXml" Target="../ink/ink467.xml"/><Relationship Id="rId22" Type="http://schemas.openxmlformats.org/officeDocument/2006/relationships/customXml" Target="../ink/ink471.xml"/><Relationship Id="rId27" Type="http://schemas.openxmlformats.org/officeDocument/2006/relationships/customXml" Target="../ink/ink476.xml"/><Relationship Id="rId30" Type="http://schemas.openxmlformats.org/officeDocument/2006/relationships/customXml" Target="../ink/ink479.xml"/><Relationship Id="rId35" Type="http://schemas.openxmlformats.org/officeDocument/2006/relationships/image" Target="../media/image213.png"/><Relationship Id="rId43" Type="http://schemas.openxmlformats.org/officeDocument/2006/relationships/image" Target="../media/image217.png"/><Relationship Id="rId8" Type="http://schemas.openxmlformats.org/officeDocument/2006/relationships/image" Target="../media/image188.png"/><Relationship Id="rId3" Type="http://schemas.openxmlformats.org/officeDocument/2006/relationships/customXml" Target="../ink/ink461.xml"/><Relationship Id="rId12" Type="http://schemas.openxmlformats.org/officeDocument/2006/relationships/image" Target="../media/image206.png"/><Relationship Id="rId17" Type="http://schemas.openxmlformats.org/officeDocument/2006/relationships/image" Target="../media/image208.png"/><Relationship Id="rId25" Type="http://schemas.openxmlformats.org/officeDocument/2006/relationships/customXml" Target="../ink/ink474.xml"/><Relationship Id="rId33" Type="http://schemas.openxmlformats.org/officeDocument/2006/relationships/image" Target="../media/image212.png"/><Relationship Id="rId38" Type="http://schemas.openxmlformats.org/officeDocument/2006/relationships/customXml" Target="../ink/ink483.xml"/><Relationship Id="rId46" Type="http://schemas.openxmlformats.org/officeDocument/2006/relationships/customXml" Target="../ink/ink487.xml"/><Relationship Id="rId20" Type="http://schemas.openxmlformats.org/officeDocument/2006/relationships/customXml" Target="../ink/ink470.xml"/><Relationship Id="rId41" Type="http://schemas.openxmlformats.org/officeDocument/2006/relationships/image" Target="../media/image21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4.png"/><Relationship Id="rId21" Type="http://schemas.openxmlformats.org/officeDocument/2006/relationships/image" Target="../media/image210.png"/><Relationship Id="rId42" Type="http://schemas.openxmlformats.org/officeDocument/2006/relationships/customXml" Target="../ink/ink512.xml"/><Relationship Id="rId63" Type="http://schemas.openxmlformats.org/officeDocument/2006/relationships/image" Target="../media/image231.png"/><Relationship Id="rId84" Type="http://schemas.openxmlformats.org/officeDocument/2006/relationships/customXml" Target="../ink/ink532.xml"/><Relationship Id="rId138" Type="http://schemas.openxmlformats.org/officeDocument/2006/relationships/customXml" Target="../ink/ink564.xml"/><Relationship Id="rId159" Type="http://schemas.openxmlformats.org/officeDocument/2006/relationships/image" Target="../media/image272.png"/><Relationship Id="rId107" Type="http://schemas.openxmlformats.org/officeDocument/2006/relationships/customXml" Target="../ink/ink544.xml"/><Relationship Id="rId11" Type="http://schemas.openxmlformats.org/officeDocument/2006/relationships/customXml" Target="../ink/ink492.xml"/><Relationship Id="rId32" Type="http://schemas.openxmlformats.org/officeDocument/2006/relationships/customXml" Target="../ink/ink507.xml"/><Relationship Id="rId53" Type="http://schemas.openxmlformats.org/officeDocument/2006/relationships/customXml" Target="../ink/ink517.xml"/><Relationship Id="rId74" Type="http://schemas.openxmlformats.org/officeDocument/2006/relationships/customXml" Target="../ink/ink527.xml"/><Relationship Id="rId128" Type="http://schemas.openxmlformats.org/officeDocument/2006/relationships/customXml" Target="../ink/ink558.xml"/><Relationship Id="rId149" Type="http://schemas.openxmlformats.org/officeDocument/2006/relationships/image" Target="../media/image267.png"/><Relationship Id="rId5" Type="http://schemas.openxmlformats.org/officeDocument/2006/relationships/customXml" Target="../ink/ink489.xml"/><Relationship Id="rId95" Type="http://schemas.openxmlformats.org/officeDocument/2006/relationships/image" Target="../media/image245.png"/><Relationship Id="rId22" Type="http://schemas.openxmlformats.org/officeDocument/2006/relationships/customXml" Target="../ink/ink498.xml"/><Relationship Id="rId27" Type="http://schemas.openxmlformats.org/officeDocument/2006/relationships/customXml" Target="../ink/ink503.xml"/><Relationship Id="rId43" Type="http://schemas.openxmlformats.org/officeDocument/2006/relationships/image" Target="../media/image217.png"/><Relationship Id="rId48" Type="http://schemas.openxmlformats.org/officeDocument/2006/relationships/customXml" Target="../ink/ink515.xml"/><Relationship Id="rId64" Type="http://schemas.openxmlformats.org/officeDocument/2006/relationships/customXml" Target="../ink/ink522.xml"/><Relationship Id="rId69" Type="http://schemas.openxmlformats.org/officeDocument/2006/relationships/image" Target="../media/image234.png"/><Relationship Id="rId113" Type="http://schemas.openxmlformats.org/officeDocument/2006/relationships/image" Target="../media/image252.png"/><Relationship Id="rId118" Type="http://schemas.openxmlformats.org/officeDocument/2006/relationships/customXml" Target="../ink/ink551.xml"/><Relationship Id="rId134" Type="http://schemas.openxmlformats.org/officeDocument/2006/relationships/customXml" Target="../ink/ink561.xml"/><Relationship Id="rId139" Type="http://schemas.openxmlformats.org/officeDocument/2006/relationships/image" Target="../media/image263.png"/><Relationship Id="rId80" Type="http://schemas.openxmlformats.org/officeDocument/2006/relationships/customXml" Target="../ink/ink530.xml"/><Relationship Id="rId85" Type="http://schemas.openxmlformats.org/officeDocument/2006/relationships/image" Target="../media/image242.png"/><Relationship Id="rId150" Type="http://schemas.openxmlformats.org/officeDocument/2006/relationships/customXml" Target="../ink/ink571.xml"/><Relationship Id="rId155" Type="http://schemas.openxmlformats.org/officeDocument/2006/relationships/customXml" Target="../ink/ink574.xml"/><Relationship Id="rId12" Type="http://schemas.openxmlformats.org/officeDocument/2006/relationships/image" Target="../media/image206.png"/><Relationship Id="rId17" Type="http://schemas.openxmlformats.org/officeDocument/2006/relationships/image" Target="../media/image208.png"/><Relationship Id="rId33" Type="http://schemas.openxmlformats.org/officeDocument/2006/relationships/image" Target="../media/image212.png"/><Relationship Id="rId38" Type="http://schemas.openxmlformats.org/officeDocument/2006/relationships/customXml" Target="../ink/ink510.xml"/><Relationship Id="rId59" Type="http://schemas.openxmlformats.org/officeDocument/2006/relationships/image" Target="../media/image229.png"/><Relationship Id="rId103" Type="http://schemas.openxmlformats.org/officeDocument/2006/relationships/customXml" Target="../ink/ink542.xml"/><Relationship Id="rId108" Type="http://schemas.openxmlformats.org/officeDocument/2006/relationships/customXml" Target="../ink/ink545.xml"/><Relationship Id="rId124" Type="http://schemas.openxmlformats.org/officeDocument/2006/relationships/customXml" Target="../ink/ink555.xml"/><Relationship Id="rId129" Type="http://schemas.openxmlformats.org/officeDocument/2006/relationships/image" Target="../media/image258.png"/><Relationship Id="rId54" Type="http://schemas.openxmlformats.org/officeDocument/2006/relationships/customXml" Target="../ink/ink518.xml"/><Relationship Id="rId70" Type="http://schemas.openxmlformats.org/officeDocument/2006/relationships/customXml" Target="../ink/ink525.xml"/><Relationship Id="rId75" Type="http://schemas.openxmlformats.org/officeDocument/2006/relationships/image" Target="../media/image237.png"/><Relationship Id="rId91" Type="http://schemas.openxmlformats.org/officeDocument/2006/relationships/image" Target="../media/image243.png"/><Relationship Id="rId96" Type="http://schemas.openxmlformats.org/officeDocument/2006/relationships/customXml" Target="../ink/ink538.xml"/><Relationship Id="rId140" Type="http://schemas.openxmlformats.org/officeDocument/2006/relationships/customXml" Target="../ink/ink565.xml"/><Relationship Id="rId145" Type="http://schemas.openxmlformats.org/officeDocument/2006/relationships/customXml" Target="../ink/ink5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23" Type="http://schemas.openxmlformats.org/officeDocument/2006/relationships/customXml" Target="../ink/ink499.xml"/><Relationship Id="rId28" Type="http://schemas.openxmlformats.org/officeDocument/2006/relationships/customXml" Target="../ink/ink504.xml"/><Relationship Id="rId114" Type="http://schemas.openxmlformats.org/officeDocument/2006/relationships/customXml" Target="../ink/ink549.xml"/><Relationship Id="rId119" Type="http://schemas.openxmlformats.org/officeDocument/2006/relationships/image" Target="../media/image255.png"/><Relationship Id="rId44" Type="http://schemas.openxmlformats.org/officeDocument/2006/relationships/customXml" Target="../ink/ink513.xml"/><Relationship Id="rId60" Type="http://schemas.openxmlformats.org/officeDocument/2006/relationships/customXml" Target="../ink/ink520.xml"/><Relationship Id="rId65" Type="http://schemas.openxmlformats.org/officeDocument/2006/relationships/image" Target="../media/image232.png"/><Relationship Id="rId81" Type="http://schemas.openxmlformats.org/officeDocument/2006/relationships/image" Target="../media/image240.png"/><Relationship Id="rId86" Type="http://schemas.openxmlformats.org/officeDocument/2006/relationships/customXml" Target="../ink/ink533.xml"/><Relationship Id="rId130" Type="http://schemas.openxmlformats.org/officeDocument/2006/relationships/customXml" Target="../ink/ink559.xml"/><Relationship Id="rId135" Type="http://schemas.openxmlformats.org/officeDocument/2006/relationships/image" Target="../media/image262.png"/><Relationship Id="rId151" Type="http://schemas.openxmlformats.org/officeDocument/2006/relationships/customXml" Target="../ink/ink572.xml"/><Relationship Id="rId156" Type="http://schemas.openxmlformats.org/officeDocument/2006/relationships/customXml" Target="../ink/ink575.xml"/><Relationship Id="rId13" Type="http://schemas.openxmlformats.org/officeDocument/2006/relationships/customXml" Target="../ink/ink493.xml"/><Relationship Id="rId18" Type="http://schemas.openxmlformats.org/officeDocument/2006/relationships/customXml" Target="../ink/ink496.xml"/><Relationship Id="rId39" Type="http://schemas.openxmlformats.org/officeDocument/2006/relationships/image" Target="../media/image215.png"/><Relationship Id="rId109" Type="http://schemas.openxmlformats.org/officeDocument/2006/relationships/customXml" Target="../ink/ink546.xml"/><Relationship Id="rId34" Type="http://schemas.openxmlformats.org/officeDocument/2006/relationships/customXml" Target="../ink/ink508.xml"/><Relationship Id="rId76" Type="http://schemas.openxmlformats.org/officeDocument/2006/relationships/customXml" Target="../ink/ink528.xml"/><Relationship Id="rId97" Type="http://schemas.openxmlformats.org/officeDocument/2006/relationships/image" Target="../media/image246.png"/><Relationship Id="rId104" Type="http://schemas.openxmlformats.org/officeDocument/2006/relationships/image" Target="../media/image249.png"/><Relationship Id="rId120" Type="http://schemas.openxmlformats.org/officeDocument/2006/relationships/customXml" Target="../ink/ink552.xml"/><Relationship Id="rId125" Type="http://schemas.openxmlformats.org/officeDocument/2006/relationships/image" Target="../media/image257.png"/><Relationship Id="rId141" Type="http://schemas.openxmlformats.org/officeDocument/2006/relationships/image" Target="../media/image264.png"/><Relationship Id="rId146" Type="http://schemas.openxmlformats.org/officeDocument/2006/relationships/image" Target="../media/image266.png"/><Relationship Id="rId7" Type="http://schemas.openxmlformats.org/officeDocument/2006/relationships/customXml" Target="../ink/ink490.xml"/><Relationship Id="rId71" Type="http://schemas.openxmlformats.org/officeDocument/2006/relationships/image" Target="../media/image235.png"/><Relationship Id="rId92" Type="http://schemas.openxmlformats.org/officeDocument/2006/relationships/customXml" Target="../ink/ink536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505.xml"/><Relationship Id="rId24" Type="http://schemas.openxmlformats.org/officeDocument/2006/relationships/customXml" Target="../ink/ink500.xml"/><Relationship Id="rId40" Type="http://schemas.openxmlformats.org/officeDocument/2006/relationships/customXml" Target="../ink/ink511.xml"/><Relationship Id="rId45" Type="http://schemas.openxmlformats.org/officeDocument/2006/relationships/image" Target="../media/image223.png"/><Relationship Id="rId66" Type="http://schemas.openxmlformats.org/officeDocument/2006/relationships/customXml" Target="../ink/ink523.xml"/><Relationship Id="rId87" Type="http://schemas.openxmlformats.org/officeDocument/2006/relationships/image" Target="../media/image225.png"/><Relationship Id="rId110" Type="http://schemas.openxmlformats.org/officeDocument/2006/relationships/customXml" Target="../ink/ink547.xml"/><Relationship Id="rId115" Type="http://schemas.openxmlformats.org/officeDocument/2006/relationships/image" Target="../media/image253.png"/><Relationship Id="rId131" Type="http://schemas.openxmlformats.org/officeDocument/2006/relationships/image" Target="../media/image259.png"/><Relationship Id="rId136" Type="http://schemas.openxmlformats.org/officeDocument/2006/relationships/customXml" Target="../ink/ink562.xml"/><Relationship Id="rId157" Type="http://schemas.openxmlformats.org/officeDocument/2006/relationships/image" Target="../media/image271.png"/><Relationship Id="rId61" Type="http://schemas.openxmlformats.org/officeDocument/2006/relationships/image" Target="../media/image230.png"/><Relationship Id="rId82" Type="http://schemas.openxmlformats.org/officeDocument/2006/relationships/customXml" Target="../ink/ink531.xml"/><Relationship Id="rId152" Type="http://schemas.openxmlformats.org/officeDocument/2006/relationships/image" Target="../media/image268.png"/><Relationship Id="rId19" Type="http://schemas.openxmlformats.org/officeDocument/2006/relationships/image" Target="../media/image209.png"/><Relationship Id="rId14" Type="http://schemas.openxmlformats.org/officeDocument/2006/relationships/customXml" Target="../ink/ink494.xml"/><Relationship Id="rId30" Type="http://schemas.openxmlformats.org/officeDocument/2006/relationships/customXml" Target="../ink/ink506.xml"/><Relationship Id="rId35" Type="http://schemas.openxmlformats.org/officeDocument/2006/relationships/image" Target="../media/image221.png"/><Relationship Id="rId77" Type="http://schemas.openxmlformats.org/officeDocument/2006/relationships/image" Target="../media/image238.png"/><Relationship Id="rId100" Type="http://schemas.openxmlformats.org/officeDocument/2006/relationships/customXml" Target="../ink/ink540.xml"/><Relationship Id="rId105" Type="http://schemas.openxmlformats.org/officeDocument/2006/relationships/customXml" Target="../ink/ink543.xml"/><Relationship Id="rId126" Type="http://schemas.openxmlformats.org/officeDocument/2006/relationships/customXml" Target="../ink/ink556.xml"/><Relationship Id="rId147" Type="http://schemas.openxmlformats.org/officeDocument/2006/relationships/customXml" Target="../ink/ink569.xml"/><Relationship Id="rId8" Type="http://schemas.openxmlformats.org/officeDocument/2006/relationships/image" Target="../media/image188.png"/><Relationship Id="rId51" Type="http://schemas.openxmlformats.org/officeDocument/2006/relationships/image" Target="../media/image226.png"/><Relationship Id="rId72" Type="http://schemas.openxmlformats.org/officeDocument/2006/relationships/customXml" Target="../ink/ink526.xml"/><Relationship Id="rId93" Type="http://schemas.openxmlformats.org/officeDocument/2006/relationships/image" Target="../media/image244.png"/><Relationship Id="rId98" Type="http://schemas.openxmlformats.org/officeDocument/2006/relationships/customXml" Target="../ink/ink539.xml"/><Relationship Id="rId121" Type="http://schemas.openxmlformats.org/officeDocument/2006/relationships/customXml" Target="../ink/ink553.xml"/><Relationship Id="rId142" Type="http://schemas.openxmlformats.org/officeDocument/2006/relationships/customXml" Target="../ink/ink566.xml"/><Relationship Id="rId3" Type="http://schemas.openxmlformats.org/officeDocument/2006/relationships/customXml" Target="../ink/ink488.xml"/><Relationship Id="rId25" Type="http://schemas.openxmlformats.org/officeDocument/2006/relationships/customXml" Target="../ink/ink501.xml"/><Relationship Id="rId46" Type="http://schemas.openxmlformats.org/officeDocument/2006/relationships/customXml" Target="../ink/ink514.xml"/><Relationship Id="rId67" Type="http://schemas.openxmlformats.org/officeDocument/2006/relationships/image" Target="../media/image233.png"/><Relationship Id="rId116" Type="http://schemas.openxmlformats.org/officeDocument/2006/relationships/customXml" Target="../ink/ink550.xml"/><Relationship Id="rId137" Type="http://schemas.openxmlformats.org/officeDocument/2006/relationships/customXml" Target="../ink/ink563.xml"/><Relationship Id="rId158" Type="http://schemas.openxmlformats.org/officeDocument/2006/relationships/customXml" Target="../ink/ink576.xml"/><Relationship Id="rId20" Type="http://schemas.openxmlformats.org/officeDocument/2006/relationships/customXml" Target="../ink/ink497.xml"/><Relationship Id="rId41" Type="http://schemas.openxmlformats.org/officeDocument/2006/relationships/image" Target="../media/image222.png"/><Relationship Id="rId62" Type="http://schemas.openxmlformats.org/officeDocument/2006/relationships/customXml" Target="../ink/ink521.xml"/><Relationship Id="rId83" Type="http://schemas.openxmlformats.org/officeDocument/2006/relationships/image" Target="../media/image241.png"/><Relationship Id="rId88" Type="http://schemas.openxmlformats.org/officeDocument/2006/relationships/customXml" Target="../ink/ink534.xml"/><Relationship Id="rId111" Type="http://schemas.openxmlformats.org/officeDocument/2006/relationships/image" Target="../media/image251.png"/><Relationship Id="rId132" Type="http://schemas.openxmlformats.org/officeDocument/2006/relationships/customXml" Target="../ink/ink560.xml"/><Relationship Id="rId153" Type="http://schemas.openxmlformats.org/officeDocument/2006/relationships/customXml" Target="../ink/ink573.xml"/><Relationship Id="rId15" Type="http://schemas.openxmlformats.org/officeDocument/2006/relationships/image" Target="../media/image207.png"/><Relationship Id="rId36" Type="http://schemas.openxmlformats.org/officeDocument/2006/relationships/customXml" Target="../ink/ink509.xml"/><Relationship Id="rId57" Type="http://schemas.openxmlformats.org/officeDocument/2006/relationships/image" Target="../media/image228.png"/><Relationship Id="rId106" Type="http://schemas.openxmlformats.org/officeDocument/2006/relationships/image" Target="../media/image250.png"/><Relationship Id="rId127" Type="http://schemas.openxmlformats.org/officeDocument/2006/relationships/customXml" Target="../ink/ink557.xml"/><Relationship Id="rId10" Type="http://schemas.openxmlformats.org/officeDocument/2006/relationships/image" Target="../media/image189.png"/><Relationship Id="rId31" Type="http://schemas.openxmlformats.org/officeDocument/2006/relationships/image" Target="../media/image211.png"/><Relationship Id="rId52" Type="http://schemas.openxmlformats.org/officeDocument/2006/relationships/customXml" Target="../ink/ink516.xml"/><Relationship Id="rId73" Type="http://schemas.openxmlformats.org/officeDocument/2006/relationships/image" Target="../media/image236.png"/><Relationship Id="rId78" Type="http://schemas.openxmlformats.org/officeDocument/2006/relationships/customXml" Target="../ink/ink529.xml"/><Relationship Id="rId94" Type="http://schemas.openxmlformats.org/officeDocument/2006/relationships/customXml" Target="../ink/ink537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customXml" Target="../ink/ink554.xml"/><Relationship Id="rId143" Type="http://schemas.openxmlformats.org/officeDocument/2006/relationships/image" Target="../media/image265.png"/><Relationship Id="rId148" Type="http://schemas.openxmlformats.org/officeDocument/2006/relationships/customXml" Target="../ink/ink570.xml"/><Relationship Id="rId4" Type="http://schemas.openxmlformats.org/officeDocument/2006/relationships/image" Target="../media/image186.png"/><Relationship Id="rId9" Type="http://schemas.openxmlformats.org/officeDocument/2006/relationships/customXml" Target="../ink/ink491.xml"/><Relationship Id="rId26" Type="http://schemas.openxmlformats.org/officeDocument/2006/relationships/customXml" Target="../ink/ink502.xml"/><Relationship Id="rId47" Type="http://schemas.openxmlformats.org/officeDocument/2006/relationships/image" Target="../media/image224.png"/><Relationship Id="rId68" Type="http://schemas.openxmlformats.org/officeDocument/2006/relationships/customXml" Target="../ink/ink524.xml"/><Relationship Id="rId89" Type="http://schemas.openxmlformats.org/officeDocument/2006/relationships/image" Target="../media/image227.png"/><Relationship Id="rId112" Type="http://schemas.openxmlformats.org/officeDocument/2006/relationships/customXml" Target="../ink/ink548.xml"/><Relationship Id="rId133" Type="http://schemas.openxmlformats.org/officeDocument/2006/relationships/image" Target="../media/image261.png"/><Relationship Id="rId154" Type="http://schemas.openxmlformats.org/officeDocument/2006/relationships/image" Target="../media/image269.png"/><Relationship Id="rId16" Type="http://schemas.openxmlformats.org/officeDocument/2006/relationships/customXml" Target="../ink/ink495.xml"/><Relationship Id="rId37" Type="http://schemas.openxmlformats.org/officeDocument/2006/relationships/image" Target="../media/image214.png"/><Relationship Id="rId58" Type="http://schemas.openxmlformats.org/officeDocument/2006/relationships/customXml" Target="../ink/ink519.xml"/><Relationship Id="rId79" Type="http://schemas.openxmlformats.org/officeDocument/2006/relationships/image" Target="../media/image239.png"/><Relationship Id="rId102" Type="http://schemas.openxmlformats.org/officeDocument/2006/relationships/customXml" Target="../ink/ink541.xml"/><Relationship Id="rId123" Type="http://schemas.openxmlformats.org/officeDocument/2006/relationships/image" Target="../media/image256.png"/><Relationship Id="rId144" Type="http://schemas.openxmlformats.org/officeDocument/2006/relationships/customXml" Target="../ink/ink567.xml"/><Relationship Id="rId90" Type="http://schemas.openxmlformats.org/officeDocument/2006/relationships/customXml" Target="../ink/ink53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590.xml"/><Relationship Id="rId42" Type="http://schemas.openxmlformats.org/officeDocument/2006/relationships/customXml" Target="../ink/ink604.xml"/><Relationship Id="rId47" Type="http://schemas.openxmlformats.org/officeDocument/2006/relationships/image" Target="../media/image212.png"/><Relationship Id="rId63" Type="http://schemas.openxmlformats.org/officeDocument/2006/relationships/image" Target="../media/image2480.png"/><Relationship Id="rId68" Type="http://schemas.openxmlformats.org/officeDocument/2006/relationships/customXml" Target="../ink/ink619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587.xml"/><Relationship Id="rId29" Type="http://schemas.openxmlformats.org/officeDocument/2006/relationships/image" Target="../media/image207.png"/><Relationship Id="rId11" Type="http://schemas.openxmlformats.org/officeDocument/2006/relationships/customXml" Target="../ink/ink583.xml"/><Relationship Id="rId24" Type="http://schemas.openxmlformats.org/officeDocument/2006/relationships/image" Target="../media/image189.png"/><Relationship Id="rId32" Type="http://schemas.openxmlformats.org/officeDocument/2006/relationships/customXml" Target="../ink/ink596.xml"/><Relationship Id="rId37" Type="http://schemas.openxmlformats.org/officeDocument/2006/relationships/customXml" Target="../ink/ink599.xml"/><Relationship Id="rId40" Type="http://schemas.openxmlformats.org/officeDocument/2006/relationships/customXml" Target="../ink/ink602.xml"/><Relationship Id="rId45" Type="http://schemas.openxmlformats.org/officeDocument/2006/relationships/image" Target="../media/image211.png"/><Relationship Id="rId53" Type="http://schemas.openxmlformats.org/officeDocument/2006/relationships/image" Target="../media/image215.png"/><Relationship Id="rId58" Type="http://schemas.openxmlformats.org/officeDocument/2006/relationships/customXml" Target="../ink/ink613.xml"/><Relationship Id="rId66" Type="http://schemas.openxmlformats.org/officeDocument/2006/relationships/customXml" Target="../ink/ink617.xml"/><Relationship Id="rId74" Type="http://schemas.openxmlformats.org/officeDocument/2006/relationships/customXml" Target="../ink/ink625.xml"/><Relationship Id="rId5" Type="http://schemas.openxmlformats.org/officeDocument/2006/relationships/customXml" Target="../ink/ink578.xml"/><Relationship Id="rId61" Type="http://schemas.openxmlformats.org/officeDocument/2006/relationships/image" Target="../media/image224.png"/><Relationship Id="rId19" Type="http://schemas.openxmlformats.org/officeDocument/2006/relationships/customXml" Target="../ink/ink589.xml"/><Relationship Id="rId14" Type="http://schemas.openxmlformats.org/officeDocument/2006/relationships/customXml" Target="../ink/ink586.xml"/><Relationship Id="rId22" Type="http://schemas.openxmlformats.org/officeDocument/2006/relationships/image" Target="../media/image188.png"/><Relationship Id="rId27" Type="http://schemas.openxmlformats.org/officeDocument/2006/relationships/customXml" Target="../ink/ink593.xml"/><Relationship Id="rId30" Type="http://schemas.openxmlformats.org/officeDocument/2006/relationships/customXml" Target="../ink/ink595.xml"/><Relationship Id="rId35" Type="http://schemas.openxmlformats.org/officeDocument/2006/relationships/image" Target="../media/image210.png"/><Relationship Id="rId43" Type="http://schemas.openxmlformats.org/officeDocument/2006/relationships/customXml" Target="../ink/ink605.xml"/><Relationship Id="rId48" Type="http://schemas.openxmlformats.org/officeDocument/2006/relationships/customXml" Target="../ink/ink608.xml"/><Relationship Id="rId56" Type="http://schemas.openxmlformats.org/officeDocument/2006/relationships/customXml" Target="../ink/ink612.xml"/><Relationship Id="rId64" Type="http://schemas.openxmlformats.org/officeDocument/2006/relationships/customXml" Target="../ink/ink616.xml"/><Relationship Id="rId69" Type="http://schemas.openxmlformats.org/officeDocument/2006/relationships/customXml" Target="../ink/ink620.xml"/><Relationship Id="rId8" Type="http://schemas.openxmlformats.org/officeDocument/2006/relationships/customXml" Target="../ink/ink580.xml"/><Relationship Id="rId51" Type="http://schemas.openxmlformats.org/officeDocument/2006/relationships/image" Target="../media/image214.png"/><Relationship Id="rId72" Type="http://schemas.openxmlformats.org/officeDocument/2006/relationships/customXml" Target="../ink/ink623.xml"/><Relationship Id="rId3" Type="http://schemas.openxmlformats.org/officeDocument/2006/relationships/customXml" Target="../ink/ink577.xml"/><Relationship Id="rId12" Type="http://schemas.openxmlformats.org/officeDocument/2006/relationships/customXml" Target="../ink/ink584.xml"/><Relationship Id="rId17" Type="http://schemas.openxmlformats.org/officeDocument/2006/relationships/customXml" Target="../ink/ink588.xml"/><Relationship Id="rId25" Type="http://schemas.openxmlformats.org/officeDocument/2006/relationships/customXml" Target="../ink/ink592.xml"/><Relationship Id="rId33" Type="http://schemas.openxmlformats.org/officeDocument/2006/relationships/image" Target="../media/image209.png"/><Relationship Id="rId38" Type="http://schemas.openxmlformats.org/officeDocument/2006/relationships/customXml" Target="../ink/ink600.xml"/><Relationship Id="rId46" Type="http://schemas.openxmlformats.org/officeDocument/2006/relationships/customXml" Target="../ink/ink607.xml"/><Relationship Id="rId59" Type="http://schemas.openxmlformats.org/officeDocument/2006/relationships/image" Target="../media/image223.png"/><Relationship Id="rId67" Type="http://schemas.openxmlformats.org/officeDocument/2006/relationships/customXml" Target="../ink/ink618.xml"/><Relationship Id="rId20" Type="http://schemas.openxmlformats.org/officeDocument/2006/relationships/image" Target="../media/image187.png"/><Relationship Id="rId41" Type="http://schemas.openxmlformats.org/officeDocument/2006/relationships/customXml" Target="../ink/ink603.xml"/><Relationship Id="rId54" Type="http://schemas.openxmlformats.org/officeDocument/2006/relationships/customXml" Target="../ink/ink611.xml"/><Relationship Id="rId62" Type="http://schemas.openxmlformats.org/officeDocument/2006/relationships/customXml" Target="../ink/ink615.xml"/><Relationship Id="rId70" Type="http://schemas.openxmlformats.org/officeDocument/2006/relationships/customXml" Target="../ink/ink621.xml"/><Relationship Id="rId75" Type="http://schemas.openxmlformats.org/officeDocument/2006/relationships/customXml" Target="../ink/ink6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0.png"/><Relationship Id="rId15" Type="http://schemas.openxmlformats.org/officeDocument/2006/relationships/image" Target="../media/image2470.png"/><Relationship Id="rId23" Type="http://schemas.openxmlformats.org/officeDocument/2006/relationships/customXml" Target="../ink/ink591.xml"/><Relationship Id="rId28" Type="http://schemas.openxmlformats.org/officeDocument/2006/relationships/customXml" Target="../ink/ink594.xml"/><Relationship Id="rId36" Type="http://schemas.openxmlformats.org/officeDocument/2006/relationships/customXml" Target="../ink/ink598.xml"/><Relationship Id="rId49" Type="http://schemas.openxmlformats.org/officeDocument/2006/relationships/image" Target="../media/image221.png"/><Relationship Id="rId57" Type="http://schemas.openxmlformats.org/officeDocument/2006/relationships/image" Target="../media/image217.png"/><Relationship Id="rId10" Type="http://schemas.openxmlformats.org/officeDocument/2006/relationships/customXml" Target="../ink/ink582.xml"/><Relationship Id="rId31" Type="http://schemas.openxmlformats.org/officeDocument/2006/relationships/image" Target="../media/image208.png"/><Relationship Id="rId44" Type="http://schemas.openxmlformats.org/officeDocument/2006/relationships/customXml" Target="../ink/ink606.xml"/><Relationship Id="rId52" Type="http://schemas.openxmlformats.org/officeDocument/2006/relationships/customXml" Target="../ink/ink610.xml"/><Relationship Id="rId60" Type="http://schemas.openxmlformats.org/officeDocument/2006/relationships/customXml" Target="../ink/ink614.xml"/><Relationship Id="rId65" Type="http://schemas.openxmlformats.org/officeDocument/2006/relationships/image" Target="../media/image2490.png"/><Relationship Id="rId73" Type="http://schemas.openxmlformats.org/officeDocument/2006/relationships/customXml" Target="../ink/ink624.xml"/><Relationship Id="rId4" Type="http://schemas.openxmlformats.org/officeDocument/2006/relationships/image" Target="../media/image2450.png"/><Relationship Id="rId9" Type="http://schemas.openxmlformats.org/officeDocument/2006/relationships/customXml" Target="../ink/ink581.xml"/><Relationship Id="rId13" Type="http://schemas.openxmlformats.org/officeDocument/2006/relationships/customXml" Target="../ink/ink585.xml"/><Relationship Id="rId18" Type="http://schemas.openxmlformats.org/officeDocument/2006/relationships/image" Target="../media/image186.png"/><Relationship Id="rId39" Type="http://schemas.openxmlformats.org/officeDocument/2006/relationships/customXml" Target="../ink/ink601.xml"/><Relationship Id="rId34" Type="http://schemas.openxmlformats.org/officeDocument/2006/relationships/customXml" Target="../ink/ink597.xml"/><Relationship Id="rId50" Type="http://schemas.openxmlformats.org/officeDocument/2006/relationships/customXml" Target="../ink/ink609.xml"/><Relationship Id="rId55" Type="http://schemas.openxmlformats.org/officeDocument/2006/relationships/image" Target="../media/image222.png"/><Relationship Id="rId76" Type="http://schemas.openxmlformats.org/officeDocument/2006/relationships/image" Target="../media/image2500.png"/><Relationship Id="rId7" Type="http://schemas.openxmlformats.org/officeDocument/2006/relationships/customXml" Target="../ink/ink579.xml"/><Relationship Id="rId71" Type="http://schemas.openxmlformats.org/officeDocument/2006/relationships/customXml" Target="../ink/ink6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635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645.xml"/><Relationship Id="rId7" Type="http://schemas.openxmlformats.org/officeDocument/2006/relationships/image" Target="../media/image1400.png"/><Relationship Id="rId12" Type="http://schemas.openxmlformats.org/officeDocument/2006/relationships/customXml" Target="../ink/ink632.xml"/><Relationship Id="rId17" Type="http://schemas.openxmlformats.org/officeDocument/2006/relationships/image" Target="../media/image1450.png"/><Relationship Id="rId25" Type="http://schemas.openxmlformats.org/officeDocument/2006/relationships/customXml" Target="../ink/ink639.xml"/><Relationship Id="rId33" Type="http://schemas.openxmlformats.org/officeDocument/2006/relationships/customXml" Target="../ink/ink644.xml"/><Relationship Id="rId38" Type="http://schemas.openxmlformats.org/officeDocument/2006/relationships/customXml" Target="../ink/ink647.xml"/><Relationship Id="rId2" Type="http://schemas.openxmlformats.org/officeDocument/2006/relationships/customXml" Target="../ink/ink627.xml"/><Relationship Id="rId16" Type="http://schemas.openxmlformats.org/officeDocument/2006/relationships/customXml" Target="../ink/ink634.xml"/><Relationship Id="rId20" Type="http://schemas.openxmlformats.org/officeDocument/2006/relationships/customXml" Target="../ink/ink636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9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643.xml"/><Relationship Id="rId37" Type="http://schemas.openxmlformats.org/officeDocument/2006/relationships/image" Target="../media/image1530.png"/><Relationship Id="rId5" Type="http://schemas.openxmlformats.org/officeDocument/2006/relationships/image" Target="../media/image1800.png"/><Relationship Id="rId15" Type="http://schemas.openxmlformats.org/officeDocument/2006/relationships/image" Target="../media/image1440.png"/><Relationship Id="rId23" Type="http://schemas.openxmlformats.org/officeDocument/2006/relationships/customXml" Target="../ink/ink638.xml"/><Relationship Id="rId28" Type="http://schemas.openxmlformats.org/officeDocument/2006/relationships/customXml" Target="../ink/ink641.xml"/><Relationship Id="rId36" Type="http://schemas.openxmlformats.org/officeDocument/2006/relationships/customXml" Target="../ink/ink646.xml"/><Relationship Id="rId10" Type="http://schemas.openxmlformats.org/officeDocument/2006/relationships/customXml" Target="../ink/ink631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628.xml"/><Relationship Id="rId9" Type="http://schemas.openxmlformats.org/officeDocument/2006/relationships/image" Target="../media/image1410.png"/><Relationship Id="rId14" Type="http://schemas.openxmlformats.org/officeDocument/2006/relationships/customXml" Target="../ink/ink633.xml"/><Relationship Id="rId22" Type="http://schemas.openxmlformats.org/officeDocument/2006/relationships/customXml" Target="../ink/ink637.xml"/><Relationship Id="rId27" Type="http://schemas.openxmlformats.org/officeDocument/2006/relationships/customXml" Target="../ink/ink640.xml"/><Relationship Id="rId30" Type="http://schemas.openxmlformats.org/officeDocument/2006/relationships/customXml" Target="../ink/ink642.xml"/><Relationship Id="rId35" Type="http://schemas.openxmlformats.org/officeDocument/2006/relationships/image" Target="../media/image1520.png"/><Relationship Id="rId8" Type="http://schemas.openxmlformats.org/officeDocument/2006/relationships/customXml" Target="../ink/ink630.xml"/><Relationship Id="rId3" Type="http://schemas.openxmlformats.org/officeDocument/2006/relationships/image" Target="../media/image179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656.xml"/><Relationship Id="rId26" Type="http://schemas.openxmlformats.org/officeDocument/2006/relationships/image" Target="../media/image1490.png"/><Relationship Id="rId39" Type="http://schemas.openxmlformats.org/officeDocument/2006/relationships/customXml" Target="../ink/ink669.xml"/><Relationship Id="rId21" Type="http://schemas.openxmlformats.org/officeDocument/2006/relationships/image" Target="../media/image1470.png"/><Relationship Id="rId34" Type="http://schemas.openxmlformats.org/officeDocument/2006/relationships/customXml" Target="../ink/ink666.xml"/><Relationship Id="rId42" Type="http://schemas.openxmlformats.org/officeDocument/2006/relationships/customXml" Target="../ink/ink672.xml"/><Relationship Id="rId47" Type="http://schemas.openxmlformats.org/officeDocument/2006/relationships/customXml" Target="../ink/ink677.xml"/><Relationship Id="rId7" Type="http://schemas.openxmlformats.org/officeDocument/2006/relationships/image" Target="../media/image1560.png"/><Relationship Id="rId2" Type="http://schemas.openxmlformats.org/officeDocument/2006/relationships/customXml" Target="../ink/ink648.xml"/><Relationship Id="rId16" Type="http://schemas.openxmlformats.org/officeDocument/2006/relationships/customXml" Target="../ink/ink655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664.xml"/><Relationship Id="rId37" Type="http://schemas.openxmlformats.org/officeDocument/2006/relationships/image" Target="../media/image1530.png"/><Relationship Id="rId40" Type="http://schemas.openxmlformats.org/officeDocument/2006/relationships/customXml" Target="../ink/ink670.xml"/><Relationship Id="rId45" Type="http://schemas.openxmlformats.org/officeDocument/2006/relationships/customXml" Target="../ink/ink675.xml"/><Relationship Id="rId5" Type="http://schemas.openxmlformats.org/officeDocument/2006/relationships/image" Target="../media/image1800.png"/><Relationship Id="rId15" Type="http://schemas.openxmlformats.org/officeDocument/2006/relationships/image" Target="../media/image1580.png"/><Relationship Id="rId23" Type="http://schemas.openxmlformats.org/officeDocument/2006/relationships/customXml" Target="../ink/ink659.xml"/><Relationship Id="rId28" Type="http://schemas.openxmlformats.org/officeDocument/2006/relationships/customXml" Target="../ink/ink662.xml"/><Relationship Id="rId36" Type="http://schemas.openxmlformats.org/officeDocument/2006/relationships/customXml" Target="../ink/ink667.xml"/><Relationship Id="rId49" Type="http://schemas.openxmlformats.org/officeDocument/2006/relationships/customXml" Target="../ink/ink679.xml"/><Relationship Id="rId10" Type="http://schemas.openxmlformats.org/officeDocument/2006/relationships/customXml" Target="../ink/ink652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674.xml"/><Relationship Id="rId4" Type="http://schemas.openxmlformats.org/officeDocument/2006/relationships/customXml" Target="../ink/ink649.xml"/><Relationship Id="rId9" Type="http://schemas.openxmlformats.org/officeDocument/2006/relationships/image" Target="../media/image1410.png"/><Relationship Id="rId14" Type="http://schemas.openxmlformats.org/officeDocument/2006/relationships/customXml" Target="../ink/ink654.xml"/><Relationship Id="rId22" Type="http://schemas.openxmlformats.org/officeDocument/2006/relationships/customXml" Target="../ink/ink658.xml"/><Relationship Id="rId27" Type="http://schemas.openxmlformats.org/officeDocument/2006/relationships/customXml" Target="../ink/ink661.xml"/><Relationship Id="rId30" Type="http://schemas.openxmlformats.org/officeDocument/2006/relationships/customXml" Target="../ink/ink663.xml"/><Relationship Id="rId35" Type="http://schemas.openxmlformats.org/officeDocument/2006/relationships/image" Target="../media/image1520.png"/><Relationship Id="rId43" Type="http://schemas.openxmlformats.org/officeDocument/2006/relationships/customXml" Target="../ink/ink673.xml"/><Relationship Id="rId48" Type="http://schemas.openxmlformats.org/officeDocument/2006/relationships/customXml" Target="../ink/ink678.xml"/><Relationship Id="rId8" Type="http://schemas.openxmlformats.org/officeDocument/2006/relationships/customXml" Target="../ink/ink651.xml"/><Relationship Id="rId3" Type="http://schemas.openxmlformats.org/officeDocument/2006/relationships/image" Target="../media/image1790.png"/><Relationship Id="rId12" Type="http://schemas.openxmlformats.org/officeDocument/2006/relationships/customXml" Target="../ink/ink653.xml"/><Relationship Id="rId17" Type="http://schemas.openxmlformats.org/officeDocument/2006/relationships/image" Target="../media/image1590.png"/><Relationship Id="rId25" Type="http://schemas.openxmlformats.org/officeDocument/2006/relationships/customXml" Target="../ink/ink660.xml"/><Relationship Id="rId33" Type="http://schemas.openxmlformats.org/officeDocument/2006/relationships/customXml" Target="../ink/ink665.xml"/><Relationship Id="rId38" Type="http://schemas.openxmlformats.org/officeDocument/2006/relationships/customXml" Target="../ink/ink668.xml"/><Relationship Id="rId46" Type="http://schemas.openxmlformats.org/officeDocument/2006/relationships/customXml" Target="../ink/ink676.xml"/><Relationship Id="rId20" Type="http://schemas.openxmlformats.org/officeDocument/2006/relationships/customXml" Target="../ink/ink657.xml"/><Relationship Id="rId41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688.xml"/><Relationship Id="rId26" Type="http://schemas.openxmlformats.org/officeDocument/2006/relationships/image" Target="../media/image1490.png"/><Relationship Id="rId39" Type="http://schemas.openxmlformats.org/officeDocument/2006/relationships/customXml" Target="../ink/ink702.xml"/><Relationship Id="rId21" Type="http://schemas.openxmlformats.org/officeDocument/2006/relationships/image" Target="../media/image1470.png"/><Relationship Id="rId34" Type="http://schemas.openxmlformats.org/officeDocument/2006/relationships/customXml" Target="../ink/ink698.xml"/><Relationship Id="rId42" Type="http://schemas.openxmlformats.org/officeDocument/2006/relationships/customXml" Target="../ink/ink705.xml"/><Relationship Id="rId47" Type="http://schemas.openxmlformats.org/officeDocument/2006/relationships/customXml" Target="../ink/ink709.xml"/><Relationship Id="rId50" Type="http://schemas.openxmlformats.org/officeDocument/2006/relationships/customXml" Target="../ink/ink712.xml"/><Relationship Id="rId55" Type="http://schemas.openxmlformats.org/officeDocument/2006/relationships/customXml" Target="../ink/ink717.xml"/><Relationship Id="rId7" Type="http://schemas.openxmlformats.org/officeDocument/2006/relationships/image" Target="../media/image1560.png"/><Relationship Id="rId2" Type="http://schemas.openxmlformats.org/officeDocument/2006/relationships/customXml" Target="../ink/ink680.xml"/><Relationship Id="rId16" Type="http://schemas.openxmlformats.org/officeDocument/2006/relationships/customXml" Target="../ink/ink687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696.xml"/><Relationship Id="rId37" Type="http://schemas.openxmlformats.org/officeDocument/2006/relationships/customXml" Target="../ink/ink700.xml"/><Relationship Id="rId40" Type="http://schemas.openxmlformats.org/officeDocument/2006/relationships/customXml" Target="../ink/ink703.xml"/><Relationship Id="rId45" Type="http://schemas.openxmlformats.org/officeDocument/2006/relationships/customXml" Target="../ink/ink707.xml"/><Relationship Id="rId53" Type="http://schemas.openxmlformats.org/officeDocument/2006/relationships/customXml" Target="../ink/ink715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681.xml"/><Relationship Id="rId9" Type="http://schemas.openxmlformats.org/officeDocument/2006/relationships/image" Target="../media/image1410.png"/><Relationship Id="rId14" Type="http://schemas.openxmlformats.org/officeDocument/2006/relationships/customXml" Target="../ink/ink686.xml"/><Relationship Id="rId22" Type="http://schemas.openxmlformats.org/officeDocument/2006/relationships/customXml" Target="../ink/ink690.xml"/><Relationship Id="rId27" Type="http://schemas.openxmlformats.org/officeDocument/2006/relationships/customXml" Target="../ink/ink693.xml"/><Relationship Id="rId30" Type="http://schemas.openxmlformats.org/officeDocument/2006/relationships/customXml" Target="../ink/ink695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710.xml"/><Relationship Id="rId56" Type="http://schemas.openxmlformats.org/officeDocument/2006/relationships/customXml" Target="../ink/ink718.xml"/><Relationship Id="rId8" Type="http://schemas.openxmlformats.org/officeDocument/2006/relationships/customXml" Target="../ink/ink683.xml"/><Relationship Id="rId51" Type="http://schemas.openxmlformats.org/officeDocument/2006/relationships/customXml" Target="../ink/ink713.xml"/><Relationship Id="rId3" Type="http://schemas.openxmlformats.org/officeDocument/2006/relationships/image" Target="../media/image1790.png"/><Relationship Id="rId12" Type="http://schemas.openxmlformats.org/officeDocument/2006/relationships/customXml" Target="../ink/ink685.xml"/><Relationship Id="rId17" Type="http://schemas.openxmlformats.org/officeDocument/2006/relationships/image" Target="../media/image1590.png"/><Relationship Id="rId25" Type="http://schemas.openxmlformats.org/officeDocument/2006/relationships/customXml" Target="../ink/ink692.xml"/><Relationship Id="rId33" Type="http://schemas.openxmlformats.org/officeDocument/2006/relationships/customXml" Target="../ink/ink697.xml"/><Relationship Id="rId38" Type="http://schemas.openxmlformats.org/officeDocument/2006/relationships/customXml" Target="../ink/ink701.xml"/><Relationship Id="rId46" Type="http://schemas.openxmlformats.org/officeDocument/2006/relationships/customXml" Target="../ink/ink708.xml"/><Relationship Id="rId20" Type="http://schemas.openxmlformats.org/officeDocument/2006/relationships/customXml" Target="../ink/ink689.xml"/><Relationship Id="rId41" Type="http://schemas.openxmlformats.org/officeDocument/2006/relationships/customXml" Target="../ink/ink704.xml"/><Relationship Id="rId54" Type="http://schemas.openxmlformats.org/officeDocument/2006/relationships/customXml" Target="../ink/ink7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2.xml"/><Relationship Id="rId15" Type="http://schemas.openxmlformats.org/officeDocument/2006/relationships/image" Target="../media/image1580.png"/><Relationship Id="rId23" Type="http://schemas.openxmlformats.org/officeDocument/2006/relationships/customXml" Target="../ink/ink691.xml"/><Relationship Id="rId28" Type="http://schemas.openxmlformats.org/officeDocument/2006/relationships/customXml" Target="../ink/ink694.xml"/><Relationship Id="rId36" Type="http://schemas.openxmlformats.org/officeDocument/2006/relationships/customXml" Target="../ink/ink699.xml"/><Relationship Id="rId49" Type="http://schemas.openxmlformats.org/officeDocument/2006/relationships/customXml" Target="../ink/ink711.xml"/><Relationship Id="rId57" Type="http://schemas.openxmlformats.org/officeDocument/2006/relationships/image" Target="../media/image1810.png"/><Relationship Id="rId10" Type="http://schemas.openxmlformats.org/officeDocument/2006/relationships/customXml" Target="../ink/ink684.xml"/><Relationship Id="rId31" Type="http://schemas.openxmlformats.org/officeDocument/2006/relationships/image" Target="../media/image1610.png"/><Relationship Id="rId44" Type="http://schemas.openxmlformats.org/officeDocument/2006/relationships/customXml" Target="../ink/ink706.xml"/><Relationship Id="rId52" Type="http://schemas.openxmlformats.org/officeDocument/2006/relationships/customXml" Target="../ink/ink7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5.png"/><Relationship Id="rId4" Type="http://schemas.openxmlformats.org/officeDocument/2006/relationships/customXml" Target="../ink/ink4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727.xml"/><Relationship Id="rId26" Type="http://schemas.openxmlformats.org/officeDocument/2006/relationships/image" Target="../media/image1490.png"/><Relationship Id="rId39" Type="http://schemas.openxmlformats.org/officeDocument/2006/relationships/customXml" Target="../ink/ink741.xml"/><Relationship Id="rId21" Type="http://schemas.openxmlformats.org/officeDocument/2006/relationships/image" Target="../media/image1470.png"/><Relationship Id="rId34" Type="http://schemas.openxmlformats.org/officeDocument/2006/relationships/customXml" Target="../ink/ink737.xml"/><Relationship Id="rId42" Type="http://schemas.openxmlformats.org/officeDocument/2006/relationships/customXml" Target="../ink/ink744.xml"/><Relationship Id="rId47" Type="http://schemas.openxmlformats.org/officeDocument/2006/relationships/customXml" Target="../ink/ink748.xml"/><Relationship Id="rId50" Type="http://schemas.openxmlformats.org/officeDocument/2006/relationships/customXml" Target="../ink/ink751.xml"/><Relationship Id="rId55" Type="http://schemas.openxmlformats.org/officeDocument/2006/relationships/customXml" Target="../ink/ink756.xml"/><Relationship Id="rId7" Type="http://schemas.openxmlformats.org/officeDocument/2006/relationships/image" Target="../media/image1560.png"/><Relationship Id="rId2" Type="http://schemas.openxmlformats.org/officeDocument/2006/relationships/customXml" Target="../ink/ink719.xml"/><Relationship Id="rId16" Type="http://schemas.openxmlformats.org/officeDocument/2006/relationships/customXml" Target="../ink/ink726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735.xml"/><Relationship Id="rId37" Type="http://schemas.openxmlformats.org/officeDocument/2006/relationships/customXml" Target="../ink/ink739.xml"/><Relationship Id="rId40" Type="http://schemas.openxmlformats.org/officeDocument/2006/relationships/customXml" Target="../ink/ink742.xml"/><Relationship Id="rId45" Type="http://schemas.openxmlformats.org/officeDocument/2006/relationships/customXml" Target="../ink/ink746.xml"/><Relationship Id="rId53" Type="http://schemas.openxmlformats.org/officeDocument/2006/relationships/customXml" Target="../ink/ink754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720.xml"/><Relationship Id="rId9" Type="http://schemas.openxmlformats.org/officeDocument/2006/relationships/image" Target="../media/image1410.png"/><Relationship Id="rId14" Type="http://schemas.openxmlformats.org/officeDocument/2006/relationships/customXml" Target="../ink/ink725.xml"/><Relationship Id="rId22" Type="http://schemas.openxmlformats.org/officeDocument/2006/relationships/customXml" Target="../ink/ink729.xml"/><Relationship Id="rId27" Type="http://schemas.openxmlformats.org/officeDocument/2006/relationships/customXml" Target="../ink/ink732.xml"/><Relationship Id="rId30" Type="http://schemas.openxmlformats.org/officeDocument/2006/relationships/customXml" Target="../ink/ink734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749.xml"/><Relationship Id="rId56" Type="http://schemas.openxmlformats.org/officeDocument/2006/relationships/customXml" Target="../ink/ink757.xml"/><Relationship Id="rId8" Type="http://schemas.openxmlformats.org/officeDocument/2006/relationships/customXml" Target="../ink/ink722.xml"/><Relationship Id="rId51" Type="http://schemas.openxmlformats.org/officeDocument/2006/relationships/customXml" Target="../ink/ink752.xml"/><Relationship Id="rId3" Type="http://schemas.openxmlformats.org/officeDocument/2006/relationships/image" Target="../media/image1790.png"/><Relationship Id="rId12" Type="http://schemas.openxmlformats.org/officeDocument/2006/relationships/customXml" Target="../ink/ink724.xml"/><Relationship Id="rId17" Type="http://schemas.openxmlformats.org/officeDocument/2006/relationships/image" Target="../media/image1590.png"/><Relationship Id="rId25" Type="http://schemas.openxmlformats.org/officeDocument/2006/relationships/customXml" Target="../ink/ink731.xml"/><Relationship Id="rId33" Type="http://schemas.openxmlformats.org/officeDocument/2006/relationships/customXml" Target="../ink/ink736.xml"/><Relationship Id="rId38" Type="http://schemas.openxmlformats.org/officeDocument/2006/relationships/customXml" Target="../ink/ink740.xml"/><Relationship Id="rId46" Type="http://schemas.openxmlformats.org/officeDocument/2006/relationships/customXml" Target="../ink/ink747.xml"/><Relationship Id="rId20" Type="http://schemas.openxmlformats.org/officeDocument/2006/relationships/customXml" Target="../ink/ink728.xml"/><Relationship Id="rId41" Type="http://schemas.openxmlformats.org/officeDocument/2006/relationships/customXml" Target="../ink/ink743.xml"/><Relationship Id="rId54" Type="http://schemas.openxmlformats.org/officeDocument/2006/relationships/customXml" Target="../ink/ink7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1.xml"/><Relationship Id="rId15" Type="http://schemas.openxmlformats.org/officeDocument/2006/relationships/image" Target="../media/image1580.png"/><Relationship Id="rId23" Type="http://schemas.openxmlformats.org/officeDocument/2006/relationships/customXml" Target="../ink/ink730.xml"/><Relationship Id="rId28" Type="http://schemas.openxmlformats.org/officeDocument/2006/relationships/customXml" Target="../ink/ink733.xml"/><Relationship Id="rId36" Type="http://schemas.openxmlformats.org/officeDocument/2006/relationships/customXml" Target="../ink/ink738.xml"/><Relationship Id="rId49" Type="http://schemas.openxmlformats.org/officeDocument/2006/relationships/customXml" Target="../ink/ink750.xml"/><Relationship Id="rId57" Type="http://schemas.openxmlformats.org/officeDocument/2006/relationships/image" Target="../media/image1810.png"/><Relationship Id="rId10" Type="http://schemas.openxmlformats.org/officeDocument/2006/relationships/customXml" Target="../ink/ink723.xml"/><Relationship Id="rId31" Type="http://schemas.openxmlformats.org/officeDocument/2006/relationships/image" Target="../media/image1610.png"/><Relationship Id="rId44" Type="http://schemas.openxmlformats.org/officeDocument/2006/relationships/customXml" Target="../ink/ink745.xml"/><Relationship Id="rId52" Type="http://schemas.openxmlformats.org/officeDocument/2006/relationships/customXml" Target="../ink/ink753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1.xml"/><Relationship Id="rId21" Type="http://schemas.openxmlformats.org/officeDocument/2006/relationships/customXml" Target="../ink/ink768.xml"/><Relationship Id="rId42" Type="http://schemas.openxmlformats.org/officeDocument/2006/relationships/customXml" Target="../ink/ink783.xml"/><Relationship Id="rId47" Type="http://schemas.openxmlformats.org/officeDocument/2006/relationships/customXml" Target="../ink/ink787.xml"/><Relationship Id="rId63" Type="http://schemas.openxmlformats.org/officeDocument/2006/relationships/customXml" Target="../ink/ink801.xml"/><Relationship Id="rId68" Type="http://schemas.openxmlformats.org/officeDocument/2006/relationships/customXml" Target="../ink/ink806.xml"/><Relationship Id="rId84" Type="http://schemas.openxmlformats.org/officeDocument/2006/relationships/customXml" Target="../ink/ink822.xml"/><Relationship Id="rId89" Type="http://schemas.openxmlformats.org/officeDocument/2006/relationships/image" Target="../media/image1810.png"/><Relationship Id="rId16" Type="http://schemas.openxmlformats.org/officeDocument/2006/relationships/customXml" Target="../ink/ink765.xml"/><Relationship Id="rId11" Type="http://schemas.openxmlformats.org/officeDocument/2006/relationships/image" Target="../media/image1580.png"/><Relationship Id="rId32" Type="http://schemas.openxmlformats.org/officeDocument/2006/relationships/customXml" Target="../ink/ink775.xml"/><Relationship Id="rId37" Type="http://schemas.openxmlformats.org/officeDocument/2006/relationships/customXml" Target="../ink/ink779.xml"/><Relationship Id="rId53" Type="http://schemas.openxmlformats.org/officeDocument/2006/relationships/customXml" Target="../ink/ink791.xml"/><Relationship Id="rId58" Type="http://schemas.openxmlformats.org/officeDocument/2006/relationships/customXml" Target="../ink/ink796.xml"/><Relationship Id="rId74" Type="http://schemas.openxmlformats.org/officeDocument/2006/relationships/customXml" Target="../ink/ink812.xml"/><Relationship Id="rId79" Type="http://schemas.openxmlformats.org/officeDocument/2006/relationships/customXml" Target="../ink/ink817.xml"/><Relationship Id="rId5" Type="http://schemas.openxmlformats.org/officeDocument/2006/relationships/image" Target="../media/image1410.png"/><Relationship Id="rId14" Type="http://schemas.openxmlformats.org/officeDocument/2006/relationships/customXml" Target="../ink/ink764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774.xml"/><Relationship Id="rId35" Type="http://schemas.openxmlformats.org/officeDocument/2006/relationships/customXml" Target="../ink/ink777.xml"/><Relationship Id="rId43" Type="http://schemas.openxmlformats.org/officeDocument/2006/relationships/customXml" Target="../ink/ink784.xml"/><Relationship Id="rId48" Type="http://schemas.openxmlformats.org/officeDocument/2006/relationships/customXml" Target="../ink/ink788.xml"/><Relationship Id="rId56" Type="http://schemas.openxmlformats.org/officeDocument/2006/relationships/customXml" Target="../ink/ink794.xml"/><Relationship Id="rId64" Type="http://schemas.openxmlformats.org/officeDocument/2006/relationships/customXml" Target="../ink/ink802.xml"/><Relationship Id="rId69" Type="http://schemas.openxmlformats.org/officeDocument/2006/relationships/customXml" Target="../ink/ink807.xml"/><Relationship Id="rId77" Type="http://schemas.openxmlformats.org/officeDocument/2006/relationships/customXml" Target="../ink/ink815.xml"/><Relationship Id="rId8" Type="http://schemas.openxmlformats.org/officeDocument/2006/relationships/customXml" Target="../ink/ink761.xml"/><Relationship Id="rId51" Type="http://schemas.openxmlformats.org/officeDocument/2006/relationships/customXml" Target="../ink/ink790.xml"/><Relationship Id="rId72" Type="http://schemas.openxmlformats.org/officeDocument/2006/relationships/customXml" Target="../ink/ink810.xml"/><Relationship Id="rId80" Type="http://schemas.openxmlformats.org/officeDocument/2006/relationships/customXml" Target="../ink/ink818.xml"/><Relationship Id="rId85" Type="http://schemas.openxmlformats.org/officeDocument/2006/relationships/customXml" Target="../ink/ink823.xml"/><Relationship Id="rId3" Type="http://schemas.openxmlformats.org/officeDocument/2006/relationships/image" Target="../media/image1790.png"/><Relationship Id="rId12" Type="http://schemas.openxmlformats.org/officeDocument/2006/relationships/customXml" Target="../ink/ink763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780.xml"/><Relationship Id="rId46" Type="http://schemas.openxmlformats.org/officeDocument/2006/relationships/image" Target="../media/image1830.png"/><Relationship Id="rId59" Type="http://schemas.openxmlformats.org/officeDocument/2006/relationships/customXml" Target="../ink/ink797.xml"/><Relationship Id="rId67" Type="http://schemas.openxmlformats.org/officeDocument/2006/relationships/customXml" Target="../ink/ink805.xml"/><Relationship Id="rId20" Type="http://schemas.openxmlformats.org/officeDocument/2006/relationships/image" Target="../media/image1600.png"/><Relationship Id="rId41" Type="http://schemas.openxmlformats.org/officeDocument/2006/relationships/customXml" Target="../ink/ink782.xml"/><Relationship Id="rId54" Type="http://schemas.openxmlformats.org/officeDocument/2006/relationships/customXml" Target="../ink/ink792.xml"/><Relationship Id="rId62" Type="http://schemas.openxmlformats.org/officeDocument/2006/relationships/customXml" Target="../ink/ink800.xml"/><Relationship Id="rId70" Type="http://schemas.openxmlformats.org/officeDocument/2006/relationships/customXml" Target="../ink/ink808.xml"/><Relationship Id="rId75" Type="http://schemas.openxmlformats.org/officeDocument/2006/relationships/customXml" Target="../ink/ink813.xml"/><Relationship Id="rId83" Type="http://schemas.openxmlformats.org/officeDocument/2006/relationships/customXml" Target="../ink/ink821.xml"/><Relationship Id="rId88" Type="http://schemas.openxmlformats.org/officeDocument/2006/relationships/customXml" Target="../ink/ink8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0.xml"/><Relationship Id="rId15" Type="http://schemas.openxmlformats.org/officeDocument/2006/relationships/image" Target="../media/image1460.png"/><Relationship Id="rId23" Type="http://schemas.openxmlformats.org/officeDocument/2006/relationships/customXml" Target="../ink/ink769.xml"/><Relationship Id="rId28" Type="http://schemas.openxmlformats.org/officeDocument/2006/relationships/customXml" Target="../ink/ink772.xml"/><Relationship Id="rId36" Type="http://schemas.openxmlformats.org/officeDocument/2006/relationships/customXml" Target="../ink/ink778.xml"/><Relationship Id="rId49" Type="http://schemas.openxmlformats.org/officeDocument/2006/relationships/customXml" Target="../ink/ink789.xml"/><Relationship Id="rId57" Type="http://schemas.openxmlformats.org/officeDocument/2006/relationships/customXml" Target="../ink/ink795.xml"/><Relationship Id="rId10" Type="http://schemas.openxmlformats.org/officeDocument/2006/relationships/customXml" Target="../ink/ink762.xml"/><Relationship Id="rId31" Type="http://schemas.openxmlformats.org/officeDocument/2006/relationships/image" Target="../media/image1520.png"/><Relationship Id="rId44" Type="http://schemas.openxmlformats.org/officeDocument/2006/relationships/customXml" Target="../ink/ink785.xml"/><Relationship Id="rId52" Type="http://schemas.openxmlformats.org/officeDocument/2006/relationships/image" Target="../media/image1560.png"/><Relationship Id="rId60" Type="http://schemas.openxmlformats.org/officeDocument/2006/relationships/customXml" Target="../ink/ink798.xml"/><Relationship Id="rId65" Type="http://schemas.openxmlformats.org/officeDocument/2006/relationships/customXml" Target="../ink/ink803.xml"/><Relationship Id="rId73" Type="http://schemas.openxmlformats.org/officeDocument/2006/relationships/customXml" Target="../ink/ink811.xml"/><Relationship Id="rId78" Type="http://schemas.openxmlformats.org/officeDocument/2006/relationships/customXml" Target="../ink/ink816.xml"/><Relationship Id="rId81" Type="http://schemas.openxmlformats.org/officeDocument/2006/relationships/customXml" Target="../ink/ink819.xml"/><Relationship Id="rId86" Type="http://schemas.openxmlformats.org/officeDocument/2006/relationships/customXml" Target="../ink/ink824.xml"/><Relationship Id="rId4" Type="http://schemas.openxmlformats.org/officeDocument/2006/relationships/customXml" Target="../ink/ink759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766.xml"/><Relationship Id="rId39" Type="http://schemas.openxmlformats.org/officeDocument/2006/relationships/customXml" Target="../ink/ink781.xml"/><Relationship Id="rId34" Type="http://schemas.openxmlformats.org/officeDocument/2006/relationships/customXml" Target="../ink/ink776.xml"/><Relationship Id="rId50" Type="http://schemas.openxmlformats.org/officeDocument/2006/relationships/image" Target="../media/image1400.png"/><Relationship Id="rId55" Type="http://schemas.openxmlformats.org/officeDocument/2006/relationships/customXml" Target="../ink/ink793.xml"/><Relationship Id="rId76" Type="http://schemas.openxmlformats.org/officeDocument/2006/relationships/customXml" Target="../ink/ink814.xml"/><Relationship Id="rId7" Type="http://schemas.openxmlformats.org/officeDocument/2006/relationships/image" Target="../media/image1420.png"/><Relationship Id="rId71" Type="http://schemas.openxmlformats.org/officeDocument/2006/relationships/customXml" Target="../ink/ink809.xml"/><Relationship Id="rId2" Type="http://schemas.openxmlformats.org/officeDocument/2006/relationships/customXml" Target="../ink/ink758.xml"/><Relationship Id="rId29" Type="http://schemas.openxmlformats.org/officeDocument/2006/relationships/customXml" Target="../ink/ink773.xml"/><Relationship Id="rId24" Type="http://schemas.openxmlformats.org/officeDocument/2006/relationships/customXml" Target="../ink/ink770.xml"/><Relationship Id="rId40" Type="http://schemas.openxmlformats.org/officeDocument/2006/relationships/image" Target="../media/image1530.png"/><Relationship Id="rId45" Type="http://schemas.openxmlformats.org/officeDocument/2006/relationships/customXml" Target="../ink/ink786.xml"/><Relationship Id="rId66" Type="http://schemas.openxmlformats.org/officeDocument/2006/relationships/customXml" Target="../ink/ink804.xml"/><Relationship Id="rId87" Type="http://schemas.openxmlformats.org/officeDocument/2006/relationships/customXml" Target="../ink/ink825.xml"/><Relationship Id="rId61" Type="http://schemas.openxmlformats.org/officeDocument/2006/relationships/customXml" Target="../ink/ink799.xml"/><Relationship Id="rId82" Type="http://schemas.openxmlformats.org/officeDocument/2006/relationships/customXml" Target="../ink/ink820.xml"/><Relationship Id="rId19" Type="http://schemas.openxmlformats.org/officeDocument/2006/relationships/customXml" Target="../ink/ink76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0.xml"/><Relationship Id="rId21" Type="http://schemas.openxmlformats.org/officeDocument/2006/relationships/customXml" Target="../ink/ink837.xml"/><Relationship Id="rId42" Type="http://schemas.openxmlformats.org/officeDocument/2006/relationships/customXml" Target="../ink/ink852.xml"/><Relationship Id="rId47" Type="http://schemas.openxmlformats.org/officeDocument/2006/relationships/customXml" Target="../ink/ink857.xml"/><Relationship Id="rId63" Type="http://schemas.openxmlformats.org/officeDocument/2006/relationships/customXml" Target="../ink/ink871.xml"/><Relationship Id="rId68" Type="http://schemas.openxmlformats.org/officeDocument/2006/relationships/customXml" Target="../ink/ink876.xml"/><Relationship Id="rId84" Type="http://schemas.openxmlformats.org/officeDocument/2006/relationships/customXml" Target="../ink/ink892.xml"/><Relationship Id="rId89" Type="http://schemas.openxmlformats.org/officeDocument/2006/relationships/image" Target="../media/image1840.png"/><Relationship Id="rId16" Type="http://schemas.openxmlformats.org/officeDocument/2006/relationships/customXml" Target="../ink/ink834.xml"/><Relationship Id="rId11" Type="http://schemas.openxmlformats.org/officeDocument/2006/relationships/image" Target="../media/image1580.png"/><Relationship Id="rId32" Type="http://schemas.openxmlformats.org/officeDocument/2006/relationships/customXml" Target="../ink/ink844.xml"/><Relationship Id="rId37" Type="http://schemas.openxmlformats.org/officeDocument/2006/relationships/customXml" Target="../ink/ink848.xml"/><Relationship Id="rId53" Type="http://schemas.openxmlformats.org/officeDocument/2006/relationships/customXml" Target="../ink/ink861.xml"/><Relationship Id="rId58" Type="http://schemas.openxmlformats.org/officeDocument/2006/relationships/customXml" Target="../ink/ink866.xml"/><Relationship Id="rId74" Type="http://schemas.openxmlformats.org/officeDocument/2006/relationships/customXml" Target="../ink/ink882.xml"/><Relationship Id="rId79" Type="http://schemas.openxmlformats.org/officeDocument/2006/relationships/customXml" Target="../ink/ink887.xml"/><Relationship Id="rId5" Type="http://schemas.openxmlformats.org/officeDocument/2006/relationships/image" Target="../media/image1410.png"/><Relationship Id="rId14" Type="http://schemas.openxmlformats.org/officeDocument/2006/relationships/customXml" Target="../ink/ink833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843.xml"/><Relationship Id="rId35" Type="http://schemas.openxmlformats.org/officeDocument/2006/relationships/customXml" Target="../ink/ink846.xml"/><Relationship Id="rId43" Type="http://schemas.openxmlformats.org/officeDocument/2006/relationships/customXml" Target="../ink/ink853.xml"/><Relationship Id="rId48" Type="http://schemas.openxmlformats.org/officeDocument/2006/relationships/image" Target="../media/image1400.png"/><Relationship Id="rId56" Type="http://schemas.openxmlformats.org/officeDocument/2006/relationships/customXml" Target="../ink/ink864.xml"/><Relationship Id="rId64" Type="http://schemas.openxmlformats.org/officeDocument/2006/relationships/customXml" Target="../ink/ink872.xml"/><Relationship Id="rId69" Type="http://schemas.openxmlformats.org/officeDocument/2006/relationships/customXml" Target="../ink/ink877.xml"/><Relationship Id="rId77" Type="http://schemas.openxmlformats.org/officeDocument/2006/relationships/customXml" Target="../ink/ink885.xml"/><Relationship Id="rId8" Type="http://schemas.openxmlformats.org/officeDocument/2006/relationships/customXml" Target="../ink/ink830.xml"/><Relationship Id="rId51" Type="http://schemas.openxmlformats.org/officeDocument/2006/relationships/customXml" Target="../ink/ink859.xml"/><Relationship Id="rId72" Type="http://schemas.openxmlformats.org/officeDocument/2006/relationships/customXml" Target="../ink/ink880.xml"/><Relationship Id="rId80" Type="http://schemas.openxmlformats.org/officeDocument/2006/relationships/customXml" Target="../ink/ink888.xml"/><Relationship Id="rId85" Type="http://schemas.openxmlformats.org/officeDocument/2006/relationships/customXml" Target="../ink/ink893.xml"/><Relationship Id="rId3" Type="http://schemas.openxmlformats.org/officeDocument/2006/relationships/image" Target="../media/image1790.png"/><Relationship Id="rId12" Type="http://schemas.openxmlformats.org/officeDocument/2006/relationships/customXml" Target="../ink/ink832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849.xml"/><Relationship Id="rId46" Type="http://schemas.openxmlformats.org/officeDocument/2006/relationships/customXml" Target="../ink/ink856.xml"/><Relationship Id="rId59" Type="http://schemas.openxmlformats.org/officeDocument/2006/relationships/customXml" Target="../ink/ink867.xml"/><Relationship Id="rId67" Type="http://schemas.openxmlformats.org/officeDocument/2006/relationships/customXml" Target="../ink/ink875.xml"/><Relationship Id="rId20" Type="http://schemas.openxmlformats.org/officeDocument/2006/relationships/image" Target="../media/image1600.png"/><Relationship Id="rId41" Type="http://schemas.openxmlformats.org/officeDocument/2006/relationships/customXml" Target="../ink/ink851.xml"/><Relationship Id="rId54" Type="http://schemas.openxmlformats.org/officeDocument/2006/relationships/customXml" Target="../ink/ink862.xml"/><Relationship Id="rId62" Type="http://schemas.openxmlformats.org/officeDocument/2006/relationships/customXml" Target="../ink/ink870.xml"/><Relationship Id="rId70" Type="http://schemas.openxmlformats.org/officeDocument/2006/relationships/customXml" Target="../ink/ink878.xml"/><Relationship Id="rId75" Type="http://schemas.openxmlformats.org/officeDocument/2006/relationships/customXml" Target="../ink/ink883.xml"/><Relationship Id="rId83" Type="http://schemas.openxmlformats.org/officeDocument/2006/relationships/customXml" Target="../ink/ink891.xml"/><Relationship Id="rId88" Type="http://schemas.openxmlformats.org/officeDocument/2006/relationships/customXml" Target="../ink/ink8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9.xml"/><Relationship Id="rId15" Type="http://schemas.openxmlformats.org/officeDocument/2006/relationships/image" Target="../media/image1460.png"/><Relationship Id="rId23" Type="http://schemas.openxmlformats.org/officeDocument/2006/relationships/customXml" Target="../ink/ink838.xml"/><Relationship Id="rId28" Type="http://schemas.openxmlformats.org/officeDocument/2006/relationships/customXml" Target="../ink/ink841.xml"/><Relationship Id="rId36" Type="http://schemas.openxmlformats.org/officeDocument/2006/relationships/customXml" Target="../ink/ink847.xml"/><Relationship Id="rId49" Type="http://schemas.openxmlformats.org/officeDocument/2006/relationships/customXml" Target="../ink/ink858.xml"/><Relationship Id="rId57" Type="http://schemas.openxmlformats.org/officeDocument/2006/relationships/customXml" Target="../ink/ink865.xml"/><Relationship Id="rId10" Type="http://schemas.openxmlformats.org/officeDocument/2006/relationships/customXml" Target="../ink/ink831.xml"/><Relationship Id="rId31" Type="http://schemas.openxmlformats.org/officeDocument/2006/relationships/image" Target="../media/image1520.png"/><Relationship Id="rId44" Type="http://schemas.openxmlformats.org/officeDocument/2006/relationships/customXml" Target="../ink/ink854.xml"/><Relationship Id="rId52" Type="http://schemas.openxmlformats.org/officeDocument/2006/relationships/customXml" Target="../ink/ink860.xml"/><Relationship Id="rId60" Type="http://schemas.openxmlformats.org/officeDocument/2006/relationships/customXml" Target="../ink/ink868.xml"/><Relationship Id="rId65" Type="http://schemas.openxmlformats.org/officeDocument/2006/relationships/customXml" Target="../ink/ink873.xml"/><Relationship Id="rId73" Type="http://schemas.openxmlformats.org/officeDocument/2006/relationships/customXml" Target="../ink/ink881.xml"/><Relationship Id="rId78" Type="http://schemas.openxmlformats.org/officeDocument/2006/relationships/customXml" Target="../ink/ink886.xml"/><Relationship Id="rId81" Type="http://schemas.openxmlformats.org/officeDocument/2006/relationships/customXml" Target="../ink/ink889.xml"/><Relationship Id="rId86" Type="http://schemas.openxmlformats.org/officeDocument/2006/relationships/customXml" Target="../ink/ink894.xml"/><Relationship Id="rId4" Type="http://schemas.openxmlformats.org/officeDocument/2006/relationships/customXml" Target="../ink/ink828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835.xml"/><Relationship Id="rId39" Type="http://schemas.openxmlformats.org/officeDocument/2006/relationships/customXml" Target="../ink/ink850.xml"/><Relationship Id="rId34" Type="http://schemas.openxmlformats.org/officeDocument/2006/relationships/customXml" Target="../ink/ink845.xml"/><Relationship Id="rId50" Type="http://schemas.openxmlformats.org/officeDocument/2006/relationships/image" Target="../media/image1560.png"/><Relationship Id="rId55" Type="http://schemas.openxmlformats.org/officeDocument/2006/relationships/customXml" Target="../ink/ink863.xml"/><Relationship Id="rId76" Type="http://schemas.openxmlformats.org/officeDocument/2006/relationships/customXml" Target="../ink/ink884.xml"/><Relationship Id="rId7" Type="http://schemas.openxmlformats.org/officeDocument/2006/relationships/image" Target="../media/image1420.png"/><Relationship Id="rId71" Type="http://schemas.openxmlformats.org/officeDocument/2006/relationships/customXml" Target="../ink/ink879.xml"/><Relationship Id="rId2" Type="http://schemas.openxmlformats.org/officeDocument/2006/relationships/customXml" Target="../ink/ink827.xml"/><Relationship Id="rId29" Type="http://schemas.openxmlformats.org/officeDocument/2006/relationships/customXml" Target="../ink/ink842.xml"/><Relationship Id="rId24" Type="http://schemas.openxmlformats.org/officeDocument/2006/relationships/customXml" Target="../ink/ink839.xml"/><Relationship Id="rId40" Type="http://schemas.openxmlformats.org/officeDocument/2006/relationships/image" Target="../media/image1530.png"/><Relationship Id="rId45" Type="http://schemas.openxmlformats.org/officeDocument/2006/relationships/customXml" Target="../ink/ink855.xml"/><Relationship Id="rId66" Type="http://schemas.openxmlformats.org/officeDocument/2006/relationships/customXml" Target="../ink/ink874.xml"/><Relationship Id="rId87" Type="http://schemas.openxmlformats.org/officeDocument/2006/relationships/image" Target="../media/image1810.png"/><Relationship Id="rId61" Type="http://schemas.openxmlformats.org/officeDocument/2006/relationships/customXml" Target="../ink/ink869.xml"/><Relationship Id="rId82" Type="http://schemas.openxmlformats.org/officeDocument/2006/relationships/customXml" Target="../ink/ink890.xml"/><Relationship Id="rId19" Type="http://schemas.openxmlformats.org/officeDocument/2006/relationships/customXml" Target="../ink/ink836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9.xml"/><Relationship Id="rId21" Type="http://schemas.openxmlformats.org/officeDocument/2006/relationships/customXml" Target="../ink/ink906.xml"/><Relationship Id="rId42" Type="http://schemas.openxmlformats.org/officeDocument/2006/relationships/customXml" Target="../ink/ink921.xml"/><Relationship Id="rId47" Type="http://schemas.openxmlformats.org/officeDocument/2006/relationships/customXml" Target="../ink/ink926.xml"/><Relationship Id="rId63" Type="http://schemas.openxmlformats.org/officeDocument/2006/relationships/customXml" Target="../ink/ink940.xml"/><Relationship Id="rId68" Type="http://schemas.openxmlformats.org/officeDocument/2006/relationships/customXml" Target="../ink/ink945.xml"/><Relationship Id="rId84" Type="http://schemas.openxmlformats.org/officeDocument/2006/relationships/customXml" Target="../ink/ink961.xml"/><Relationship Id="rId89" Type="http://schemas.openxmlformats.org/officeDocument/2006/relationships/image" Target="../media/image1840.png"/><Relationship Id="rId16" Type="http://schemas.openxmlformats.org/officeDocument/2006/relationships/customXml" Target="../ink/ink903.xml"/><Relationship Id="rId11" Type="http://schemas.openxmlformats.org/officeDocument/2006/relationships/image" Target="../media/image1580.png"/><Relationship Id="rId32" Type="http://schemas.openxmlformats.org/officeDocument/2006/relationships/customXml" Target="../ink/ink913.xml"/><Relationship Id="rId37" Type="http://schemas.openxmlformats.org/officeDocument/2006/relationships/customXml" Target="../ink/ink917.xml"/><Relationship Id="rId53" Type="http://schemas.openxmlformats.org/officeDocument/2006/relationships/customXml" Target="../ink/ink930.xml"/><Relationship Id="rId58" Type="http://schemas.openxmlformats.org/officeDocument/2006/relationships/customXml" Target="../ink/ink935.xml"/><Relationship Id="rId74" Type="http://schemas.openxmlformats.org/officeDocument/2006/relationships/customXml" Target="../ink/ink951.xml"/><Relationship Id="rId79" Type="http://schemas.openxmlformats.org/officeDocument/2006/relationships/customXml" Target="../ink/ink956.xml"/><Relationship Id="rId5" Type="http://schemas.openxmlformats.org/officeDocument/2006/relationships/image" Target="../media/image1410.png"/><Relationship Id="rId90" Type="http://schemas.openxmlformats.org/officeDocument/2006/relationships/customXml" Target="../ink/ink965.xml"/><Relationship Id="rId14" Type="http://schemas.openxmlformats.org/officeDocument/2006/relationships/customXml" Target="../ink/ink902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912.xml"/><Relationship Id="rId35" Type="http://schemas.openxmlformats.org/officeDocument/2006/relationships/customXml" Target="../ink/ink915.xml"/><Relationship Id="rId43" Type="http://schemas.openxmlformats.org/officeDocument/2006/relationships/customXml" Target="../ink/ink922.xml"/><Relationship Id="rId48" Type="http://schemas.openxmlformats.org/officeDocument/2006/relationships/image" Target="../media/image1400.png"/><Relationship Id="rId56" Type="http://schemas.openxmlformats.org/officeDocument/2006/relationships/customXml" Target="../ink/ink933.xml"/><Relationship Id="rId64" Type="http://schemas.openxmlformats.org/officeDocument/2006/relationships/customXml" Target="../ink/ink941.xml"/><Relationship Id="rId69" Type="http://schemas.openxmlformats.org/officeDocument/2006/relationships/customXml" Target="../ink/ink946.xml"/><Relationship Id="rId77" Type="http://schemas.openxmlformats.org/officeDocument/2006/relationships/customXml" Target="../ink/ink954.xml"/><Relationship Id="rId8" Type="http://schemas.openxmlformats.org/officeDocument/2006/relationships/customXml" Target="../ink/ink899.xml"/><Relationship Id="rId51" Type="http://schemas.openxmlformats.org/officeDocument/2006/relationships/customXml" Target="../ink/ink928.xml"/><Relationship Id="rId72" Type="http://schemas.openxmlformats.org/officeDocument/2006/relationships/customXml" Target="../ink/ink949.xml"/><Relationship Id="rId80" Type="http://schemas.openxmlformats.org/officeDocument/2006/relationships/customXml" Target="../ink/ink957.xml"/><Relationship Id="rId85" Type="http://schemas.openxmlformats.org/officeDocument/2006/relationships/customXml" Target="../ink/ink962.xml"/><Relationship Id="rId3" Type="http://schemas.openxmlformats.org/officeDocument/2006/relationships/image" Target="../media/image1790.png"/><Relationship Id="rId12" Type="http://schemas.openxmlformats.org/officeDocument/2006/relationships/customXml" Target="../ink/ink901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918.xml"/><Relationship Id="rId46" Type="http://schemas.openxmlformats.org/officeDocument/2006/relationships/customXml" Target="../ink/ink925.xml"/><Relationship Id="rId59" Type="http://schemas.openxmlformats.org/officeDocument/2006/relationships/customXml" Target="../ink/ink936.xml"/><Relationship Id="rId67" Type="http://schemas.openxmlformats.org/officeDocument/2006/relationships/customXml" Target="../ink/ink944.xml"/><Relationship Id="rId20" Type="http://schemas.openxmlformats.org/officeDocument/2006/relationships/image" Target="../media/image1600.png"/><Relationship Id="rId41" Type="http://schemas.openxmlformats.org/officeDocument/2006/relationships/customXml" Target="../ink/ink920.xml"/><Relationship Id="rId54" Type="http://schemas.openxmlformats.org/officeDocument/2006/relationships/customXml" Target="../ink/ink931.xml"/><Relationship Id="rId62" Type="http://schemas.openxmlformats.org/officeDocument/2006/relationships/customXml" Target="../ink/ink939.xml"/><Relationship Id="rId70" Type="http://schemas.openxmlformats.org/officeDocument/2006/relationships/customXml" Target="../ink/ink947.xml"/><Relationship Id="rId75" Type="http://schemas.openxmlformats.org/officeDocument/2006/relationships/customXml" Target="../ink/ink952.xml"/><Relationship Id="rId83" Type="http://schemas.openxmlformats.org/officeDocument/2006/relationships/customXml" Target="../ink/ink960.xml"/><Relationship Id="rId88" Type="http://schemas.openxmlformats.org/officeDocument/2006/relationships/customXml" Target="../ink/ink964.xml"/><Relationship Id="rId91" Type="http://schemas.openxmlformats.org/officeDocument/2006/relationships/image" Target="../media/image18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8.xml"/><Relationship Id="rId15" Type="http://schemas.openxmlformats.org/officeDocument/2006/relationships/image" Target="../media/image1460.png"/><Relationship Id="rId23" Type="http://schemas.openxmlformats.org/officeDocument/2006/relationships/customXml" Target="../ink/ink907.xml"/><Relationship Id="rId28" Type="http://schemas.openxmlformats.org/officeDocument/2006/relationships/customXml" Target="../ink/ink910.xml"/><Relationship Id="rId36" Type="http://schemas.openxmlformats.org/officeDocument/2006/relationships/customXml" Target="../ink/ink916.xml"/><Relationship Id="rId49" Type="http://schemas.openxmlformats.org/officeDocument/2006/relationships/customXml" Target="../ink/ink927.xml"/><Relationship Id="rId57" Type="http://schemas.openxmlformats.org/officeDocument/2006/relationships/customXml" Target="../ink/ink934.xml"/><Relationship Id="rId10" Type="http://schemas.openxmlformats.org/officeDocument/2006/relationships/customXml" Target="../ink/ink900.xml"/><Relationship Id="rId31" Type="http://schemas.openxmlformats.org/officeDocument/2006/relationships/image" Target="../media/image1520.png"/><Relationship Id="rId44" Type="http://schemas.openxmlformats.org/officeDocument/2006/relationships/customXml" Target="../ink/ink923.xml"/><Relationship Id="rId52" Type="http://schemas.openxmlformats.org/officeDocument/2006/relationships/customXml" Target="../ink/ink929.xml"/><Relationship Id="rId60" Type="http://schemas.openxmlformats.org/officeDocument/2006/relationships/customXml" Target="../ink/ink937.xml"/><Relationship Id="rId65" Type="http://schemas.openxmlformats.org/officeDocument/2006/relationships/customXml" Target="../ink/ink942.xml"/><Relationship Id="rId73" Type="http://schemas.openxmlformats.org/officeDocument/2006/relationships/customXml" Target="../ink/ink950.xml"/><Relationship Id="rId78" Type="http://schemas.openxmlformats.org/officeDocument/2006/relationships/customXml" Target="../ink/ink955.xml"/><Relationship Id="rId81" Type="http://schemas.openxmlformats.org/officeDocument/2006/relationships/customXml" Target="../ink/ink958.xml"/><Relationship Id="rId86" Type="http://schemas.openxmlformats.org/officeDocument/2006/relationships/customXml" Target="../ink/ink963.xml"/><Relationship Id="rId4" Type="http://schemas.openxmlformats.org/officeDocument/2006/relationships/customXml" Target="../ink/ink897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904.xml"/><Relationship Id="rId39" Type="http://schemas.openxmlformats.org/officeDocument/2006/relationships/customXml" Target="../ink/ink919.xml"/><Relationship Id="rId34" Type="http://schemas.openxmlformats.org/officeDocument/2006/relationships/customXml" Target="../ink/ink914.xml"/><Relationship Id="rId50" Type="http://schemas.openxmlformats.org/officeDocument/2006/relationships/image" Target="../media/image1560.png"/><Relationship Id="rId55" Type="http://schemas.openxmlformats.org/officeDocument/2006/relationships/customXml" Target="../ink/ink932.xml"/><Relationship Id="rId76" Type="http://schemas.openxmlformats.org/officeDocument/2006/relationships/customXml" Target="../ink/ink953.xml"/><Relationship Id="rId7" Type="http://schemas.openxmlformats.org/officeDocument/2006/relationships/image" Target="../media/image1420.png"/><Relationship Id="rId71" Type="http://schemas.openxmlformats.org/officeDocument/2006/relationships/customXml" Target="../ink/ink948.xml"/><Relationship Id="rId2" Type="http://schemas.openxmlformats.org/officeDocument/2006/relationships/customXml" Target="../ink/ink896.xml"/><Relationship Id="rId29" Type="http://schemas.openxmlformats.org/officeDocument/2006/relationships/customXml" Target="../ink/ink911.xml"/><Relationship Id="rId24" Type="http://schemas.openxmlformats.org/officeDocument/2006/relationships/customXml" Target="../ink/ink908.xml"/><Relationship Id="rId40" Type="http://schemas.openxmlformats.org/officeDocument/2006/relationships/image" Target="../media/image1530.png"/><Relationship Id="rId45" Type="http://schemas.openxmlformats.org/officeDocument/2006/relationships/customXml" Target="../ink/ink924.xml"/><Relationship Id="rId66" Type="http://schemas.openxmlformats.org/officeDocument/2006/relationships/customXml" Target="../ink/ink943.xml"/><Relationship Id="rId87" Type="http://schemas.openxmlformats.org/officeDocument/2006/relationships/image" Target="../media/image1810.png"/><Relationship Id="rId61" Type="http://schemas.openxmlformats.org/officeDocument/2006/relationships/customXml" Target="../ink/ink938.xml"/><Relationship Id="rId82" Type="http://schemas.openxmlformats.org/officeDocument/2006/relationships/customXml" Target="../ink/ink959.xml"/><Relationship Id="rId19" Type="http://schemas.openxmlformats.org/officeDocument/2006/relationships/customXml" Target="../ink/ink90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customXml" Target="../ink/ink68.xml"/><Relationship Id="rId21" Type="http://schemas.openxmlformats.org/officeDocument/2006/relationships/image" Target="../media/image8.png"/><Relationship Id="rId34" Type="http://schemas.openxmlformats.org/officeDocument/2006/relationships/customXml" Target="../ink/ink64.xml"/><Relationship Id="rId42" Type="http://schemas.openxmlformats.org/officeDocument/2006/relationships/customXml" Target="../ink/ink70.xml"/><Relationship Id="rId7" Type="http://schemas.openxmlformats.org/officeDocument/2006/relationships/image" Target="../media/image43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5.png"/><Relationship Id="rId24" Type="http://schemas.openxmlformats.org/officeDocument/2006/relationships/customXml" Target="../ink/ink56.xml"/><Relationship Id="rId32" Type="http://schemas.openxmlformats.org/officeDocument/2006/relationships/customXml" Target="../ink/ink62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45" Type="http://schemas.openxmlformats.org/officeDocument/2006/relationships/customXml" Target="../ink/ink73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8.xml"/><Relationship Id="rId36" Type="http://schemas.openxmlformats.org/officeDocument/2006/relationships/image" Target="../media/image11.png"/><Relationship Id="rId10" Type="http://schemas.openxmlformats.org/officeDocument/2006/relationships/customXml" Target="../ink/ink49.xml"/><Relationship Id="rId19" Type="http://schemas.openxmlformats.org/officeDocument/2006/relationships/image" Target="../media/image710.png"/><Relationship Id="rId31" Type="http://schemas.openxmlformats.org/officeDocument/2006/relationships/customXml" Target="../ink/ink61.xml"/><Relationship Id="rId44" Type="http://schemas.openxmlformats.org/officeDocument/2006/relationships/customXml" Target="../ink/ink72.xml"/><Relationship Id="rId4" Type="http://schemas.openxmlformats.org/officeDocument/2006/relationships/customXml" Target="../ink/ink46.xml"/><Relationship Id="rId9" Type="http://schemas.openxmlformats.org/officeDocument/2006/relationships/image" Target="../media/image510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2.png"/><Relationship Id="rId30" Type="http://schemas.openxmlformats.org/officeDocument/2006/relationships/customXml" Target="../ink/ink60.xml"/><Relationship Id="rId35" Type="http://schemas.openxmlformats.org/officeDocument/2006/relationships/customXml" Target="../ink/ink65.xml"/><Relationship Id="rId43" Type="http://schemas.openxmlformats.org/officeDocument/2006/relationships/customXml" Target="../ink/ink71.xml"/><Relationship Id="rId8" Type="http://schemas.openxmlformats.org/officeDocument/2006/relationships/customXml" Target="../ink/ink48.xml"/><Relationship Id="rId3" Type="http://schemas.openxmlformats.org/officeDocument/2006/relationships/image" Target="../media/image410.png"/><Relationship Id="rId12" Type="http://schemas.openxmlformats.org/officeDocument/2006/relationships/customXml" Target="../ink/ink50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63.xml"/><Relationship Id="rId38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customXml" Target="../ink/ink84.xml"/><Relationship Id="rId26" Type="http://schemas.openxmlformats.org/officeDocument/2006/relationships/customXml" Target="../ink/ink92.xml"/><Relationship Id="rId3" Type="http://schemas.openxmlformats.org/officeDocument/2006/relationships/image" Target="../media/image64.png"/><Relationship Id="rId21" Type="http://schemas.openxmlformats.org/officeDocument/2006/relationships/customXml" Target="../ink/ink87.xml"/><Relationship Id="rId7" Type="http://schemas.openxmlformats.org/officeDocument/2006/relationships/image" Target="../media/image66.png"/><Relationship Id="rId12" Type="http://schemas.openxmlformats.org/officeDocument/2006/relationships/customXml" Target="../ink/ink80.xml"/><Relationship Id="rId17" Type="http://schemas.openxmlformats.org/officeDocument/2006/relationships/image" Target="../media/image12.png"/><Relationship Id="rId25" Type="http://schemas.openxmlformats.org/officeDocument/2006/relationships/customXml" Target="../ink/ink91.xml"/><Relationship Id="rId33" Type="http://schemas.openxmlformats.org/officeDocument/2006/relationships/image" Target="../media/image1411.png"/><Relationship Id="rId2" Type="http://schemas.openxmlformats.org/officeDocument/2006/relationships/customXml" Target="../ink/ink74.xml"/><Relationship Id="rId16" Type="http://schemas.openxmlformats.org/officeDocument/2006/relationships/customXml" Target="../ink/ink83.xml"/><Relationship Id="rId20" Type="http://schemas.openxmlformats.org/officeDocument/2006/relationships/customXml" Target="../ink/ink86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79.xml"/><Relationship Id="rId24" Type="http://schemas.openxmlformats.org/officeDocument/2006/relationships/customXml" Target="../ink/ink90.xml"/><Relationship Id="rId32" Type="http://schemas.openxmlformats.org/officeDocument/2006/relationships/customXml" Target="../ink/ink95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9.xml"/><Relationship Id="rId28" Type="http://schemas.openxmlformats.org/officeDocument/2006/relationships/customXml" Target="../ink/ink93.xml"/><Relationship Id="rId10" Type="http://schemas.openxmlformats.org/officeDocument/2006/relationships/customXml" Target="../ink/ink78.xml"/><Relationship Id="rId19" Type="http://schemas.openxmlformats.org/officeDocument/2006/relationships/customXml" Target="../ink/ink85.xml"/><Relationship Id="rId31" Type="http://schemas.openxmlformats.org/officeDocument/2006/relationships/image" Target="../media/image1310.png"/><Relationship Id="rId4" Type="http://schemas.openxmlformats.org/officeDocument/2006/relationships/customXml" Target="../ink/ink75.xml"/><Relationship Id="rId9" Type="http://schemas.openxmlformats.org/officeDocument/2006/relationships/image" Target="../media/image67.png"/><Relationship Id="rId14" Type="http://schemas.openxmlformats.org/officeDocument/2006/relationships/customXml" Target="../ink/ink82.xml"/><Relationship Id="rId22" Type="http://schemas.openxmlformats.org/officeDocument/2006/relationships/customXml" Target="../ink/ink88.xml"/><Relationship Id="rId27" Type="http://schemas.openxmlformats.org/officeDocument/2006/relationships/image" Target="../media/image13.png"/><Relationship Id="rId30" Type="http://schemas.openxmlformats.org/officeDocument/2006/relationships/customXml" Target="../ink/ink94.xml"/><Relationship Id="rId8" Type="http://schemas.openxmlformats.org/officeDocument/2006/relationships/customXml" Target="../ink/ink7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customXml" Target="../ink/ink120.xml"/><Relationship Id="rId84" Type="http://schemas.openxmlformats.org/officeDocument/2006/relationships/customXml" Target="../ink/ink137.xml"/><Relationship Id="rId138" Type="http://schemas.openxmlformats.org/officeDocument/2006/relationships/customXml" Target="../ink/ink165.xml"/><Relationship Id="rId159" Type="http://schemas.openxmlformats.org/officeDocument/2006/relationships/image" Target="../media/image89.png"/><Relationship Id="rId170" Type="http://schemas.openxmlformats.org/officeDocument/2006/relationships/customXml" Target="../ink/ink181.xml"/><Relationship Id="rId191" Type="http://schemas.openxmlformats.org/officeDocument/2006/relationships/customXml" Target="../ink/ink192.xml"/><Relationship Id="rId205" Type="http://schemas.openxmlformats.org/officeDocument/2006/relationships/customXml" Target="../ink/ink199.xml"/><Relationship Id="rId226" Type="http://schemas.openxmlformats.org/officeDocument/2006/relationships/customXml" Target="../ink/ink210.xml"/><Relationship Id="rId107" Type="http://schemas.openxmlformats.org/officeDocument/2006/relationships/customXml" Target="../ink/ink149.xml"/><Relationship Id="rId11" Type="http://schemas.openxmlformats.org/officeDocument/2006/relationships/image" Target="../media/image20.png"/><Relationship Id="rId32" Type="http://schemas.openxmlformats.org/officeDocument/2006/relationships/customXml" Target="../ink/ink115.xml"/><Relationship Id="rId53" Type="http://schemas.openxmlformats.org/officeDocument/2006/relationships/image" Target="../media/image50.png"/><Relationship Id="rId74" Type="http://schemas.openxmlformats.org/officeDocument/2006/relationships/customXml" Target="../ink/ink132.xml"/><Relationship Id="rId128" Type="http://schemas.openxmlformats.org/officeDocument/2006/relationships/customXml" Target="../ink/ink160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43.xml"/><Relationship Id="rId160" Type="http://schemas.openxmlformats.org/officeDocument/2006/relationships/customXml" Target="../ink/ink176.xml"/><Relationship Id="rId181" Type="http://schemas.openxmlformats.org/officeDocument/2006/relationships/customXml" Target="../ink/ink187.xml"/><Relationship Id="rId216" Type="http://schemas.openxmlformats.org/officeDocument/2006/relationships/customXml" Target="../ink/ink205.xml"/><Relationship Id="rId22" Type="http://schemas.openxmlformats.org/officeDocument/2006/relationships/image" Target="../media/image12.png"/><Relationship Id="rId43" Type="http://schemas.openxmlformats.org/officeDocument/2006/relationships/image" Target="../media/image104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9.png"/><Relationship Id="rId150" Type="http://schemas.openxmlformats.org/officeDocument/2006/relationships/customXml" Target="../ink/ink171.xml"/><Relationship Id="rId171" Type="http://schemas.openxmlformats.org/officeDocument/2006/relationships/image" Target="../media/image581.png"/><Relationship Id="rId192" Type="http://schemas.openxmlformats.org/officeDocument/2006/relationships/image" Target="../media/image126.png"/><Relationship Id="rId206" Type="http://schemas.openxmlformats.org/officeDocument/2006/relationships/image" Target="../media/image135.png"/><Relationship Id="rId227" Type="http://schemas.openxmlformats.org/officeDocument/2006/relationships/image" Target="../media/image145.png"/><Relationship Id="rId12" Type="http://schemas.openxmlformats.org/officeDocument/2006/relationships/customXml" Target="../ink/ink101.xml"/><Relationship Id="rId33" Type="http://schemas.openxmlformats.org/officeDocument/2006/relationships/image" Target="../media/image41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6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6.xml"/><Relationship Id="rId161" Type="http://schemas.openxmlformats.org/officeDocument/2006/relationships/image" Target="../media/image108.png"/><Relationship Id="rId182" Type="http://schemas.openxmlformats.org/officeDocument/2006/relationships/image" Target="../media/image121.png"/><Relationship Id="rId217" Type="http://schemas.openxmlformats.org/officeDocument/2006/relationships/image" Target="../media/image140.png"/><Relationship Id="rId6" Type="http://schemas.openxmlformats.org/officeDocument/2006/relationships/customXml" Target="../ink/ink98.xml"/><Relationship Id="rId23" Type="http://schemas.openxmlformats.org/officeDocument/2006/relationships/customXml" Target="../ink/ink107.xml"/><Relationship Id="rId119" Type="http://schemas.openxmlformats.org/officeDocument/2006/relationships/customXml" Target="../ink/ink155.xml"/><Relationship Id="rId44" Type="http://schemas.openxmlformats.org/officeDocument/2006/relationships/customXml" Target="../ink/ink121.xml"/><Relationship Id="rId86" Type="http://schemas.openxmlformats.org/officeDocument/2006/relationships/customXml" Target="../ink/ink138.xml"/><Relationship Id="rId130" Type="http://schemas.openxmlformats.org/officeDocument/2006/relationships/customXml" Target="../ink/ink161.xml"/><Relationship Id="rId151" Type="http://schemas.openxmlformats.org/officeDocument/2006/relationships/image" Target="../media/image97.png"/><Relationship Id="rId172" Type="http://schemas.openxmlformats.org/officeDocument/2006/relationships/customXml" Target="../ink/ink182.xml"/><Relationship Id="rId193" Type="http://schemas.openxmlformats.org/officeDocument/2006/relationships/customXml" Target="../ink/ink193.xml"/><Relationship Id="rId207" Type="http://schemas.openxmlformats.org/officeDocument/2006/relationships/customXml" Target="../ink/ink200.xml"/><Relationship Id="rId228" Type="http://schemas.openxmlformats.org/officeDocument/2006/relationships/customXml" Target="../ink/ink211.xml"/><Relationship Id="rId13" Type="http://schemas.openxmlformats.org/officeDocument/2006/relationships/image" Target="../media/image21.png"/><Relationship Id="rId109" Type="http://schemas.openxmlformats.org/officeDocument/2006/relationships/customXml" Target="../ink/ink150.xml"/><Relationship Id="rId34" Type="http://schemas.openxmlformats.org/officeDocument/2006/relationships/customXml" Target="../ink/ink116.xml"/><Relationship Id="rId55" Type="http://schemas.openxmlformats.org/officeDocument/2006/relationships/image" Target="../media/image51.png"/><Relationship Id="rId76" Type="http://schemas.openxmlformats.org/officeDocument/2006/relationships/customXml" Target="../ink/ink133.xml"/><Relationship Id="rId97" Type="http://schemas.openxmlformats.org/officeDocument/2006/relationships/customXml" Target="../ink/ink144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7.xml"/><Relationship Id="rId183" Type="http://schemas.openxmlformats.org/officeDocument/2006/relationships/customXml" Target="../ink/ink188.xml"/><Relationship Id="rId218" Type="http://schemas.openxmlformats.org/officeDocument/2006/relationships/customXml" Target="../ink/ink206.xml"/><Relationship Id="rId24" Type="http://schemas.openxmlformats.org/officeDocument/2006/relationships/customXml" Target="../ink/ink108.xml"/><Relationship Id="rId45" Type="http://schemas.openxmlformats.org/officeDocument/2006/relationships/image" Target="../media/image105.png"/><Relationship Id="rId87" Type="http://schemas.openxmlformats.org/officeDocument/2006/relationships/customXml" Target="../ink/ink139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72.xml"/><Relationship Id="rId173" Type="http://schemas.openxmlformats.org/officeDocument/2006/relationships/image" Target="../media/image90.png"/><Relationship Id="rId194" Type="http://schemas.openxmlformats.org/officeDocument/2006/relationships/image" Target="../media/image129.png"/><Relationship Id="rId208" Type="http://schemas.openxmlformats.org/officeDocument/2006/relationships/image" Target="../media/image136.png"/><Relationship Id="rId229" Type="http://schemas.openxmlformats.org/officeDocument/2006/relationships/image" Target="../media/image146.png"/><Relationship Id="rId14" Type="http://schemas.openxmlformats.org/officeDocument/2006/relationships/customXml" Target="../ink/ink102.xml"/><Relationship Id="rId35" Type="http://schemas.openxmlformats.org/officeDocument/2006/relationships/image" Target="../media/image44.png"/><Relationship Id="rId56" Type="http://schemas.openxmlformats.org/officeDocument/2006/relationships/customXml" Target="../ink/ink127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8" Type="http://schemas.openxmlformats.org/officeDocument/2006/relationships/customXml" Target="../ink/ink99.xml"/><Relationship Id="rId51" Type="http://schemas.openxmlformats.org/officeDocument/2006/relationships/image" Target="../media/image49.png"/><Relationship Id="rId72" Type="http://schemas.openxmlformats.org/officeDocument/2006/relationships/customXml" Target="../ink/ink131.xml"/><Relationship Id="rId93" Type="http://schemas.openxmlformats.org/officeDocument/2006/relationships/customXml" Target="../ink/ink142.xml"/><Relationship Id="rId98" Type="http://schemas.openxmlformats.org/officeDocument/2006/relationships/image" Target="../media/image71.png"/><Relationship Id="rId121" Type="http://schemas.openxmlformats.org/officeDocument/2006/relationships/customXml" Target="../ink/ink156.xml"/><Relationship Id="rId142" Type="http://schemas.openxmlformats.org/officeDocument/2006/relationships/customXml" Target="../ink/ink167.xml"/><Relationship Id="rId163" Type="http://schemas.openxmlformats.org/officeDocument/2006/relationships/image" Target="../media/image110.png"/><Relationship Id="rId184" Type="http://schemas.openxmlformats.org/officeDocument/2006/relationships/image" Target="../media/image122.png"/><Relationship Id="rId189" Type="http://schemas.openxmlformats.org/officeDocument/2006/relationships/customXml" Target="../ink/ink191.xml"/><Relationship Id="rId219" Type="http://schemas.openxmlformats.org/officeDocument/2006/relationships/image" Target="../media/image141.png"/><Relationship Id="rId3" Type="http://schemas.openxmlformats.org/officeDocument/2006/relationships/image" Target="../media/image16.png"/><Relationship Id="rId214" Type="http://schemas.openxmlformats.org/officeDocument/2006/relationships/image" Target="../media/image139.png"/><Relationship Id="rId230" Type="http://schemas.openxmlformats.org/officeDocument/2006/relationships/customXml" Target="../ink/ink212.xml"/><Relationship Id="rId25" Type="http://schemas.openxmlformats.org/officeDocument/2006/relationships/image" Target="../media/image270.png"/><Relationship Id="rId46" Type="http://schemas.openxmlformats.org/officeDocument/2006/relationships/customXml" Target="../ink/ink122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73.png"/><Relationship Id="rId158" Type="http://schemas.openxmlformats.org/officeDocument/2006/relationships/customXml" Target="../ink/ink175.xml"/><Relationship Id="rId20" Type="http://schemas.openxmlformats.org/officeDocument/2006/relationships/image" Target="../media/image27.png"/><Relationship Id="rId41" Type="http://schemas.openxmlformats.org/officeDocument/2006/relationships/image" Target="../media/image103.png"/><Relationship Id="rId83" Type="http://schemas.openxmlformats.org/officeDocument/2006/relationships/image" Target="../media/image58.png"/><Relationship Id="rId88" Type="http://schemas.openxmlformats.org/officeDocument/2006/relationships/image" Target="../media/image60.png"/><Relationship Id="rId111" Type="http://schemas.openxmlformats.org/officeDocument/2006/relationships/customXml" Target="../ink/ink151.xml"/><Relationship Id="rId132" Type="http://schemas.openxmlformats.org/officeDocument/2006/relationships/customXml" Target="../ink/ink162.xml"/><Relationship Id="rId153" Type="http://schemas.openxmlformats.org/officeDocument/2006/relationships/image" Target="../media/image98.png"/><Relationship Id="rId174" Type="http://schemas.openxmlformats.org/officeDocument/2006/relationships/customXml" Target="../ink/ink183.xml"/><Relationship Id="rId179" Type="http://schemas.openxmlformats.org/officeDocument/2006/relationships/customXml" Target="../ink/ink186.xml"/><Relationship Id="rId195" Type="http://schemas.openxmlformats.org/officeDocument/2006/relationships/customXml" Target="../ink/ink194.xml"/><Relationship Id="rId209" Type="http://schemas.openxmlformats.org/officeDocument/2006/relationships/customXml" Target="../ink/ink201.xml"/><Relationship Id="rId190" Type="http://schemas.openxmlformats.org/officeDocument/2006/relationships/image" Target="../media/image125.png"/><Relationship Id="rId204" Type="http://schemas.openxmlformats.org/officeDocument/2006/relationships/image" Target="../media/image134.png"/><Relationship Id="rId220" Type="http://schemas.openxmlformats.org/officeDocument/2006/relationships/customXml" Target="../ink/ink207.xml"/><Relationship Id="rId225" Type="http://schemas.openxmlformats.org/officeDocument/2006/relationships/image" Target="../media/image144.png"/><Relationship Id="rId15" Type="http://schemas.openxmlformats.org/officeDocument/2006/relationships/customXml" Target="../ink/ink103.xml"/><Relationship Id="rId36" Type="http://schemas.openxmlformats.org/officeDocument/2006/relationships/customXml" Target="../ink/ink117.xml"/><Relationship Id="rId57" Type="http://schemas.openxmlformats.org/officeDocument/2006/relationships/image" Target="../media/image54.png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100.xml"/><Relationship Id="rId31" Type="http://schemas.openxmlformats.org/officeDocument/2006/relationships/customXml" Target="../ink/ink114.xml"/><Relationship Id="rId52" Type="http://schemas.openxmlformats.org/officeDocument/2006/relationships/customXml" Target="../ink/ink125.xml"/><Relationship Id="rId73" Type="http://schemas.openxmlformats.org/officeDocument/2006/relationships/image" Target="../media/image55.png"/><Relationship Id="rId78" Type="http://schemas.openxmlformats.org/officeDocument/2006/relationships/customXml" Target="../ink/ink134.xml"/><Relationship Id="rId94" Type="http://schemas.openxmlformats.org/officeDocument/2006/relationships/image" Target="../media/image62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15.png"/><Relationship Id="rId185" Type="http://schemas.openxmlformats.org/officeDocument/2006/relationships/customXml" Target="../ink/ink189.xml"/><Relationship Id="rId4" Type="http://schemas.openxmlformats.org/officeDocument/2006/relationships/customXml" Target="../ink/ink97.xml"/><Relationship Id="rId9" Type="http://schemas.openxmlformats.org/officeDocument/2006/relationships/image" Target="../media/image19.png"/><Relationship Id="rId180" Type="http://schemas.openxmlformats.org/officeDocument/2006/relationships/image" Target="../media/image120.png"/><Relationship Id="rId210" Type="http://schemas.openxmlformats.org/officeDocument/2006/relationships/image" Target="../media/image137.png"/><Relationship Id="rId215" Type="http://schemas.openxmlformats.org/officeDocument/2006/relationships/customXml" Target="../ink/ink204.xml"/><Relationship Id="rId26" Type="http://schemas.openxmlformats.org/officeDocument/2006/relationships/customXml" Target="../ink/ink109.xml"/><Relationship Id="rId231" Type="http://schemas.openxmlformats.org/officeDocument/2006/relationships/image" Target="../media/image147.png"/><Relationship Id="rId47" Type="http://schemas.openxmlformats.org/officeDocument/2006/relationships/image" Target="../media/image106.png"/><Relationship Id="rId68" Type="http://schemas.openxmlformats.org/officeDocument/2006/relationships/customXml" Target="../ink/ink129.xml"/><Relationship Id="rId89" Type="http://schemas.openxmlformats.org/officeDocument/2006/relationships/customXml" Target="../ink/ink140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73.xml"/><Relationship Id="rId175" Type="http://schemas.openxmlformats.org/officeDocument/2006/relationships/customXml" Target="../ink/ink184.xml"/><Relationship Id="rId196" Type="http://schemas.openxmlformats.org/officeDocument/2006/relationships/image" Target="../media/image130.png"/><Relationship Id="rId200" Type="http://schemas.openxmlformats.org/officeDocument/2006/relationships/image" Target="../media/image132.png"/><Relationship Id="rId16" Type="http://schemas.openxmlformats.org/officeDocument/2006/relationships/image" Target="../media/image22.png"/><Relationship Id="rId221" Type="http://schemas.openxmlformats.org/officeDocument/2006/relationships/image" Target="../media/image142.png"/><Relationship Id="rId37" Type="http://schemas.openxmlformats.org/officeDocument/2006/relationships/image" Target="../media/image101.png"/><Relationship Id="rId58" Type="http://schemas.openxmlformats.org/officeDocument/2006/relationships/customXml" Target="../ink/ink128.xml"/><Relationship Id="rId79" Type="http://schemas.openxmlformats.org/officeDocument/2006/relationships/image" Target="../media/image56.png"/><Relationship Id="rId102" Type="http://schemas.openxmlformats.org/officeDocument/2006/relationships/image" Target="../media/image69.png"/><Relationship Id="rId123" Type="http://schemas.openxmlformats.org/officeDocument/2006/relationships/customXml" Target="../ink/ink157.xml"/><Relationship Id="rId144" Type="http://schemas.openxmlformats.org/officeDocument/2006/relationships/customXml" Target="../ink/ink168.xml"/><Relationship Id="rId90" Type="http://schemas.openxmlformats.org/officeDocument/2006/relationships/image" Target="../media/image600.png"/><Relationship Id="rId165" Type="http://schemas.openxmlformats.org/officeDocument/2006/relationships/image" Target="../media/image111.png"/><Relationship Id="rId186" Type="http://schemas.openxmlformats.org/officeDocument/2006/relationships/image" Target="../media/image123.png"/><Relationship Id="rId211" Type="http://schemas.openxmlformats.org/officeDocument/2006/relationships/customXml" Target="../ink/ink202.xml"/><Relationship Id="rId27" Type="http://schemas.openxmlformats.org/officeDocument/2006/relationships/customXml" Target="../ink/ink110.xml"/><Relationship Id="rId48" Type="http://schemas.openxmlformats.org/officeDocument/2006/relationships/customXml" Target="../ink/ink123.xml"/><Relationship Id="rId69" Type="http://schemas.openxmlformats.org/officeDocument/2006/relationships/image" Target="../media/image127.png"/><Relationship Id="rId113" Type="http://schemas.openxmlformats.org/officeDocument/2006/relationships/customXml" Target="../ink/ink152.xml"/><Relationship Id="rId134" Type="http://schemas.openxmlformats.org/officeDocument/2006/relationships/customXml" Target="../ink/ink163.xml"/><Relationship Id="rId80" Type="http://schemas.openxmlformats.org/officeDocument/2006/relationships/customXml" Target="../ink/ink135.xml"/><Relationship Id="rId155" Type="http://schemas.openxmlformats.org/officeDocument/2006/relationships/image" Target="../media/image99.png"/><Relationship Id="rId176" Type="http://schemas.openxmlformats.org/officeDocument/2006/relationships/image" Target="../media/image118.png"/><Relationship Id="rId197" Type="http://schemas.openxmlformats.org/officeDocument/2006/relationships/customXml" Target="../ink/ink195.xml"/><Relationship Id="rId201" Type="http://schemas.openxmlformats.org/officeDocument/2006/relationships/customXml" Target="../ink/ink197.xml"/><Relationship Id="rId222" Type="http://schemas.openxmlformats.org/officeDocument/2006/relationships/customXml" Target="../ink/ink208.xml"/><Relationship Id="rId17" Type="http://schemas.openxmlformats.org/officeDocument/2006/relationships/customXml" Target="../ink/ink104.xml"/><Relationship Id="rId38" Type="http://schemas.openxmlformats.org/officeDocument/2006/relationships/customXml" Target="../ink/ink118.xml"/><Relationship Id="rId103" Type="http://schemas.openxmlformats.org/officeDocument/2006/relationships/customXml" Target="../ink/ink147.xml"/><Relationship Id="rId124" Type="http://schemas.openxmlformats.org/officeDocument/2006/relationships/image" Target="../media/image84.png"/><Relationship Id="rId70" Type="http://schemas.openxmlformats.org/officeDocument/2006/relationships/customXml" Target="../ink/ink130.xml"/><Relationship Id="rId91" Type="http://schemas.openxmlformats.org/officeDocument/2006/relationships/customXml" Target="../ink/ink141.xml"/><Relationship Id="rId145" Type="http://schemas.openxmlformats.org/officeDocument/2006/relationships/image" Target="../media/image94.png"/><Relationship Id="rId166" Type="http://schemas.openxmlformats.org/officeDocument/2006/relationships/customXml" Target="../ink/ink179.xml"/><Relationship Id="rId187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8.png"/><Relationship Id="rId28" Type="http://schemas.openxmlformats.org/officeDocument/2006/relationships/customXml" Target="../ink/ink111.xml"/><Relationship Id="rId49" Type="http://schemas.openxmlformats.org/officeDocument/2006/relationships/image" Target="../media/image48.png"/><Relationship Id="rId114" Type="http://schemas.openxmlformats.org/officeDocument/2006/relationships/image" Target="../media/image79.png"/><Relationship Id="rId81" Type="http://schemas.openxmlformats.org/officeDocument/2006/relationships/image" Target="../media/image57.png"/><Relationship Id="rId135" Type="http://schemas.openxmlformats.org/officeDocument/2006/relationships/image" Target="../media/image70.png"/><Relationship Id="rId156" Type="http://schemas.openxmlformats.org/officeDocument/2006/relationships/customXml" Target="../ink/ink174.xml"/><Relationship Id="rId177" Type="http://schemas.openxmlformats.org/officeDocument/2006/relationships/customXml" Target="../ink/ink185.xml"/><Relationship Id="rId198" Type="http://schemas.openxmlformats.org/officeDocument/2006/relationships/image" Target="../media/image131.png"/><Relationship Id="rId202" Type="http://schemas.openxmlformats.org/officeDocument/2006/relationships/image" Target="../media/image133.png"/><Relationship Id="rId223" Type="http://schemas.openxmlformats.org/officeDocument/2006/relationships/image" Target="../media/image143.png"/><Relationship Id="rId18" Type="http://schemas.openxmlformats.org/officeDocument/2006/relationships/image" Target="../media/image26.png"/><Relationship Id="rId39" Type="http://schemas.openxmlformats.org/officeDocument/2006/relationships/image" Target="../media/image102.png"/><Relationship Id="rId50" Type="http://schemas.openxmlformats.org/officeDocument/2006/relationships/customXml" Target="../ink/ink124.xml"/><Relationship Id="rId104" Type="http://schemas.openxmlformats.org/officeDocument/2006/relationships/image" Target="../media/image74.png"/><Relationship Id="rId125" Type="http://schemas.openxmlformats.org/officeDocument/2006/relationships/customXml" Target="../ink/ink158.xml"/><Relationship Id="rId146" Type="http://schemas.openxmlformats.org/officeDocument/2006/relationships/customXml" Target="../ink/ink169.xml"/><Relationship Id="rId167" Type="http://schemas.openxmlformats.org/officeDocument/2006/relationships/image" Target="../media/image113.png"/><Relationship Id="rId188" Type="http://schemas.openxmlformats.org/officeDocument/2006/relationships/image" Target="../media/image124.png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customXml" Target="../ink/ink203.xml"/><Relationship Id="rId2" Type="http://schemas.openxmlformats.org/officeDocument/2006/relationships/customXml" Target="../ink/ink96.xml"/><Relationship Id="rId29" Type="http://schemas.openxmlformats.org/officeDocument/2006/relationships/customXml" Target="../ink/ink112.xml"/><Relationship Id="rId40" Type="http://schemas.openxmlformats.org/officeDocument/2006/relationships/customXml" Target="../ink/ink119.xml"/><Relationship Id="rId115" Type="http://schemas.openxmlformats.org/officeDocument/2006/relationships/customXml" Target="../ink/ink153.xml"/><Relationship Id="rId136" Type="http://schemas.openxmlformats.org/officeDocument/2006/relationships/customXml" Target="../ink/ink164.xml"/><Relationship Id="rId157" Type="http://schemas.openxmlformats.org/officeDocument/2006/relationships/image" Target="../media/image100.png"/><Relationship Id="rId178" Type="http://schemas.openxmlformats.org/officeDocument/2006/relationships/image" Target="../media/image119.png"/><Relationship Id="rId82" Type="http://schemas.openxmlformats.org/officeDocument/2006/relationships/customXml" Target="../ink/ink136.xml"/><Relationship Id="rId199" Type="http://schemas.openxmlformats.org/officeDocument/2006/relationships/customXml" Target="../ink/ink196.xml"/><Relationship Id="rId203" Type="http://schemas.openxmlformats.org/officeDocument/2006/relationships/customXml" Target="../ink/ink198.xml"/><Relationship Id="rId19" Type="http://schemas.openxmlformats.org/officeDocument/2006/relationships/customXml" Target="../ink/ink105.xml"/><Relationship Id="rId224" Type="http://schemas.openxmlformats.org/officeDocument/2006/relationships/customXml" Target="../ink/ink209.xml"/><Relationship Id="rId30" Type="http://schemas.openxmlformats.org/officeDocument/2006/relationships/customXml" Target="../ink/ink113.xml"/><Relationship Id="rId105" Type="http://schemas.openxmlformats.org/officeDocument/2006/relationships/customXml" Target="../ink/ink148.xml"/><Relationship Id="rId126" Type="http://schemas.openxmlformats.org/officeDocument/2006/relationships/customXml" Target="../ink/ink159.xml"/><Relationship Id="rId147" Type="http://schemas.openxmlformats.org/officeDocument/2006/relationships/image" Target="../media/image95.png"/><Relationship Id="rId168" Type="http://schemas.openxmlformats.org/officeDocument/2006/relationships/customXml" Target="../ink/ink1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15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6.xml"/><Relationship Id="rId1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8.xml"/><Relationship Id="rId26" Type="http://schemas.openxmlformats.org/officeDocument/2006/relationships/customXml" Target="../ink/ink233.xml"/><Relationship Id="rId39" Type="http://schemas.openxmlformats.org/officeDocument/2006/relationships/customXml" Target="../ink/ink242.xml"/><Relationship Id="rId21" Type="http://schemas.openxmlformats.org/officeDocument/2006/relationships/image" Target="../media/image12.png"/><Relationship Id="rId34" Type="http://schemas.openxmlformats.org/officeDocument/2006/relationships/image" Target="../media/image117.png"/><Relationship Id="rId42" Type="http://schemas.openxmlformats.org/officeDocument/2006/relationships/image" Target="../media/image160.png"/><Relationship Id="rId47" Type="http://schemas.openxmlformats.org/officeDocument/2006/relationships/customXml" Target="../ink/ink246.xml"/><Relationship Id="rId50" Type="http://schemas.openxmlformats.org/officeDocument/2006/relationships/image" Target="../media/image155.png"/><Relationship Id="rId7" Type="http://schemas.openxmlformats.org/officeDocument/2006/relationships/image" Target="../media/image18.png"/><Relationship Id="rId2" Type="http://schemas.openxmlformats.org/officeDocument/2006/relationships/customXml" Target="../ink/ink219.xml"/><Relationship Id="rId16" Type="http://schemas.openxmlformats.org/officeDocument/2006/relationships/image" Target="../media/image220.png"/><Relationship Id="rId29" Type="http://schemas.openxmlformats.org/officeDocument/2006/relationships/customXml" Target="../ink/ink236.xml"/><Relationship Id="rId11" Type="http://schemas.openxmlformats.org/officeDocument/2006/relationships/image" Target="../media/image20.png"/><Relationship Id="rId24" Type="http://schemas.openxmlformats.org/officeDocument/2006/relationships/image" Target="../media/image270.png"/><Relationship Id="rId32" Type="http://schemas.openxmlformats.org/officeDocument/2006/relationships/image" Target="../media/image114.png"/><Relationship Id="rId37" Type="http://schemas.openxmlformats.org/officeDocument/2006/relationships/customXml" Target="../ink/ink241.xml"/><Relationship Id="rId40" Type="http://schemas.openxmlformats.org/officeDocument/2006/relationships/image" Target="../media/image159.png"/><Relationship Id="rId45" Type="http://schemas.openxmlformats.org/officeDocument/2006/relationships/customXml" Target="../ink/ink245.xml"/><Relationship Id="rId5" Type="http://schemas.openxmlformats.org/officeDocument/2006/relationships/image" Target="../media/image17.png"/><Relationship Id="rId15" Type="http://schemas.openxmlformats.org/officeDocument/2006/relationships/customXml" Target="../ink/ink226.xml"/><Relationship Id="rId23" Type="http://schemas.openxmlformats.org/officeDocument/2006/relationships/customXml" Target="../ink/ink231.xml"/><Relationship Id="rId28" Type="http://schemas.openxmlformats.org/officeDocument/2006/relationships/customXml" Target="../ink/ink235.xml"/><Relationship Id="rId36" Type="http://schemas.openxmlformats.org/officeDocument/2006/relationships/image" Target="../media/image157.png"/><Relationship Id="rId49" Type="http://schemas.openxmlformats.org/officeDocument/2006/relationships/customXml" Target="../ink/ink247.xml"/><Relationship Id="rId10" Type="http://schemas.openxmlformats.org/officeDocument/2006/relationships/customXml" Target="../ink/ink223.xml"/><Relationship Id="rId19" Type="http://schemas.openxmlformats.org/officeDocument/2006/relationships/image" Target="../media/image260.png"/><Relationship Id="rId31" Type="http://schemas.openxmlformats.org/officeDocument/2006/relationships/customXml" Target="../ink/ink238.xml"/><Relationship Id="rId44" Type="http://schemas.openxmlformats.org/officeDocument/2006/relationships/image" Target="../media/image161.png"/><Relationship Id="rId4" Type="http://schemas.openxmlformats.org/officeDocument/2006/relationships/customXml" Target="../ink/ink220.xml"/><Relationship Id="rId9" Type="http://schemas.openxmlformats.org/officeDocument/2006/relationships/image" Target="../media/image19.png"/><Relationship Id="rId14" Type="http://schemas.openxmlformats.org/officeDocument/2006/relationships/customXml" Target="../ink/ink225.xml"/><Relationship Id="rId22" Type="http://schemas.openxmlformats.org/officeDocument/2006/relationships/customXml" Target="../ink/ink230.xml"/><Relationship Id="rId27" Type="http://schemas.openxmlformats.org/officeDocument/2006/relationships/customXml" Target="../ink/ink234.xml"/><Relationship Id="rId30" Type="http://schemas.openxmlformats.org/officeDocument/2006/relationships/customXml" Target="../ink/ink237.xml"/><Relationship Id="rId35" Type="http://schemas.openxmlformats.org/officeDocument/2006/relationships/customXml" Target="../ink/ink240.xml"/><Relationship Id="rId43" Type="http://schemas.openxmlformats.org/officeDocument/2006/relationships/customXml" Target="../ink/ink244.xml"/><Relationship Id="rId48" Type="http://schemas.openxmlformats.org/officeDocument/2006/relationships/image" Target="../media/image148.png"/><Relationship Id="rId8" Type="http://schemas.openxmlformats.org/officeDocument/2006/relationships/customXml" Target="../ink/ink222.xml"/><Relationship Id="rId3" Type="http://schemas.openxmlformats.org/officeDocument/2006/relationships/image" Target="../media/image16.png"/><Relationship Id="rId12" Type="http://schemas.openxmlformats.org/officeDocument/2006/relationships/customXml" Target="../ink/ink224.xml"/><Relationship Id="rId17" Type="http://schemas.openxmlformats.org/officeDocument/2006/relationships/customXml" Target="../ink/ink227.xml"/><Relationship Id="rId25" Type="http://schemas.openxmlformats.org/officeDocument/2006/relationships/customXml" Target="../ink/ink232.xml"/><Relationship Id="rId33" Type="http://schemas.openxmlformats.org/officeDocument/2006/relationships/customXml" Target="../ink/ink239.xml"/><Relationship Id="rId38" Type="http://schemas.openxmlformats.org/officeDocument/2006/relationships/image" Target="../media/image158.png"/><Relationship Id="rId46" Type="http://schemas.openxmlformats.org/officeDocument/2006/relationships/image" Target="../media/image162.png"/><Relationship Id="rId20" Type="http://schemas.openxmlformats.org/officeDocument/2006/relationships/customXml" Target="../ink/ink229.xml"/><Relationship Id="rId41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7.xml"/><Relationship Id="rId26" Type="http://schemas.openxmlformats.org/officeDocument/2006/relationships/customXml" Target="../ink/ink263.xml"/><Relationship Id="rId39" Type="http://schemas.openxmlformats.org/officeDocument/2006/relationships/image" Target="../media/image169.png"/><Relationship Id="rId21" Type="http://schemas.openxmlformats.org/officeDocument/2006/relationships/image" Target="../media/image12.png"/><Relationship Id="rId34" Type="http://schemas.openxmlformats.org/officeDocument/2006/relationships/customXml" Target="../ink/ink269.xml"/><Relationship Id="rId42" Type="http://schemas.openxmlformats.org/officeDocument/2006/relationships/customXml" Target="../ink/ink273.xml"/><Relationship Id="rId7" Type="http://schemas.openxmlformats.org/officeDocument/2006/relationships/image" Target="../media/image18.png"/><Relationship Id="rId2" Type="http://schemas.openxmlformats.org/officeDocument/2006/relationships/customXml" Target="../ink/ink248.xml"/><Relationship Id="rId16" Type="http://schemas.openxmlformats.org/officeDocument/2006/relationships/image" Target="../media/image220.png"/><Relationship Id="rId29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.xml"/><Relationship Id="rId11" Type="http://schemas.openxmlformats.org/officeDocument/2006/relationships/image" Target="../media/image20.png"/><Relationship Id="rId24" Type="http://schemas.openxmlformats.org/officeDocument/2006/relationships/customXml" Target="../ink/ink261.xml"/><Relationship Id="rId32" Type="http://schemas.openxmlformats.org/officeDocument/2006/relationships/customXml" Target="../ink/ink268.xml"/><Relationship Id="rId37" Type="http://schemas.openxmlformats.org/officeDocument/2006/relationships/image" Target="../media/image168.png"/><Relationship Id="rId40" Type="http://schemas.openxmlformats.org/officeDocument/2006/relationships/customXml" Target="../ink/ink272.xml"/><Relationship Id="rId45" Type="http://schemas.openxmlformats.org/officeDocument/2006/relationships/image" Target="../media/image155.png"/><Relationship Id="rId5" Type="http://schemas.openxmlformats.org/officeDocument/2006/relationships/image" Target="../media/image17.png"/><Relationship Id="rId15" Type="http://schemas.openxmlformats.org/officeDocument/2006/relationships/customXml" Target="../ink/ink255.xml"/><Relationship Id="rId23" Type="http://schemas.openxmlformats.org/officeDocument/2006/relationships/customXml" Target="../ink/ink260.xml"/><Relationship Id="rId28" Type="http://schemas.openxmlformats.org/officeDocument/2006/relationships/customXml" Target="../ink/ink265.xml"/><Relationship Id="rId36" Type="http://schemas.openxmlformats.org/officeDocument/2006/relationships/customXml" Target="../ink/ink270.xml"/><Relationship Id="rId10" Type="http://schemas.openxmlformats.org/officeDocument/2006/relationships/customXml" Target="../ink/ink252.xml"/><Relationship Id="rId19" Type="http://schemas.openxmlformats.org/officeDocument/2006/relationships/image" Target="../media/image260.png"/><Relationship Id="rId31" Type="http://schemas.openxmlformats.org/officeDocument/2006/relationships/image" Target="../media/image156.png"/><Relationship Id="rId44" Type="http://schemas.openxmlformats.org/officeDocument/2006/relationships/customXml" Target="../ink/ink274.xml"/><Relationship Id="rId4" Type="http://schemas.openxmlformats.org/officeDocument/2006/relationships/customXml" Target="../ink/ink249.xml"/><Relationship Id="rId9" Type="http://schemas.openxmlformats.org/officeDocument/2006/relationships/image" Target="../media/image19.png"/><Relationship Id="rId14" Type="http://schemas.openxmlformats.org/officeDocument/2006/relationships/customXml" Target="../ink/ink254.xml"/><Relationship Id="rId22" Type="http://schemas.openxmlformats.org/officeDocument/2006/relationships/customXml" Target="../ink/ink259.xml"/><Relationship Id="rId27" Type="http://schemas.openxmlformats.org/officeDocument/2006/relationships/customXml" Target="../ink/ink264.xml"/><Relationship Id="rId30" Type="http://schemas.openxmlformats.org/officeDocument/2006/relationships/customXml" Target="../ink/ink267.xml"/><Relationship Id="rId35" Type="http://schemas.openxmlformats.org/officeDocument/2006/relationships/image" Target="../media/image167.png"/><Relationship Id="rId43" Type="http://schemas.openxmlformats.org/officeDocument/2006/relationships/image" Target="../media/image148.png"/><Relationship Id="rId8" Type="http://schemas.openxmlformats.org/officeDocument/2006/relationships/customXml" Target="../ink/ink251.xml"/><Relationship Id="rId3" Type="http://schemas.openxmlformats.org/officeDocument/2006/relationships/image" Target="../media/image16.png"/><Relationship Id="rId12" Type="http://schemas.openxmlformats.org/officeDocument/2006/relationships/customXml" Target="../ink/ink253.xml"/><Relationship Id="rId17" Type="http://schemas.openxmlformats.org/officeDocument/2006/relationships/customXml" Target="../ink/ink256.xml"/><Relationship Id="rId25" Type="http://schemas.openxmlformats.org/officeDocument/2006/relationships/customXml" Target="../ink/ink262.xml"/><Relationship Id="rId33" Type="http://schemas.openxmlformats.org/officeDocument/2006/relationships/image" Target="../media/image117.png"/><Relationship Id="rId38" Type="http://schemas.openxmlformats.org/officeDocument/2006/relationships/customXml" Target="../ink/ink271.xml"/><Relationship Id="rId20" Type="http://schemas.openxmlformats.org/officeDocument/2006/relationships/customXml" Target="../ink/ink258.xml"/><Relationship Id="rId41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4.xml"/><Relationship Id="rId26" Type="http://schemas.openxmlformats.org/officeDocument/2006/relationships/customXml" Target="../ink/ink290.xml"/><Relationship Id="rId39" Type="http://schemas.openxmlformats.org/officeDocument/2006/relationships/image" Target="../media/image162.png"/><Relationship Id="rId21" Type="http://schemas.openxmlformats.org/officeDocument/2006/relationships/image" Target="../media/image12.png"/><Relationship Id="rId34" Type="http://schemas.openxmlformats.org/officeDocument/2006/relationships/customXml" Target="../ink/ink296.xml"/><Relationship Id="rId42" Type="http://schemas.openxmlformats.org/officeDocument/2006/relationships/customXml" Target="../ink/ink300.xml"/><Relationship Id="rId47" Type="http://schemas.openxmlformats.org/officeDocument/2006/relationships/customXml" Target="../ink/ink304.xml"/><Relationship Id="rId50" Type="http://schemas.openxmlformats.org/officeDocument/2006/relationships/customXml" Target="../ink/ink307.xml"/><Relationship Id="rId55" Type="http://schemas.openxmlformats.org/officeDocument/2006/relationships/customXml" Target="../ink/ink312.xml"/><Relationship Id="rId7" Type="http://schemas.openxmlformats.org/officeDocument/2006/relationships/image" Target="../media/image18.png"/><Relationship Id="rId2" Type="http://schemas.openxmlformats.org/officeDocument/2006/relationships/customXml" Target="../ink/ink275.xml"/><Relationship Id="rId16" Type="http://schemas.openxmlformats.org/officeDocument/2006/relationships/image" Target="../media/image220.png"/><Relationship Id="rId29" Type="http://schemas.openxmlformats.org/officeDocument/2006/relationships/customXml" Target="../ink/ink293.xml"/><Relationship Id="rId11" Type="http://schemas.openxmlformats.org/officeDocument/2006/relationships/image" Target="../media/image20.png"/><Relationship Id="rId24" Type="http://schemas.openxmlformats.org/officeDocument/2006/relationships/customXml" Target="../ink/ink288.xml"/><Relationship Id="rId32" Type="http://schemas.openxmlformats.org/officeDocument/2006/relationships/customXml" Target="../ink/ink295.xml"/><Relationship Id="rId37" Type="http://schemas.openxmlformats.org/officeDocument/2006/relationships/image" Target="../media/image169.png"/><Relationship Id="rId40" Type="http://schemas.openxmlformats.org/officeDocument/2006/relationships/customXml" Target="../ink/ink299.xml"/><Relationship Id="rId45" Type="http://schemas.openxmlformats.org/officeDocument/2006/relationships/customXml" Target="../ink/ink302.xml"/><Relationship Id="rId53" Type="http://schemas.openxmlformats.org/officeDocument/2006/relationships/customXml" Target="../ink/ink310.xml"/><Relationship Id="rId58" Type="http://schemas.openxmlformats.org/officeDocument/2006/relationships/customXml" Target="../ink/ink315.xml"/><Relationship Id="rId5" Type="http://schemas.openxmlformats.org/officeDocument/2006/relationships/image" Target="../media/image17.png"/><Relationship Id="rId61" Type="http://schemas.openxmlformats.org/officeDocument/2006/relationships/customXml" Target="../ink/ink317.xml"/><Relationship Id="rId19" Type="http://schemas.openxmlformats.org/officeDocument/2006/relationships/image" Target="../media/image260.png"/><Relationship Id="rId14" Type="http://schemas.openxmlformats.org/officeDocument/2006/relationships/customXml" Target="../ink/ink281.xml"/><Relationship Id="rId22" Type="http://schemas.openxmlformats.org/officeDocument/2006/relationships/customXml" Target="../ink/ink286.xml"/><Relationship Id="rId27" Type="http://schemas.openxmlformats.org/officeDocument/2006/relationships/customXml" Target="../ink/ink291.xml"/><Relationship Id="rId30" Type="http://schemas.openxmlformats.org/officeDocument/2006/relationships/customXml" Target="../ink/ink294.xml"/><Relationship Id="rId35" Type="http://schemas.openxmlformats.org/officeDocument/2006/relationships/image" Target="../media/image168.png"/><Relationship Id="rId43" Type="http://schemas.openxmlformats.org/officeDocument/2006/relationships/image" Target="../media/image270.png"/><Relationship Id="rId48" Type="http://schemas.openxmlformats.org/officeDocument/2006/relationships/customXml" Target="../ink/ink305.xml"/><Relationship Id="rId56" Type="http://schemas.openxmlformats.org/officeDocument/2006/relationships/customXml" Target="../ink/ink313.xml"/><Relationship Id="rId8" Type="http://schemas.openxmlformats.org/officeDocument/2006/relationships/customXml" Target="../ink/ink278.xml"/><Relationship Id="rId51" Type="http://schemas.openxmlformats.org/officeDocument/2006/relationships/customXml" Target="../ink/ink308.xml"/><Relationship Id="rId3" Type="http://schemas.openxmlformats.org/officeDocument/2006/relationships/image" Target="../media/image163.png"/><Relationship Id="rId12" Type="http://schemas.openxmlformats.org/officeDocument/2006/relationships/customXml" Target="../ink/ink280.xml"/><Relationship Id="rId17" Type="http://schemas.openxmlformats.org/officeDocument/2006/relationships/customXml" Target="../ink/ink283.xml"/><Relationship Id="rId25" Type="http://schemas.openxmlformats.org/officeDocument/2006/relationships/customXml" Target="../ink/ink289.xml"/><Relationship Id="rId33" Type="http://schemas.openxmlformats.org/officeDocument/2006/relationships/image" Target="../media/image167.png"/><Relationship Id="rId38" Type="http://schemas.openxmlformats.org/officeDocument/2006/relationships/customXml" Target="../ink/ink298.xml"/><Relationship Id="rId46" Type="http://schemas.openxmlformats.org/officeDocument/2006/relationships/customXml" Target="../ink/ink303.xml"/><Relationship Id="rId59" Type="http://schemas.openxmlformats.org/officeDocument/2006/relationships/customXml" Target="../ink/ink316.xml"/><Relationship Id="rId20" Type="http://schemas.openxmlformats.org/officeDocument/2006/relationships/customXml" Target="../ink/ink285.xml"/><Relationship Id="rId41" Type="http://schemas.openxmlformats.org/officeDocument/2006/relationships/image" Target="../media/image155.png"/><Relationship Id="rId54" Type="http://schemas.openxmlformats.org/officeDocument/2006/relationships/customXml" Target="../ink/ink311.xml"/><Relationship Id="rId6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7.xml"/><Relationship Id="rId28" Type="http://schemas.openxmlformats.org/officeDocument/2006/relationships/customXml" Target="../ink/ink292.xml"/><Relationship Id="rId36" Type="http://schemas.openxmlformats.org/officeDocument/2006/relationships/customXml" Target="../ink/ink297.xml"/><Relationship Id="rId49" Type="http://schemas.openxmlformats.org/officeDocument/2006/relationships/customXml" Target="../ink/ink306.xml"/><Relationship Id="rId57" Type="http://schemas.openxmlformats.org/officeDocument/2006/relationships/customXml" Target="../ink/ink314.xml"/><Relationship Id="rId10" Type="http://schemas.openxmlformats.org/officeDocument/2006/relationships/customXml" Target="../ink/ink279.xml"/><Relationship Id="rId31" Type="http://schemas.openxmlformats.org/officeDocument/2006/relationships/image" Target="../media/image114.png"/><Relationship Id="rId44" Type="http://schemas.openxmlformats.org/officeDocument/2006/relationships/customXml" Target="../ink/ink301.xml"/><Relationship Id="rId52" Type="http://schemas.openxmlformats.org/officeDocument/2006/relationships/customXml" Target="../ink/ink309.xml"/><Relationship Id="rId60" Type="http://schemas.openxmlformats.org/officeDocument/2006/relationships/image" Target="../media/image164.png"/><Relationship Id="rId4" Type="http://schemas.openxmlformats.org/officeDocument/2006/relationships/customXml" Target="../ink/ink276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F0502020204030204" pitchFamily="34" charset="0"/>
                <a:ea typeface="Source Sans Pro" panose="020F0502020204030204" pitchFamily="34" charset="0"/>
              </a:rPr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All tea drinkers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37683" y="33090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40653" y="1453155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Estimating the </a:t>
            </a:r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baseline="-250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effect to effect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1235468" y="225939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2076294" y="1447801"/>
              <a:ext cx="77085" cy="213917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450" y="1429804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2076294" y="3415765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4517856" y="3443894"/>
              <a:ext cx="270" cy="20934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4356" y="3425940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1982012" y="2869246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2003109" y="2583266"/>
              <a:ext cx="157415" cy="27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5098" y="2569766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2041787" y="2297015"/>
              <a:ext cx="152547" cy="513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3755" y="2280956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2069105" y="2010764"/>
              <a:ext cx="155522" cy="27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1105" y="1997264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2039082" y="1724243"/>
              <a:ext cx="198257" cy="27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1091" y="1710743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1714403" y="32152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1774178" y="15559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2292957" y="379096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3812583" y="379192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2830487" y="3143997"/>
              <a:ext cx="270" cy="27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3237" y="3096747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2892155" y="2580511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2841306" y="2811585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2848338" y="2473764"/>
              <a:ext cx="270" cy="27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01088" y="242651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2922177" y="2188956"/>
              <a:ext cx="270" cy="27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74927" y="214170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4484431" y="2931405"/>
              <a:ext cx="270" cy="27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7181" y="288415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4429525" y="2745860"/>
              <a:ext cx="270" cy="27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82275" y="2698610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4502282" y="2456454"/>
              <a:ext cx="270" cy="27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55032" y="240920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4568548" y="1872772"/>
              <a:ext cx="270" cy="27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21298" y="1825522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4399502" y="2006657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4546369" y="2633073"/>
              <a:ext cx="270" cy="27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9119" y="258582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4158353" y="2419940"/>
              <a:ext cx="810879" cy="3191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40357" y="2401806"/>
                <a:ext cx="846510" cy="6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2517121" y="2726567"/>
              <a:ext cx="835492" cy="37596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99122" y="2708664"/>
                <a:ext cx="871129" cy="73044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5028550" y="22624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 err="1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endParaRPr lang="en-US" sz="2000" baseline="-25000" dirty="0">
              <a:solidFill>
                <a:srgbClr val="C9343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2153380" y="2579911"/>
            <a:ext cx="4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 err="1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endParaRPr lang="en-US" sz="2000" baseline="-25000" dirty="0">
              <a:solidFill>
                <a:srgbClr val="347FB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5548585" y="2468766"/>
              <a:ext cx="242615" cy="33241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30587" y="2450778"/>
                <a:ext cx="278251" cy="3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924159" y="304027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06159" y="302227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7039800" y="437623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1800" y="435823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7142040" y="436327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5335159" y="414962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6552173" y="417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7566039" y="352771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03039" y="34647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861519" y="375739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43519" y="373939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853239" y="325411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35239" y="323611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822279" y="487483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04279" y="485683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863319" y="534571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45278" y="532771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6480790" y="304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6445524" y="5224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6344528" y="1341819"/>
            <a:ext cx="3050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Summarize effect with units given by the original rating scale (points of difference in rating</a:t>
            </a:r>
          </a:p>
        </p:txBody>
      </p:sp>
    </p:spTree>
    <p:extLst>
      <p:ext uri="{BB962C8B-B14F-4D97-AF65-F5344CB8AC3E}">
        <p14:creationId xmlns:p14="http://schemas.microsoft.com/office/powerpoint/2010/main" val="25117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025C3-E0EA-66F6-E75D-D1F99EF7AAF8}"/>
              </a:ext>
            </a:extLst>
          </p:cNvPr>
          <p:cNvGrpSpPr/>
          <p:nvPr/>
        </p:nvGrpSpPr>
        <p:grpSpPr>
          <a:xfrm>
            <a:off x="4867360" y="4377400"/>
            <a:ext cx="4516560" cy="513720"/>
            <a:chOff x="4867360" y="4377400"/>
            <a:chExt cx="45165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14:cNvPr>
                <p14:cNvContentPartPr/>
                <p14:nvPr/>
              </p14:nvContentPartPr>
              <p14:xfrm>
                <a:off x="7054720" y="4377400"/>
                <a:ext cx="2329200" cy="260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6720" y="4359400"/>
                  <a:ext cx="236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14:cNvPr>
                <p14:cNvContentPartPr/>
                <p14:nvPr/>
              </p14:nvContentPartPr>
              <p14:xfrm>
                <a:off x="9309760" y="4594480"/>
                <a:ext cx="61200" cy="81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120" y="4576480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141839" y="374131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839" y="372331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6257480" y="507727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480" y="505927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6359720" y="506431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4552839" y="4850664"/>
            <a:ext cx="1830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5769853" y="487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6783719" y="422875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0719" y="4165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079199" y="445843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1199" y="444043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070919" y="395515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2919" y="393715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039959" y="557587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1959" y="555787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080999" y="604675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2958" y="602875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5698470" y="374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5663204" y="59257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9017230" y="3748933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9230" y="3730933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9132871" y="5084884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4871" y="5066884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9235111" y="5071924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7610974" y="4858278"/>
            <a:ext cx="1465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8645244" y="48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9659110" y="457200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96110" y="450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8946310" y="3962773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8310" y="3944773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8956390" y="6054373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8349" y="6036373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8055667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Divide by standard deviation to get effect size (comparable to other studies with different measures)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8573861" y="3750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8538595" y="59333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C399-0CB7-82F0-D8C1-5B51C92007C6}"/>
              </a:ext>
            </a:extLst>
          </p:cNvPr>
          <p:cNvSpPr txBox="1"/>
          <p:nvPr/>
        </p:nvSpPr>
        <p:spPr>
          <a:xfrm>
            <a:off x="5182044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Summarize effect with units given by the original rating scale (points of difference in rating)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126537" y="453708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967363" y="372549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9519" y="3707493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A44F48B-8C6F-EFD0-248E-8AE56465453A}"/>
              </a:ext>
            </a:extLst>
          </p:cNvPr>
          <p:cNvGrpSpPr/>
          <p:nvPr/>
        </p:nvGrpSpPr>
        <p:grpSpPr>
          <a:xfrm>
            <a:off x="967363" y="5693454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18990C1-2EB5-8085-3BB3-E1082C8B6793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79BF5C-214F-C385-B70A-191879592110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F2EF0A-E952-7844-DB1D-B46D566C89BA}"/>
                  </a:ext>
                </a:extLst>
              </p14:cNvPr>
              <p14:cNvContentPartPr/>
              <p14:nvPr/>
            </p14:nvContentPartPr>
            <p14:xfrm>
              <a:off x="3408925" y="5721583"/>
              <a:ext cx="270" cy="20934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F2EF0A-E952-7844-DB1D-B46D566C89B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95425" y="5703629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873081" y="514693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894178" y="486095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6167" y="484745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932856" y="457470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4824" y="455864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960174" y="428845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2174" y="427495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930151" y="400193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160" y="398843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605472" y="54929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665247" y="38336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B629D7-DA53-BC5E-8C3A-BE369E7C7C68}"/>
              </a:ext>
            </a:extLst>
          </p:cNvPr>
          <p:cNvSpPr txBox="1"/>
          <p:nvPr/>
        </p:nvSpPr>
        <p:spPr>
          <a:xfrm>
            <a:off x="1184026" y="606865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AE930-A57F-DC0A-398F-FA7997DA09F9}"/>
              </a:ext>
            </a:extLst>
          </p:cNvPr>
          <p:cNvSpPr txBox="1"/>
          <p:nvPr/>
        </p:nvSpPr>
        <p:spPr>
          <a:xfrm>
            <a:off x="2703652" y="6069609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6889139-B366-3615-AC40-2712D8442528}"/>
                  </a:ext>
                </a:extLst>
              </p14:cNvPr>
              <p14:cNvContentPartPr/>
              <p14:nvPr/>
            </p14:nvContentPartPr>
            <p14:xfrm>
              <a:off x="1721556" y="5421686"/>
              <a:ext cx="270" cy="27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6889139-B366-3615-AC40-2712D844252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74306" y="5374436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43BAF3D-68C4-3A8F-0795-5C4F24DA0A58}"/>
              </a:ext>
            </a:extLst>
          </p:cNvPr>
          <p:cNvGrpSpPr/>
          <p:nvPr/>
        </p:nvGrpSpPr>
        <p:grpSpPr>
          <a:xfrm>
            <a:off x="1783224" y="4858200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25069F-268A-0A6C-E131-F69D8F346844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A74123-9339-F815-F22F-1717B663134A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A3D4CF-6AA3-4B50-858E-4A82153756DA}"/>
              </a:ext>
            </a:extLst>
          </p:cNvPr>
          <p:cNvGrpSpPr/>
          <p:nvPr/>
        </p:nvGrpSpPr>
        <p:grpSpPr>
          <a:xfrm>
            <a:off x="1732375" y="5089274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A48CB6-879F-B979-2519-9BFB15E18CA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39E98F3-F979-03FD-6D45-550A72CE255F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D62728-DF0A-E37D-AF2E-6E567673F051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766694-1B70-44D7-4B9A-FDC91A58304B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B68E5DB-3A6D-364C-D28F-0AABE326C84C}"/>
                  </a:ext>
                </a:extLst>
              </p14:cNvPr>
              <p14:cNvContentPartPr/>
              <p14:nvPr/>
            </p14:nvContentPartPr>
            <p14:xfrm>
              <a:off x="1739407" y="4751453"/>
              <a:ext cx="270" cy="27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B68E5DB-3A6D-364C-D28F-0AABE326C8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92157" y="470420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0140DCE-F96F-6A7C-3B1F-D9FCFC6BAE4A}"/>
                  </a:ext>
                </a:extLst>
              </p14:cNvPr>
              <p14:cNvContentPartPr/>
              <p14:nvPr/>
            </p14:nvContentPartPr>
            <p14:xfrm>
              <a:off x="1813246" y="4466645"/>
              <a:ext cx="270" cy="27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0140DCE-F96F-6A7C-3B1F-D9FCFC6BAE4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65996" y="441939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3375500" y="520909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28250" y="516184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3320594" y="502354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73344" y="497629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3393351" y="473414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6101" y="468689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3459617" y="415046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12367" y="4103211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B3F65A8-C2F9-E48B-1215-C5E66C801AAB}"/>
              </a:ext>
            </a:extLst>
          </p:cNvPr>
          <p:cNvGrpSpPr/>
          <p:nvPr/>
        </p:nvGrpSpPr>
        <p:grpSpPr>
          <a:xfrm>
            <a:off x="3290571" y="4284346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86B320B-BBB0-64DB-7211-C880CF0B5D3D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5F0A33-2B70-DB98-7476-1F5E2B7493FD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FE5915-F06B-59F2-31C7-444159CB4ECE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9AD04D8-B850-83D5-B3BD-9AF74D3FCFFA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3437438" y="491076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90188" y="486351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9298A2-3559-C95A-55E0-7D6CC5814E44}"/>
                  </a:ext>
                </a:extLst>
              </p14:cNvPr>
              <p14:cNvContentPartPr/>
              <p14:nvPr/>
            </p14:nvContentPartPr>
            <p14:xfrm>
              <a:off x="3049422" y="4697629"/>
              <a:ext cx="810879" cy="31916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9298A2-3559-C95A-55E0-7D6CC5814E4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31426" y="4679495"/>
                <a:ext cx="846510" cy="6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C7BC357-BD0B-6A47-694D-3A4154E21BEB}"/>
                  </a:ext>
                </a:extLst>
              </p14:cNvPr>
              <p14:cNvContentPartPr/>
              <p14:nvPr/>
            </p14:nvContentPartPr>
            <p14:xfrm>
              <a:off x="1408190" y="5004256"/>
              <a:ext cx="835492" cy="37596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C7BC357-BD0B-6A47-694D-3A4154E21B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90191" y="4986353"/>
                <a:ext cx="871129" cy="73044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DB0A2011-4CDA-E2EA-E3EE-423FF90027D5}"/>
              </a:ext>
            </a:extLst>
          </p:cNvPr>
          <p:cNvSpPr txBox="1"/>
          <p:nvPr/>
        </p:nvSpPr>
        <p:spPr>
          <a:xfrm>
            <a:off x="3919619" y="454015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586EE5-3F7C-6107-A15C-55F52D53874F}"/>
              </a:ext>
            </a:extLst>
          </p:cNvPr>
          <p:cNvSpPr txBox="1"/>
          <p:nvPr/>
        </p:nvSpPr>
        <p:spPr>
          <a:xfrm>
            <a:off x="1044448" y="4857600"/>
            <a:ext cx="72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F300937-1839-C81A-A2F6-95BE156A3756}"/>
                  </a:ext>
                </a:extLst>
              </p14:cNvPr>
              <p14:cNvContentPartPr/>
              <p14:nvPr/>
            </p14:nvContentPartPr>
            <p14:xfrm>
              <a:off x="4439654" y="4746455"/>
              <a:ext cx="242615" cy="332412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F300937-1839-C81A-A2F6-95BE156A375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21656" y="4728467"/>
                <a:ext cx="278251" cy="3680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5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2798485" y="278876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3639311" y="197717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1467" y="1959173"/>
                <a:ext cx="112416" cy="217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14:cNvPr>
              <p14:cNvContentPartPr/>
              <p14:nvPr/>
            </p14:nvContentPartPr>
            <p14:xfrm>
              <a:off x="3639311" y="4048996"/>
              <a:ext cx="3258662" cy="67348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311" y="4030989"/>
                <a:ext cx="3294301" cy="103003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3545029" y="339861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3566126" y="311263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8115" y="309913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3604804" y="282638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6772" y="281032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3632122" y="254013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4122" y="252663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3602099" y="225361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4108" y="224011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3277420" y="374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3337195" y="20852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4242398" y="346077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5148" y="341352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5030639" y="327522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3389" y="32279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5780295" y="298582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45" y="293857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6131565" y="240214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315" y="2354891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14:cNvPr>
              <p14:cNvContentPartPr/>
              <p14:nvPr/>
            </p14:nvContentPartPr>
            <p14:xfrm>
              <a:off x="6134982" y="2796763"/>
              <a:ext cx="270" cy="2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7732" y="27495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14:cNvPr>
              <p14:cNvContentPartPr/>
              <p14:nvPr/>
            </p14:nvContentPartPr>
            <p14:xfrm>
              <a:off x="5786279" y="2651248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9029" y="260399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14:cNvPr>
              <p14:cNvContentPartPr/>
              <p14:nvPr/>
            </p14:nvContentPartPr>
            <p14:xfrm>
              <a:off x="5230436" y="2536026"/>
              <a:ext cx="270" cy="27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83186" y="248877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14:cNvPr>
              <p14:cNvContentPartPr/>
              <p14:nvPr/>
            </p14:nvContentPartPr>
            <p14:xfrm>
              <a:off x="5166875" y="2724276"/>
              <a:ext cx="270" cy="27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9625" y="267702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4708097" y="316244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0847" y="311519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14:cNvPr>
              <p14:cNvContentPartPr/>
              <p14:nvPr/>
            </p14:nvContentPartPr>
            <p14:xfrm>
              <a:off x="152400" y="152400"/>
              <a:ext cx="0" cy="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2400" y="15240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620D-ED18-B57F-79FE-362DF1AE3FEA}"/>
              </a:ext>
            </a:extLst>
          </p:cNvPr>
          <p:cNvSpPr txBox="1"/>
          <p:nvPr/>
        </p:nvSpPr>
        <p:spPr>
          <a:xfrm>
            <a:off x="4550602" y="428710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14:cNvPr>
              <p14:cNvContentPartPr/>
              <p14:nvPr/>
            </p14:nvContentPartPr>
            <p14:xfrm>
              <a:off x="3998263" y="3993429"/>
              <a:ext cx="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0623" y="3975429"/>
                <a:ext cx="36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14:cNvPr>
              <p14:cNvContentPartPr/>
              <p14:nvPr/>
            </p14:nvContentPartPr>
            <p14:xfrm>
              <a:off x="4412983" y="3982629"/>
              <a:ext cx="6480" cy="23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4983" y="3964629"/>
                <a:ext cx="42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14:cNvPr>
              <p14:cNvContentPartPr/>
              <p14:nvPr/>
            </p14:nvContentPartPr>
            <p14:xfrm>
              <a:off x="4763263" y="3959949"/>
              <a:ext cx="3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263" y="3941949"/>
                <a:ext cx="36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14:cNvPr>
              <p14:cNvContentPartPr/>
              <p14:nvPr/>
            </p14:nvContentPartPr>
            <p14:xfrm>
              <a:off x="5122543" y="3951669"/>
              <a:ext cx="7200" cy="2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4543" y="3934029"/>
                <a:ext cx="42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14:cNvPr>
              <p14:cNvContentPartPr/>
              <p14:nvPr/>
            </p14:nvContentPartPr>
            <p14:xfrm>
              <a:off x="5467063" y="3960309"/>
              <a:ext cx="360" cy="20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9063" y="3942309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14:cNvPr>
              <p14:cNvContentPartPr/>
              <p14:nvPr/>
            </p14:nvContentPartPr>
            <p14:xfrm>
              <a:off x="5890783" y="3982989"/>
              <a:ext cx="360" cy="22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72783" y="3964989"/>
                <a:ext cx="36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14:cNvPr>
              <p14:cNvContentPartPr/>
              <p14:nvPr/>
            </p14:nvContentPartPr>
            <p14:xfrm>
              <a:off x="6302263" y="3997389"/>
              <a:ext cx="100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84263" y="3979749"/>
                <a:ext cx="4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14:cNvPr>
              <p14:cNvContentPartPr/>
              <p14:nvPr/>
            </p14:nvContentPartPr>
            <p14:xfrm>
              <a:off x="6597103" y="3986229"/>
              <a:ext cx="15840" cy="23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79463" y="3968589"/>
                <a:ext cx="5148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00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2798485" y="278876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3639311" y="197717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1467" y="1959173"/>
                <a:ext cx="112416" cy="217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14:cNvPr>
              <p14:cNvContentPartPr/>
              <p14:nvPr/>
            </p14:nvContentPartPr>
            <p14:xfrm>
              <a:off x="3639311" y="4048996"/>
              <a:ext cx="3258662" cy="67348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311" y="4030989"/>
                <a:ext cx="3294301" cy="103003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3545029" y="339861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3566126" y="311263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8115" y="309913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3604804" y="282638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6772" y="281032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3632122" y="254013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4122" y="252663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3602099" y="225361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4108" y="224011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3277420" y="374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3337195" y="20852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4242398" y="346077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5148" y="341352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5030639" y="327522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3389" y="32279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5780295" y="298582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45" y="293857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6131565" y="240214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315" y="2354891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14:cNvPr>
              <p14:cNvContentPartPr/>
              <p14:nvPr/>
            </p14:nvContentPartPr>
            <p14:xfrm>
              <a:off x="6134982" y="2796763"/>
              <a:ext cx="270" cy="2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7732" y="27495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14:cNvPr>
              <p14:cNvContentPartPr/>
              <p14:nvPr/>
            </p14:nvContentPartPr>
            <p14:xfrm>
              <a:off x="5786279" y="2651248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9029" y="260399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14:cNvPr>
              <p14:cNvContentPartPr/>
              <p14:nvPr/>
            </p14:nvContentPartPr>
            <p14:xfrm>
              <a:off x="5230436" y="2536026"/>
              <a:ext cx="270" cy="27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83186" y="248877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14:cNvPr>
              <p14:cNvContentPartPr/>
              <p14:nvPr/>
            </p14:nvContentPartPr>
            <p14:xfrm>
              <a:off x="5166875" y="2724276"/>
              <a:ext cx="270" cy="27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9625" y="267702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4708097" y="316244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0847" y="311519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14:cNvPr>
              <p14:cNvContentPartPr/>
              <p14:nvPr/>
            </p14:nvContentPartPr>
            <p14:xfrm>
              <a:off x="152400" y="152400"/>
              <a:ext cx="0" cy="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2400" y="15240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620D-ED18-B57F-79FE-362DF1AE3FEA}"/>
              </a:ext>
            </a:extLst>
          </p:cNvPr>
          <p:cNvSpPr txBox="1"/>
          <p:nvPr/>
        </p:nvSpPr>
        <p:spPr>
          <a:xfrm>
            <a:off x="4550602" y="428710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14:cNvPr>
              <p14:cNvContentPartPr/>
              <p14:nvPr/>
            </p14:nvContentPartPr>
            <p14:xfrm>
              <a:off x="3998263" y="3993429"/>
              <a:ext cx="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0263" y="3975429"/>
                <a:ext cx="36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14:cNvPr>
              <p14:cNvContentPartPr/>
              <p14:nvPr/>
            </p14:nvContentPartPr>
            <p14:xfrm>
              <a:off x="4412983" y="3982629"/>
              <a:ext cx="6480" cy="23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5930" y="3964629"/>
                <a:ext cx="40244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14:cNvPr>
              <p14:cNvContentPartPr/>
              <p14:nvPr/>
            </p14:nvContentPartPr>
            <p14:xfrm>
              <a:off x="4763263" y="3959949"/>
              <a:ext cx="3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263" y="3941949"/>
                <a:ext cx="36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14:cNvPr>
              <p14:cNvContentPartPr/>
              <p14:nvPr/>
            </p14:nvContentPartPr>
            <p14:xfrm>
              <a:off x="5122543" y="3951669"/>
              <a:ext cx="7200" cy="2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4543" y="3933669"/>
                <a:ext cx="42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14:cNvPr>
              <p14:cNvContentPartPr/>
              <p14:nvPr/>
            </p14:nvContentPartPr>
            <p14:xfrm>
              <a:off x="5467063" y="3960309"/>
              <a:ext cx="360" cy="20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9063" y="3942309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14:cNvPr>
              <p14:cNvContentPartPr/>
              <p14:nvPr/>
            </p14:nvContentPartPr>
            <p14:xfrm>
              <a:off x="5890783" y="3982989"/>
              <a:ext cx="360" cy="22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72783" y="3964989"/>
                <a:ext cx="36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14:cNvPr>
              <p14:cNvContentPartPr/>
              <p14:nvPr/>
            </p14:nvContentPartPr>
            <p14:xfrm>
              <a:off x="6302263" y="3997389"/>
              <a:ext cx="100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84263" y="3979389"/>
                <a:ext cx="4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14:cNvPr>
              <p14:cNvContentPartPr/>
              <p14:nvPr/>
            </p14:nvContentPartPr>
            <p14:xfrm>
              <a:off x="6597103" y="3986229"/>
              <a:ext cx="15840" cy="23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79103" y="3968202"/>
                <a:ext cx="51480" cy="273654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3D41481-ED17-3E34-68C1-F85ED43428D0}"/>
              </a:ext>
            </a:extLst>
          </p:cNvPr>
          <p:cNvGrpSpPr/>
          <p:nvPr/>
        </p:nvGrpSpPr>
        <p:grpSpPr>
          <a:xfrm>
            <a:off x="3802049" y="2371697"/>
            <a:ext cx="2373120" cy="1134720"/>
            <a:chOff x="3802049" y="2371697"/>
            <a:chExt cx="2373120" cy="11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FE61CD-2E91-BC86-1F73-E92A225BCD00}"/>
                    </a:ext>
                  </a:extLst>
                </p14:cNvPr>
                <p14:cNvContentPartPr/>
                <p14:nvPr/>
              </p14:nvContentPartPr>
              <p14:xfrm>
                <a:off x="3802049" y="2939057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FE61CD-2E91-BC86-1F73-E92A225BC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7729" y="293473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C0875-71CA-388F-7CDA-AEA6381981D9}"/>
                    </a:ext>
                  </a:extLst>
                </p14:cNvPr>
                <p14:cNvContentPartPr/>
                <p14:nvPr/>
              </p14:nvContentPartPr>
              <p14:xfrm>
                <a:off x="3844889" y="293689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C0875-71CA-388F-7CDA-AEA6381981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40569" y="293257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5991F4-5B99-C508-A84D-E1A00B2A2654}"/>
                    </a:ext>
                  </a:extLst>
                </p14:cNvPr>
                <p14:cNvContentPartPr/>
                <p14:nvPr/>
              </p14:nvContentPartPr>
              <p14:xfrm>
                <a:off x="5792849" y="2766617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5991F4-5B99-C508-A84D-E1A00B2A26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529" y="276229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C34E36-C8D9-C88B-BC81-B70AA37A4FCF}"/>
                    </a:ext>
                  </a:extLst>
                </p14:cNvPr>
                <p14:cNvContentPartPr/>
                <p14:nvPr/>
              </p14:nvContentPartPr>
              <p14:xfrm>
                <a:off x="5792849" y="2749697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C34E36-C8D9-C88B-BC81-B70AA37A4F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8529" y="2745377"/>
                  <a:ext cx="9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7608AE-C624-C79E-98C8-B2DD3B5C7707}"/>
                    </a:ext>
                  </a:extLst>
                </p14:cNvPr>
                <p14:cNvContentPartPr/>
                <p14:nvPr/>
              </p14:nvContentPartPr>
              <p14:xfrm>
                <a:off x="5429249" y="2646737"/>
                <a:ext cx="2764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7608AE-C624-C79E-98C8-B2DD3B5C77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24929" y="2642417"/>
                  <a:ext cx="285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8C01B9-EA73-EAA6-6EE8-92AA3A4FD811}"/>
                    </a:ext>
                  </a:extLst>
                </p14:cNvPr>
                <p14:cNvContentPartPr/>
                <p14:nvPr/>
              </p14:nvContentPartPr>
              <p14:xfrm>
                <a:off x="5431769" y="2371697"/>
                <a:ext cx="60660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8C01B9-EA73-EAA6-6EE8-92AA3A4FD8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27449" y="2367377"/>
                  <a:ext cx="615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A52B40-EF13-857B-BBA0-AD760C53445E}"/>
                    </a:ext>
                  </a:extLst>
                </p14:cNvPr>
                <p14:cNvContentPartPr/>
                <p14:nvPr/>
              </p14:nvContentPartPr>
              <p14:xfrm>
                <a:off x="6147809" y="2509217"/>
                <a:ext cx="27360" cy="41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A52B40-EF13-857B-BBA0-AD760C5344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3489" y="2504897"/>
                  <a:ext cx="360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DAEED8-F9EC-703D-203A-7495449CD784}"/>
                    </a:ext>
                  </a:extLst>
                </p14:cNvPr>
                <p14:cNvContentPartPr/>
                <p14:nvPr/>
              </p14:nvContentPartPr>
              <p14:xfrm>
                <a:off x="5436449" y="2829257"/>
                <a:ext cx="643680" cy="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DAEED8-F9EC-703D-203A-7495449CD7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32129" y="2824937"/>
                  <a:ext cx="652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474D01-47F0-8926-00E2-622D0936D5D4}"/>
                    </a:ext>
                  </a:extLst>
                </p14:cNvPr>
                <p14:cNvContentPartPr/>
                <p14:nvPr/>
              </p14:nvContentPartPr>
              <p14:xfrm>
                <a:off x="5174009" y="2793257"/>
                <a:ext cx="360" cy="10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474D01-47F0-8926-00E2-622D0936D5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9689" y="2788937"/>
                  <a:ext cx="9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5EBFD7-E18C-3C95-84DA-098E26077FF4}"/>
                    </a:ext>
                  </a:extLst>
                </p14:cNvPr>
                <p14:cNvContentPartPr/>
                <p14:nvPr/>
              </p14:nvContentPartPr>
              <p14:xfrm>
                <a:off x="5274089" y="2701457"/>
                <a:ext cx="13716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5EBFD7-E18C-3C95-84DA-098E26077F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9769" y="2697137"/>
                  <a:ext cx="145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EA7B96-1A35-E4C3-C6CD-868FD337E0C0}"/>
                    </a:ext>
                  </a:extLst>
                </p14:cNvPr>
                <p14:cNvContentPartPr/>
                <p14:nvPr/>
              </p14:nvContentPartPr>
              <p14:xfrm>
                <a:off x="5316929" y="2531537"/>
                <a:ext cx="7992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EA7B96-1A35-E4C3-C6CD-868FD337E0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12609" y="2527217"/>
                  <a:ext cx="8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C2340C-AECB-8B44-6614-981C353901CE}"/>
                    </a:ext>
                  </a:extLst>
                </p14:cNvPr>
                <p14:cNvContentPartPr/>
                <p14:nvPr/>
              </p14:nvContentPartPr>
              <p14:xfrm>
                <a:off x="5232329" y="2625497"/>
                <a:ext cx="360" cy="31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C2340C-AECB-8B44-6614-981C353901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8009" y="2621177"/>
                  <a:ext cx="9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A5B4DC-439D-5D44-A978-4E276C99163B}"/>
                    </a:ext>
                  </a:extLst>
                </p14:cNvPr>
                <p14:cNvContentPartPr/>
                <p14:nvPr/>
              </p14:nvContentPartPr>
              <p14:xfrm>
                <a:off x="4798529" y="3159017"/>
                <a:ext cx="588240" cy="1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A5B4DC-439D-5D44-A978-4E276C9916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94209" y="3154697"/>
                  <a:ext cx="596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68235D-8F97-E927-E098-790DDE51C363}"/>
                    </a:ext>
                  </a:extLst>
                </p14:cNvPr>
                <p14:cNvContentPartPr/>
                <p14:nvPr/>
              </p14:nvContentPartPr>
              <p14:xfrm>
                <a:off x="4692329" y="2945897"/>
                <a:ext cx="360" cy="12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68235D-8F97-E927-E098-790DDE51C3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8009" y="2941577"/>
                  <a:ext cx="9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253A8F-E4FB-3AB6-6427-347CED9BEBEA}"/>
                    </a:ext>
                  </a:extLst>
                </p14:cNvPr>
                <p14:cNvContentPartPr/>
                <p14:nvPr/>
              </p14:nvContentPartPr>
              <p14:xfrm>
                <a:off x="5030009" y="2943017"/>
                <a:ext cx="360" cy="23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253A8F-E4FB-3AB6-6427-347CED9BEB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25689" y="2938697"/>
                  <a:ext cx="9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00D243-0CC7-3F6F-632F-FBE79BF3E42D}"/>
                    </a:ext>
                  </a:extLst>
                </p14:cNvPr>
                <p14:cNvContentPartPr/>
                <p14:nvPr/>
              </p14:nvContentPartPr>
              <p14:xfrm>
                <a:off x="5136929" y="3302297"/>
                <a:ext cx="27504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00D243-0CC7-3F6F-632F-FBE79BF3E4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32609" y="3297977"/>
                  <a:ext cx="283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4D13CB-1E86-7920-93BD-C295301747B6}"/>
                    </a:ext>
                  </a:extLst>
                </p14:cNvPr>
                <p14:cNvContentPartPr/>
                <p14:nvPr/>
              </p14:nvContentPartPr>
              <p14:xfrm>
                <a:off x="4216769" y="2966057"/>
                <a:ext cx="17640" cy="41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4D13CB-1E86-7920-93BD-C295301747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2449" y="2961737"/>
                  <a:ext cx="26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7C4F89-EFC9-B280-334C-68039A1BF30D}"/>
                    </a:ext>
                  </a:extLst>
                </p14:cNvPr>
                <p14:cNvContentPartPr/>
                <p14:nvPr/>
              </p14:nvContentPartPr>
              <p14:xfrm>
                <a:off x="4336649" y="3471497"/>
                <a:ext cx="1031040" cy="3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7C4F89-EFC9-B280-334C-68039A1BF3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2329" y="3467177"/>
                  <a:ext cx="1039680" cy="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253CCD1-5542-E89A-2B8F-E5F1B6678534}"/>
              </a:ext>
            </a:extLst>
          </p:cNvPr>
          <p:cNvSpPr txBox="1"/>
          <p:nvPr/>
        </p:nvSpPr>
        <p:spPr>
          <a:xfrm>
            <a:off x="5735069" y="1528352"/>
            <a:ext cx="148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Tbb" panose="02000503000000000000" pitchFamily="2" charset="0"/>
              </a:rPr>
              <a:t>Distance from mean 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C1DD2-F7EC-DD81-041F-5D81723E0171}"/>
              </a:ext>
            </a:extLst>
          </p:cNvPr>
          <p:cNvSpPr txBox="1"/>
          <p:nvPr/>
        </p:nvSpPr>
        <p:spPr>
          <a:xfrm>
            <a:off x="3862799" y="1423313"/>
            <a:ext cx="145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Tbb" panose="02000503000000000000" pitchFamily="2" charset="0"/>
              </a:rPr>
              <a:t>Distance from mean 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6803E-EA39-4C28-9EF8-90258887A48A}"/>
              </a:ext>
            </a:extLst>
          </p:cNvPr>
          <p:cNvSpPr txBox="1"/>
          <p:nvPr/>
        </p:nvSpPr>
        <p:spPr>
          <a:xfrm>
            <a:off x="5230376" y="150733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5CC17-D944-2B8C-83A1-7D15954E0132}"/>
              </a:ext>
            </a:extLst>
          </p:cNvPr>
          <p:cNvSpPr txBox="1"/>
          <p:nvPr/>
        </p:nvSpPr>
        <p:spPr>
          <a:xfrm>
            <a:off x="6598529" y="269686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D0E7AD-6151-585F-3C1C-A1AEB3EB66D4}"/>
                  </a:ext>
                </a:extLst>
              </p14:cNvPr>
              <p14:cNvContentPartPr/>
              <p14:nvPr/>
            </p14:nvContentPartPr>
            <p14:xfrm>
              <a:off x="5412571" y="2477640"/>
              <a:ext cx="360" cy="52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D0E7AD-6151-585F-3C1C-A1AEB3EB66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06451" y="2471520"/>
                <a:ext cx="126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044374D-7AB5-3D53-378B-B0AFBA8A4B86}"/>
              </a:ext>
            </a:extLst>
          </p:cNvPr>
          <p:cNvGrpSpPr/>
          <p:nvPr/>
        </p:nvGrpSpPr>
        <p:grpSpPr>
          <a:xfrm>
            <a:off x="5420491" y="2652240"/>
            <a:ext cx="360" cy="131760"/>
            <a:chOff x="5420491" y="2652240"/>
            <a:chExt cx="36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5CFCF0-7350-9B44-3417-FA5F04466B68}"/>
                    </a:ext>
                  </a:extLst>
                </p14:cNvPr>
                <p14:cNvContentPartPr/>
                <p14:nvPr/>
              </p14:nvContentPartPr>
              <p14:xfrm>
                <a:off x="5420491" y="2652240"/>
                <a:ext cx="360" cy="6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5CFCF0-7350-9B44-3417-FA5F04466B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4371" y="2646120"/>
                  <a:ext cx="12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293CED-F49F-A35B-EF94-08AA4CA16EB9}"/>
                    </a:ext>
                  </a:extLst>
                </p14:cNvPr>
                <p14:cNvContentPartPr/>
                <p14:nvPr/>
              </p14:nvContentPartPr>
              <p14:xfrm>
                <a:off x="5420491" y="2759880"/>
                <a:ext cx="360" cy="2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293CED-F49F-A35B-EF94-08AA4CA16E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14371" y="2753760"/>
                  <a:ext cx="126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83F409-4C75-A2C6-90B1-108B24019926}"/>
                  </a:ext>
                </a:extLst>
              </p14:cNvPr>
              <p14:cNvContentPartPr/>
              <p14:nvPr/>
            </p14:nvContentPartPr>
            <p14:xfrm>
              <a:off x="5420491" y="2872560"/>
              <a:ext cx="360" cy="60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83F409-4C75-A2C6-90B1-108B240199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14371" y="2866440"/>
                <a:ext cx="12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697F69-A098-E606-8DC7-DED955AEAF40}"/>
                  </a:ext>
                </a:extLst>
              </p14:cNvPr>
              <p14:cNvContentPartPr/>
              <p14:nvPr/>
            </p14:nvContentPartPr>
            <p14:xfrm>
              <a:off x="5415451" y="259392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697F69-A098-E606-8DC7-DED955AEAF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09331" y="25878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74B607-C6AC-A6CE-7DE4-6DF29EC5E697}"/>
                  </a:ext>
                </a:extLst>
              </p14:cNvPr>
              <p14:cNvContentPartPr/>
              <p14:nvPr/>
            </p14:nvContentPartPr>
            <p14:xfrm>
              <a:off x="5429491" y="3001080"/>
              <a:ext cx="360" cy="47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74B607-C6AC-A6CE-7DE4-6DF29EC5E69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23371" y="2994960"/>
                <a:ext cx="12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291823-50CC-9A06-824C-829FD5505C7A}"/>
                  </a:ext>
                </a:extLst>
              </p14:cNvPr>
              <p14:cNvContentPartPr/>
              <p14:nvPr/>
            </p14:nvContentPartPr>
            <p14:xfrm>
              <a:off x="5429491" y="3116640"/>
              <a:ext cx="360" cy="54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291823-50CC-9A06-824C-829FD5505C7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23371" y="3110520"/>
                <a:ext cx="126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CFE4730-C1C0-0DF6-ECB1-323224A2D73B}"/>
              </a:ext>
            </a:extLst>
          </p:cNvPr>
          <p:cNvGrpSpPr/>
          <p:nvPr/>
        </p:nvGrpSpPr>
        <p:grpSpPr>
          <a:xfrm>
            <a:off x="5429491" y="3246600"/>
            <a:ext cx="360" cy="187200"/>
            <a:chOff x="5429491" y="3246600"/>
            <a:chExt cx="36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6897D1-5CC7-A0E1-5CBB-1214C36D5BDE}"/>
                    </a:ext>
                  </a:extLst>
                </p14:cNvPr>
                <p14:cNvContentPartPr/>
                <p14:nvPr/>
              </p14:nvContentPartPr>
              <p14:xfrm>
                <a:off x="5429491" y="3246600"/>
                <a:ext cx="360" cy="64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6897D1-5CC7-A0E1-5CBB-1214C36D5B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3371" y="3240480"/>
                  <a:ext cx="12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822BD6-C50F-AE91-2C01-D2148108FF94}"/>
                    </a:ext>
                  </a:extLst>
                </p14:cNvPr>
                <p14:cNvContentPartPr/>
                <p14:nvPr/>
              </p14:nvContentPartPr>
              <p14:xfrm>
                <a:off x="5429491" y="3367200"/>
                <a:ext cx="360" cy="66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822BD6-C50F-AE91-2C01-D2148108FF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3371" y="3361080"/>
                  <a:ext cx="126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1E8DEFD-6128-6493-4A0C-9E0AB0EFBC5B}"/>
                  </a:ext>
                </a:extLst>
              </p14:cNvPr>
              <p14:cNvContentPartPr/>
              <p14:nvPr/>
            </p14:nvContentPartPr>
            <p14:xfrm>
              <a:off x="5429491" y="3507240"/>
              <a:ext cx="360" cy="85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1E8DEFD-6128-6493-4A0C-9E0AB0EFBC5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23371" y="3501120"/>
                <a:ext cx="12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D45A15C-ACE1-8499-3EF6-51B6C16B9073}"/>
                  </a:ext>
                </a:extLst>
              </p14:cNvPr>
              <p14:cNvContentPartPr/>
              <p14:nvPr/>
            </p14:nvContentPartPr>
            <p14:xfrm>
              <a:off x="5432011" y="3654840"/>
              <a:ext cx="360" cy="15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D45A15C-ACE1-8499-3EF6-51B6C16B907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425891" y="3648720"/>
                <a:ext cx="12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63B01B-D5F2-F2C3-B4DE-E9E7B9C1F8CF}"/>
                  </a:ext>
                </a:extLst>
              </p14:cNvPr>
              <p14:cNvContentPartPr/>
              <p14:nvPr/>
            </p14:nvContentPartPr>
            <p14:xfrm>
              <a:off x="5432011" y="3734400"/>
              <a:ext cx="360" cy="25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63B01B-D5F2-F2C3-B4DE-E9E7B9C1F8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25891" y="3728280"/>
                <a:ext cx="126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D5655A0-9BAE-2A56-1A63-6BB0837FFB8A}"/>
              </a:ext>
            </a:extLst>
          </p:cNvPr>
          <p:cNvGrpSpPr/>
          <p:nvPr/>
        </p:nvGrpSpPr>
        <p:grpSpPr>
          <a:xfrm>
            <a:off x="5438491" y="3829080"/>
            <a:ext cx="360" cy="74520"/>
            <a:chOff x="5438491" y="3829080"/>
            <a:chExt cx="36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853392-ED4D-FA52-C9E7-242FFDD06A37}"/>
                    </a:ext>
                  </a:extLst>
                </p14:cNvPr>
                <p14:cNvContentPartPr/>
                <p14:nvPr/>
              </p14:nvContentPartPr>
              <p14:xfrm>
                <a:off x="5438491" y="3829080"/>
                <a:ext cx="360" cy="1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853392-ED4D-FA52-C9E7-242FFDD06A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2371" y="3822960"/>
                  <a:ext cx="12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1684BD-DD78-95F0-F381-83A9C82E2E4E}"/>
                    </a:ext>
                  </a:extLst>
                </p14:cNvPr>
                <p14:cNvContentPartPr/>
                <p14:nvPr/>
              </p14:nvContentPartPr>
              <p14:xfrm>
                <a:off x="5438491" y="3889560"/>
                <a:ext cx="360" cy="1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1684BD-DD78-95F0-F381-83A9C82E2E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32371" y="3883440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A5B60B-1A27-96AD-3C5E-737E1C325057}"/>
              </a:ext>
            </a:extLst>
          </p:cNvPr>
          <p:cNvGrpSpPr/>
          <p:nvPr/>
        </p:nvGrpSpPr>
        <p:grpSpPr>
          <a:xfrm>
            <a:off x="3790771" y="2949600"/>
            <a:ext cx="218880" cy="360"/>
            <a:chOff x="3790771" y="2949600"/>
            <a:chExt cx="2188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F14487-4278-8CFD-7872-F5F19C6C5EB9}"/>
                    </a:ext>
                  </a:extLst>
                </p14:cNvPr>
                <p14:cNvContentPartPr/>
                <p14:nvPr/>
              </p14:nvContentPartPr>
              <p14:xfrm>
                <a:off x="3790771" y="2949600"/>
                <a:ext cx="7632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F14487-4278-8CFD-7872-F5F19C6C5E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84651" y="2943480"/>
                  <a:ext cx="88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F0A343-5325-038F-19DE-792CD5ECEC92}"/>
                    </a:ext>
                  </a:extLst>
                </p14:cNvPr>
                <p14:cNvContentPartPr/>
                <p14:nvPr/>
              </p14:nvContentPartPr>
              <p14:xfrm>
                <a:off x="3929011" y="2949600"/>
                <a:ext cx="8064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F0A343-5325-038F-19DE-792CD5ECEC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22891" y="2943480"/>
                  <a:ext cx="928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6E1ECD9-C99E-C28E-2E56-AEA64B054DE9}"/>
                  </a:ext>
                </a:extLst>
              </p14:cNvPr>
              <p14:cNvContentPartPr/>
              <p14:nvPr/>
            </p14:nvContentPartPr>
            <p14:xfrm>
              <a:off x="4078051" y="2946720"/>
              <a:ext cx="54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E1ECD9-C99E-C28E-2E56-AEA64B054D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71931" y="2940600"/>
                <a:ext cx="66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E2303F-FA74-33D6-F002-598C0BC93855}"/>
              </a:ext>
            </a:extLst>
          </p:cNvPr>
          <p:cNvGrpSpPr/>
          <p:nvPr/>
        </p:nvGrpSpPr>
        <p:grpSpPr>
          <a:xfrm>
            <a:off x="4224571" y="2925480"/>
            <a:ext cx="307080" cy="12240"/>
            <a:chOff x="4224571" y="2925480"/>
            <a:chExt cx="30708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4DFCA7-BA67-84D2-3730-B1682602558E}"/>
                    </a:ext>
                  </a:extLst>
                </p14:cNvPr>
                <p14:cNvContentPartPr/>
                <p14:nvPr/>
              </p14:nvContentPartPr>
              <p14:xfrm>
                <a:off x="4224571" y="2934120"/>
                <a:ext cx="76680" cy="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4DFCA7-BA67-84D2-3730-B168260255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18451" y="2928000"/>
                  <a:ext cx="889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AD8093-A6FE-1350-8177-D041FE720D1C}"/>
                    </a:ext>
                  </a:extLst>
                </p14:cNvPr>
                <p14:cNvContentPartPr/>
                <p14:nvPr/>
              </p14:nvContentPartPr>
              <p14:xfrm>
                <a:off x="4349491" y="2925480"/>
                <a:ext cx="6984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AD8093-A6FE-1350-8177-D041FE720D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43371" y="2919360"/>
                  <a:ext cx="82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AACE1C-6889-9E6B-ECFF-13FB02EDAD8F}"/>
                    </a:ext>
                  </a:extLst>
                </p14:cNvPr>
                <p14:cNvContentPartPr/>
                <p14:nvPr/>
              </p14:nvContentPartPr>
              <p14:xfrm>
                <a:off x="4457491" y="2925480"/>
                <a:ext cx="741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AACE1C-6889-9E6B-ECFF-13FB02EDAD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51371" y="2919360"/>
                  <a:ext cx="864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11A3CA8-FD15-28E2-E205-DAAD8DBC3C7C}"/>
              </a:ext>
            </a:extLst>
          </p:cNvPr>
          <p:cNvGrpSpPr/>
          <p:nvPr/>
        </p:nvGrpSpPr>
        <p:grpSpPr>
          <a:xfrm>
            <a:off x="4634971" y="2915040"/>
            <a:ext cx="1087920" cy="10800"/>
            <a:chOff x="4634971" y="2915040"/>
            <a:chExt cx="1087920" cy="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587BFE-93DA-6C73-65BA-0AD8A2732698}"/>
                    </a:ext>
                  </a:extLst>
                </p14:cNvPr>
                <p14:cNvContentPartPr/>
                <p14:nvPr/>
              </p14:nvContentPartPr>
              <p14:xfrm>
                <a:off x="4634971" y="2925480"/>
                <a:ext cx="8568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587BFE-93DA-6C73-65BA-0AD8A27326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28851" y="2919360"/>
                  <a:ext cx="97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F56D12-ABF4-623F-E854-B082552EA51D}"/>
                    </a:ext>
                  </a:extLst>
                </p14:cNvPr>
                <p14:cNvContentPartPr/>
                <p14:nvPr/>
              </p14:nvContentPartPr>
              <p14:xfrm>
                <a:off x="4771411" y="2922600"/>
                <a:ext cx="4500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F56D12-ABF4-623F-E854-B082552EA5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65291" y="2916480"/>
                  <a:ext cx="57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093BC6-FFD6-53AF-CAE1-58FF87FB94D5}"/>
                    </a:ext>
                  </a:extLst>
                </p14:cNvPr>
                <p14:cNvContentPartPr/>
                <p14:nvPr/>
              </p14:nvContentPartPr>
              <p14:xfrm>
                <a:off x="4871491" y="2920080"/>
                <a:ext cx="5904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093BC6-FFD6-53AF-CAE1-58FF87FB94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65371" y="2913960"/>
                  <a:ext cx="71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B3B72E-AEC4-91BB-57C1-6813DA00A74A}"/>
                    </a:ext>
                  </a:extLst>
                </p14:cNvPr>
                <p14:cNvContentPartPr/>
                <p14:nvPr/>
              </p14:nvContentPartPr>
              <p14:xfrm>
                <a:off x="4988851" y="2920080"/>
                <a:ext cx="7524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B3B72E-AEC4-91BB-57C1-6813DA00A7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82731" y="2913960"/>
                  <a:ext cx="87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8A0726-4DA8-B528-9202-C0C9EB53793C}"/>
                    </a:ext>
                  </a:extLst>
                </p14:cNvPr>
                <p14:cNvContentPartPr/>
                <p14:nvPr/>
              </p14:nvContentPartPr>
              <p14:xfrm>
                <a:off x="5133931" y="2922960"/>
                <a:ext cx="5832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8A0726-4DA8-B528-9202-C0C9EB5379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7811" y="2916840"/>
                  <a:ext cx="70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098052-1BE0-A2DF-D693-0850442DCA2F}"/>
                    </a:ext>
                  </a:extLst>
                </p14:cNvPr>
                <p14:cNvContentPartPr/>
                <p14:nvPr/>
              </p14:nvContentPartPr>
              <p14:xfrm>
                <a:off x="5271091" y="2922960"/>
                <a:ext cx="7272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098052-1BE0-A2DF-D693-0850442DCA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64971" y="2916840"/>
                  <a:ext cx="8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C9C95A-2E3F-2C6C-67A6-A543C73A8162}"/>
                    </a:ext>
                  </a:extLst>
                </p14:cNvPr>
                <p14:cNvContentPartPr/>
                <p14:nvPr/>
              </p14:nvContentPartPr>
              <p14:xfrm>
                <a:off x="5426971" y="2922960"/>
                <a:ext cx="435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C9C95A-2E3F-2C6C-67A6-A543C73A81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20851" y="2916840"/>
                  <a:ext cx="55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FB3E5F-E067-6A28-C7EA-E9B9537D6FE4}"/>
                    </a:ext>
                  </a:extLst>
                </p14:cNvPr>
                <p14:cNvContentPartPr/>
                <p14:nvPr/>
              </p14:nvContentPartPr>
              <p14:xfrm>
                <a:off x="5529571" y="2917560"/>
                <a:ext cx="8892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FB3E5F-E067-6A28-C7EA-E9B9537D6F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23451" y="2911440"/>
                  <a:ext cx="10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953484-76CF-BB1A-9864-1E9B5771B365}"/>
                    </a:ext>
                  </a:extLst>
                </p14:cNvPr>
                <p14:cNvContentPartPr/>
                <p14:nvPr/>
              </p14:nvContentPartPr>
              <p14:xfrm>
                <a:off x="5700931" y="2915040"/>
                <a:ext cx="219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953484-76CF-BB1A-9864-1E9B5771B3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94811" y="2908920"/>
                  <a:ext cx="342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47464B7-083D-C67E-35CE-49DC9DCD3DBD}"/>
                  </a:ext>
                </a:extLst>
              </p14:cNvPr>
              <p14:cNvContentPartPr/>
              <p14:nvPr/>
            </p14:nvContentPartPr>
            <p14:xfrm>
              <a:off x="5832691" y="2906040"/>
              <a:ext cx="2412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47464B7-083D-C67E-35CE-49DC9DCD3D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26571" y="2899920"/>
                <a:ext cx="363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B9C8BC7-5DA4-55DF-A0C2-4253250B357C}"/>
              </a:ext>
            </a:extLst>
          </p:cNvPr>
          <p:cNvGrpSpPr/>
          <p:nvPr/>
        </p:nvGrpSpPr>
        <p:grpSpPr>
          <a:xfrm>
            <a:off x="5957251" y="2916840"/>
            <a:ext cx="670680" cy="8280"/>
            <a:chOff x="5957251" y="2916840"/>
            <a:chExt cx="670680" cy="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7566C59-655B-855E-1430-AC6F5A5F8B3C}"/>
                    </a:ext>
                  </a:extLst>
                </p14:cNvPr>
                <p14:cNvContentPartPr/>
                <p14:nvPr/>
              </p14:nvContentPartPr>
              <p14:xfrm>
                <a:off x="5957251" y="2916840"/>
                <a:ext cx="7380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7566C59-655B-855E-1430-AC6F5A5F8B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51131" y="2910720"/>
                  <a:ext cx="86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2F4B44-CE29-EE21-8740-BA64B628DB2F}"/>
                    </a:ext>
                  </a:extLst>
                </p14:cNvPr>
                <p14:cNvContentPartPr/>
                <p14:nvPr/>
              </p14:nvContentPartPr>
              <p14:xfrm>
                <a:off x="6102331" y="2916840"/>
                <a:ext cx="540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2F4B44-CE29-EE21-8740-BA64B628DB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96211" y="2910720"/>
                  <a:ext cx="17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F79D13-8E79-0C26-4562-188860AD9687}"/>
                    </a:ext>
                  </a:extLst>
                </p14:cNvPr>
                <p14:cNvContentPartPr/>
                <p14:nvPr/>
              </p14:nvContentPartPr>
              <p14:xfrm>
                <a:off x="6152371" y="2924760"/>
                <a:ext cx="5004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F79D13-8E79-0C26-4562-188860AD96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46251" y="2918640"/>
                  <a:ext cx="62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C0BB29-B5BA-C8C0-2D3B-14C29B81194A}"/>
                    </a:ext>
                  </a:extLst>
                </p14:cNvPr>
                <p14:cNvContentPartPr/>
                <p14:nvPr/>
              </p14:nvContentPartPr>
              <p14:xfrm>
                <a:off x="6273691" y="2924760"/>
                <a:ext cx="2952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C0BB29-B5BA-C8C0-2D3B-14C29B8119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67571" y="2918640"/>
                  <a:ext cx="41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BCB72D-4935-F3A1-4653-C680879FC2E1}"/>
                    </a:ext>
                  </a:extLst>
                </p14:cNvPr>
                <p14:cNvContentPartPr/>
                <p14:nvPr/>
              </p14:nvContentPartPr>
              <p14:xfrm>
                <a:off x="6378811" y="2921880"/>
                <a:ext cx="6660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BCB72D-4935-F3A1-4653-C680879FC2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2691" y="2915760"/>
                  <a:ext cx="78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B833A9-A4A6-3CF7-D695-FD52907D513B}"/>
                    </a:ext>
                  </a:extLst>
                </p14:cNvPr>
                <p14:cNvContentPartPr/>
                <p14:nvPr/>
              </p14:nvContentPartPr>
              <p14:xfrm>
                <a:off x="6488611" y="2921880"/>
                <a:ext cx="3744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B833A9-A4A6-3CF7-D695-FD52907D51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82491" y="2915760"/>
                  <a:ext cx="49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820DCD-34E1-305C-660A-3FA1B8605C3A}"/>
                    </a:ext>
                  </a:extLst>
                </p14:cNvPr>
                <p14:cNvContentPartPr/>
                <p14:nvPr/>
              </p14:nvContentPartPr>
              <p14:xfrm>
                <a:off x="6598051" y="2921880"/>
                <a:ext cx="2988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820DCD-34E1-305C-660A-3FA1B8605C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91931" y="2915760"/>
                  <a:ext cx="4212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CD20488-474B-ECBA-BD8F-0C5301E74388}"/>
                  </a:ext>
                </a:extLst>
              </p14:cNvPr>
              <p14:cNvContentPartPr/>
              <p14:nvPr/>
            </p14:nvContentPartPr>
            <p14:xfrm>
              <a:off x="6256411" y="2075880"/>
              <a:ext cx="269280" cy="525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CD20488-474B-ECBA-BD8F-0C5301E7438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38771" y="2058240"/>
                <a:ext cx="304920" cy="56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3EB70AD-7451-9F0A-84AE-740C70851BD2}"/>
              </a:ext>
            </a:extLst>
          </p:cNvPr>
          <p:cNvGrpSpPr/>
          <p:nvPr/>
        </p:nvGrpSpPr>
        <p:grpSpPr>
          <a:xfrm>
            <a:off x="4939891" y="1878240"/>
            <a:ext cx="732960" cy="498600"/>
            <a:chOff x="4939891" y="1878240"/>
            <a:chExt cx="73296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0FCD22-B46E-203E-5166-CBA0708F972B}"/>
                    </a:ext>
                  </a:extLst>
                </p14:cNvPr>
                <p14:cNvContentPartPr/>
                <p14:nvPr/>
              </p14:nvContentPartPr>
              <p14:xfrm>
                <a:off x="5389531" y="1916040"/>
                <a:ext cx="360" cy="7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0FCD22-B46E-203E-5166-CBA0708F97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83411" y="1909920"/>
                  <a:ext cx="12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EB32FE-CCFB-60B3-8764-39043DDABED0}"/>
                    </a:ext>
                  </a:extLst>
                </p14:cNvPr>
                <p14:cNvContentPartPr/>
                <p14:nvPr/>
              </p14:nvContentPartPr>
              <p14:xfrm>
                <a:off x="5404651" y="2060760"/>
                <a:ext cx="360" cy="3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EB32FE-CCFB-60B3-8764-39043DDABED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98531" y="2054640"/>
                  <a:ext cx="1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65A566-7038-0CD9-D4DB-8B6691C43D1F}"/>
                    </a:ext>
                  </a:extLst>
                </p14:cNvPr>
                <p14:cNvContentPartPr/>
                <p14:nvPr/>
              </p14:nvContentPartPr>
              <p14:xfrm>
                <a:off x="5412571" y="2188200"/>
                <a:ext cx="36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65A566-7038-0CD9-D4DB-8B6691C43D1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06451" y="2182080"/>
                  <a:ext cx="12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6FF3DF-A9C2-2CED-AF0B-1CB207EA938A}"/>
                    </a:ext>
                  </a:extLst>
                </p14:cNvPr>
                <p14:cNvContentPartPr/>
                <p14:nvPr/>
              </p14:nvContentPartPr>
              <p14:xfrm>
                <a:off x="5412571" y="2314560"/>
                <a:ext cx="360" cy="62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6FF3DF-A9C2-2CED-AF0B-1CB207EA93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06451" y="2308440"/>
                  <a:ext cx="12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D5DF77-1141-722B-62A2-B0AB67F4B073}"/>
                    </a:ext>
                  </a:extLst>
                </p14:cNvPr>
                <p14:cNvContentPartPr/>
                <p14:nvPr/>
              </p14:nvContentPartPr>
              <p14:xfrm>
                <a:off x="4939891" y="1878240"/>
                <a:ext cx="732960" cy="413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D5DF77-1141-722B-62A2-B0AB67F4B0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22251" y="1860600"/>
                  <a:ext cx="768600" cy="44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9A08F4-0519-DF21-5D3D-CCBC805AB8F3}"/>
                  </a:ext>
                </a:extLst>
              </p14:cNvPr>
              <p14:cNvContentPartPr/>
              <p14:nvPr/>
            </p14:nvContentPartPr>
            <p14:xfrm>
              <a:off x="6264331" y="2616960"/>
              <a:ext cx="8640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9A08F4-0519-DF21-5D3D-CCBC805AB8F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46331" y="2598960"/>
                <a:ext cx="1220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21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D53963-193F-D71A-83B2-BEDC2752E937}"/>
                  </a:ext>
                </a:extLst>
              </p14:cNvPr>
              <p14:cNvContentPartPr/>
              <p14:nvPr/>
            </p14:nvContentPartPr>
            <p14:xfrm>
              <a:off x="3709890" y="873697"/>
              <a:ext cx="3079440" cy="796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D53963-193F-D71A-83B2-BEDC2752E9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1890" y="856057"/>
                <a:ext cx="311508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BE579C-4BCF-C9D1-C8FB-02074B3175CC}"/>
                  </a:ext>
                </a:extLst>
              </p14:cNvPr>
              <p14:cNvContentPartPr/>
              <p14:nvPr/>
            </p14:nvContentPartPr>
            <p14:xfrm>
              <a:off x="5146663" y="135072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BE579C-4BCF-C9D1-C8FB-02074B317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9023" y="13327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EE1368-2721-B388-2B43-52E68DFD859C}"/>
                  </a:ext>
                </a:extLst>
              </p14:cNvPr>
              <p14:cNvContentPartPr/>
              <p14:nvPr/>
            </p14:nvContentPartPr>
            <p14:xfrm>
              <a:off x="5153863" y="143424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EE1368-2721-B388-2B43-52E68DFD8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223" y="14166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A1BEAB-EC36-5A36-28C4-D6786F0E9293}"/>
                  </a:ext>
                </a:extLst>
              </p14:cNvPr>
              <p14:cNvContentPartPr/>
              <p14:nvPr/>
            </p14:nvContentPartPr>
            <p14:xfrm>
              <a:off x="5153863" y="153432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A1BEAB-EC36-5A36-28C4-D6786F0E92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223" y="15163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89FA63-04A9-FE9E-5CA2-C188EF496B9C}"/>
                  </a:ext>
                </a:extLst>
              </p14:cNvPr>
              <p14:cNvContentPartPr/>
              <p14:nvPr/>
            </p14:nvContentPartPr>
            <p14:xfrm>
              <a:off x="5153863" y="160668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89FA63-04A9-FE9E-5CA2-C188EF496B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6223" y="1589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B2F2B88-B634-7140-CAE8-2AF1695B5498}"/>
                  </a:ext>
                </a:extLst>
              </p14:cNvPr>
              <p14:cNvContentPartPr/>
              <p14:nvPr/>
            </p14:nvContentPartPr>
            <p14:xfrm>
              <a:off x="5137290" y="113721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B2F2B88-B634-7140-CAE8-2AF1695B54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9650" y="11195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1551225-272C-8556-A1C0-E99B8A54BD83}"/>
                  </a:ext>
                </a:extLst>
              </p14:cNvPr>
              <p14:cNvContentPartPr/>
              <p14:nvPr/>
            </p14:nvContentPartPr>
            <p14:xfrm>
              <a:off x="5134050" y="1049017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1551225-272C-8556-A1C0-E99B8A54BD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6050" y="10310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B9E4B7A-81E2-6D36-6E6F-BE8EDBF1CFC6}"/>
                  </a:ext>
                </a:extLst>
              </p14:cNvPr>
              <p14:cNvContentPartPr/>
              <p14:nvPr/>
            </p14:nvContentPartPr>
            <p14:xfrm>
              <a:off x="5134050" y="977737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B9E4B7A-81E2-6D36-6E6F-BE8EDBF1CF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6050" y="9597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773B3D-F846-04DF-C354-209E482A7586}"/>
                  </a:ext>
                </a:extLst>
              </p14:cNvPr>
              <p14:cNvContentPartPr/>
              <p14:nvPr/>
            </p14:nvContentPartPr>
            <p14:xfrm>
              <a:off x="5140530" y="873697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773B3D-F846-04DF-C354-209E482A75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2890" y="8556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B22200-DAE3-BA60-7EF2-5F9003D18585}"/>
                  </a:ext>
                </a:extLst>
              </p14:cNvPr>
              <p14:cNvContentPartPr/>
              <p14:nvPr/>
            </p14:nvContentPartPr>
            <p14:xfrm>
              <a:off x="5225130" y="1313284"/>
              <a:ext cx="376560" cy="16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B22200-DAE3-BA60-7EF2-5F9003D185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7490" y="1295284"/>
                <a:ext cx="4122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CD027F-18BD-5B9B-AE56-C6C1AA8D6C70}"/>
                  </a:ext>
                </a:extLst>
              </p14:cNvPr>
              <p14:cNvContentPartPr/>
              <p14:nvPr/>
            </p14:nvContentPartPr>
            <p14:xfrm>
              <a:off x="5131543" y="1257125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CD027F-18BD-5B9B-AE56-C6C1AA8D6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3543" y="123948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2798485" y="278876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3639311" y="1977170"/>
              <a:ext cx="77085" cy="2139173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21467" y="1959173"/>
                <a:ext cx="112416" cy="217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14:cNvPr>
              <p14:cNvContentPartPr/>
              <p14:nvPr/>
            </p14:nvContentPartPr>
            <p14:xfrm>
              <a:off x="3639311" y="4048996"/>
              <a:ext cx="3258662" cy="67348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8990C1-2EB5-8085-3BB3-E1082C8B67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1311" y="4030989"/>
                <a:ext cx="3294301" cy="103003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3545029" y="339861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3566126" y="3112635"/>
              <a:ext cx="157415" cy="27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48115" y="309913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3604804" y="2826384"/>
              <a:ext cx="152547" cy="513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6772" y="281032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3632122" y="2540133"/>
              <a:ext cx="155522" cy="27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4122" y="252663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3602099" y="2253612"/>
              <a:ext cx="198257" cy="27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4108" y="224011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3277420" y="374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3337195" y="20852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4242398" y="3460774"/>
              <a:ext cx="270" cy="27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148" y="341352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5030639" y="3275229"/>
              <a:ext cx="270" cy="27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3389" y="32279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5780295" y="2985823"/>
              <a:ext cx="270" cy="27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3045" y="293857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6131565" y="2402141"/>
              <a:ext cx="270" cy="27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84315" y="2354891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14:cNvPr>
              <p14:cNvContentPartPr/>
              <p14:nvPr/>
            </p14:nvContentPartPr>
            <p14:xfrm>
              <a:off x="6134982" y="2796763"/>
              <a:ext cx="270" cy="2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6B320B-BBB0-64DB-7211-C880CF0B5D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87732" y="27495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14:cNvPr>
              <p14:cNvContentPartPr/>
              <p14:nvPr/>
            </p14:nvContentPartPr>
            <p14:xfrm>
              <a:off x="5786279" y="2651248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A5F0A33-2B70-DB98-7476-1F5E2B7493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9029" y="260399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14:cNvPr>
              <p14:cNvContentPartPr/>
              <p14:nvPr/>
            </p14:nvContentPartPr>
            <p14:xfrm>
              <a:off x="5230436" y="2536026"/>
              <a:ext cx="270" cy="27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FE5915-F06B-59F2-31C7-444159CB4E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3186" y="248877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14:cNvPr>
              <p14:cNvContentPartPr/>
              <p14:nvPr/>
            </p14:nvContentPartPr>
            <p14:xfrm>
              <a:off x="5166875" y="2724276"/>
              <a:ext cx="270" cy="27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AD04D8-B850-83D5-B3BD-9AF74D3FCF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9625" y="267702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4708097" y="3162442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60847" y="311519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14:cNvPr>
              <p14:cNvContentPartPr/>
              <p14:nvPr/>
            </p14:nvContentPartPr>
            <p14:xfrm>
              <a:off x="152400" y="152400"/>
              <a:ext cx="0" cy="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B2A52-3980-2A93-1327-3C988D8461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2400" y="15240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F1620D-ED18-B57F-79FE-362DF1AE3FEA}"/>
              </a:ext>
            </a:extLst>
          </p:cNvPr>
          <p:cNvSpPr txBox="1"/>
          <p:nvPr/>
        </p:nvSpPr>
        <p:spPr>
          <a:xfrm>
            <a:off x="4550602" y="4287107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 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14:cNvPr>
              <p14:cNvContentPartPr/>
              <p14:nvPr/>
            </p14:nvContentPartPr>
            <p14:xfrm>
              <a:off x="3998263" y="3993429"/>
              <a:ext cx="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C2C5-C185-992E-4E22-C61DBF5815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0263" y="3975429"/>
                <a:ext cx="36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14:cNvPr>
              <p14:cNvContentPartPr/>
              <p14:nvPr/>
            </p14:nvContentPartPr>
            <p14:xfrm>
              <a:off x="4412983" y="3982629"/>
              <a:ext cx="6480" cy="23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54D90-B9D5-397B-239D-918BDFBE34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95930" y="3964629"/>
                <a:ext cx="40244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14:cNvPr>
              <p14:cNvContentPartPr/>
              <p14:nvPr/>
            </p14:nvContentPartPr>
            <p14:xfrm>
              <a:off x="4763263" y="3959949"/>
              <a:ext cx="360" cy="23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0D3757-B388-0B5E-8664-E7CF9DA20F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5263" y="3941949"/>
                <a:ext cx="36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14:cNvPr>
              <p14:cNvContentPartPr/>
              <p14:nvPr/>
            </p14:nvContentPartPr>
            <p14:xfrm>
              <a:off x="5122543" y="3951669"/>
              <a:ext cx="7200" cy="25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BCDD37-8F1E-89AB-AB4D-52E02CB198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4543" y="3933669"/>
                <a:ext cx="42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14:cNvPr>
              <p14:cNvContentPartPr/>
              <p14:nvPr/>
            </p14:nvContentPartPr>
            <p14:xfrm>
              <a:off x="5467063" y="3960309"/>
              <a:ext cx="360" cy="20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5BD984-F521-07BA-4310-973F5C944A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49063" y="3942309"/>
                <a:ext cx="3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14:cNvPr>
              <p14:cNvContentPartPr/>
              <p14:nvPr/>
            </p14:nvContentPartPr>
            <p14:xfrm>
              <a:off x="5890783" y="3982989"/>
              <a:ext cx="360" cy="22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5E078-78AA-20F7-B233-B06D943CC3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2783" y="3964989"/>
                <a:ext cx="36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14:cNvPr>
              <p14:cNvContentPartPr/>
              <p14:nvPr/>
            </p14:nvContentPartPr>
            <p14:xfrm>
              <a:off x="6302263" y="3997389"/>
              <a:ext cx="10080" cy="22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1C9283-2DDE-4A95-3B4A-C5DDA76B78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84263" y="3979389"/>
                <a:ext cx="4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14:cNvPr>
              <p14:cNvContentPartPr/>
              <p14:nvPr/>
            </p14:nvContentPartPr>
            <p14:xfrm>
              <a:off x="6597103" y="3986229"/>
              <a:ext cx="15840" cy="23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0F7E19-7505-3886-9E66-9C4FDD1A7E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79103" y="3968202"/>
                <a:ext cx="51480" cy="273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FAC55C-1EAA-6AC0-48E2-18F2494BE308}"/>
                  </a:ext>
                </a:extLst>
              </p14:cNvPr>
              <p14:cNvContentPartPr/>
              <p14:nvPr/>
            </p14:nvContentPartPr>
            <p14:xfrm>
              <a:off x="4039663" y="2172189"/>
              <a:ext cx="2377800" cy="153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FAC55C-1EAA-6AC0-48E2-18F2494BE3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21663" y="2154189"/>
                <a:ext cx="2413440" cy="15728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BD474FCC-32F5-87EF-4719-4CD710F1FFAC}"/>
              </a:ext>
            </a:extLst>
          </p:cNvPr>
          <p:cNvSpPr txBox="1"/>
          <p:nvPr/>
        </p:nvSpPr>
        <p:spPr>
          <a:xfrm>
            <a:off x="4213209" y="26974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distribution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DA265-EA98-A592-70AB-E070010A9879}"/>
              </a:ext>
            </a:extLst>
          </p:cNvPr>
          <p:cNvSpPr txBox="1"/>
          <p:nvPr/>
        </p:nvSpPr>
        <p:spPr>
          <a:xfrm rot="5400000">
            <a:off x="7753093" y="283427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distribution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C5B6D3-D35D-C139-3398-6D2856345874}"/>
              </a:ext>
            </a:extLst>
          </p:cNvPr>
          <p:cNvSpPr txBox="1"/>
          <p:nvPr/>
        </p:nvSpPr>
        <p:spPr>
          <a:xfrm>
            <a:off x="7966297" y="27407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FF40A0-E115-78BC-CF23-2A2C84C37834}"/>
              </a:ext>
            </a:extLst>
          </p:cNvPr>
          <p:cNvSpPr txBox="1"/>
          <p:nvPr/>
        </p:nvSpPr>
        <p:spPr>
          <a:xfrm>
            <a:off x="4916397" y="41566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F1B923D-1858-4634-8BDB-1B7D3C7B7D80}"/>
                  </a:ext>
                </a:extLst>
              </p14:cNvPr>
              <p14:cNvContentPartPr/>
              <p14:nvPr/>
            </p14:nvContentPartPr>
            <p14:xfrm>
              <a:off x="6962490" y="1950097"/>
              <a:ext cx="950400" cy="2124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F1B923D-1858-4634-8BDB-1B7D3C7B7D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44490" y="1932097"/>
                <a:ext cx="986040" cy="21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8CF6C2C-74E7-ADAC-4D3C-8D6A5D594A33}"/>
                  </a:ext>
                </a:extLst>
              </p14:cNvPr>
              <p14:cNvContentPartPr/>
              <p14:nvPr/>
            </p14:nvContentPartPr>
            <p14:xfrm>
              <a:off x="7027568" y="294762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8CF6C2C-74E7-ADAC-4D3C-8D6A5D594A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9568" y="2929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0D0E02-4ED0-43D1-485B-E6E6BCBF7657}"/>
                  </a:ext>
                </a:extLst>
              </p14:cNvPr>
              <p14:cNvContentPartPr/>
              <p14:nvPr/>
            </p14:nvContentPartPr>
            <p14:xfrm>
              <a:off x="7108928" y="2950869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0D0E02-4ED0-43D1-485B-E6E6BCBF76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1288" y="2932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F8F234-8E1B-1005-7C79-4A011B81F210}"/>
                  </a:ext>
                </a:extLst>
              </p14:cNvPr>
              <p14:cNvContentPartPr/>
              <p14:nvPr/>
            </p14:nvContentPartPr>
            <p14:xfrm>
              <a:off x="7203248" y="2955909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F8F234-8E1B-1005-7C79-4A011B81F2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5248" y="29382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B8D79F-EE9D-FDA6-69C3-E0386BB3CDF0}"/>
                  </a:ext>
                </a:extLst>
              </p14:cNvPr>
              <p14:cNvContentPartPr/>
              <p14:nvPr/>
            </p14:nvContentPartPr>
            <p14:xfrm>
              <a:off x="7313768" y="2964549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B8D79F-EE9D-FDA6-69C3-E0386BB3CD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5768" y="29465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1296B02-7CCE-98C8-F725-6C08C34B3592}"/>
                  </a:ext>
                </a:extLst>
              </p14:cNvPr>
              <p14:cNvContentPartPr/>
              <p14:nvPr/>
            </p14:nvContentPartPr>
            <p14:xfrm>
              <a:off x="7473690" y="2959177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1296B02-7CCE-98C8-F725-6C08C34B35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5690" y="29415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3AD8A9B-03A3-BA1B-C93C-2DA7389D9117}"/>
                  </a:ext>
                </a:extLst>
              </p14:cNvPr>
              <p14:cNvContentPartPr/>
              <p14:nvPr/>
            </p14:nvContentPartPr>
            <p14:xfrm>
              <a:off x="7561170" y="2959177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3AD8A9B-03A3-BA1B-C93C-2DA7389D91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3530" y="294153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A83141-0F4C-2153-3E9F-A1AC114EE985}"/>
                  </a:ext>
                </a:extLst>
              </p14:cNvPr>
              <p14:cNvContentPartPr/>
              <p14:nvPr/>
            </p14:nvContentPartPr>
            <p14:xfrm>
              <a:off x="7668090" y="2961697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A83141-0F4C-2153-3E9F-A1AC114EE9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0090" y="29436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91D2F92-9307-FACA-F165-025A81495CAE}"/>
                  </a:ext>
                </a:extLst>
              </p14:cNvPr>
              <p14:cNvContentPartPr/>
              <p14:nvPr/>
            </p14:nvContentPartPr>
            <p14:xfrm>
              <a:off x="7802730" y="2958457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91D2F92-9307-FACA-F165-025A81495C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5090" y="29404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CE2C136-76BB-3CAA-A9C2-4F6DC98252B4}"/>
                  </a:ext>
                </a:extLst>
              </p14:cNvPr>
              <p14:cNvContentPartPr/>
              <p14:nvPr/>
            </p14:nvContentPartPr>
            <p14:xfrm>
              <a:off x="7903530" y="2965297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CE2C136-76BB-3CAA-A9C2-4F6DC98252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5530" y="29476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502CF1D-D82A-F822-84BA-48F764DF8080}"/>
                  </a:ext>
                </a:extLst>
              </p14:cNvPr>
              <p14:cNvContentPartPr/>
              <p14:nvPr/>
            </p14:nvContentPartPr>
            <p14:xfrm>
              <a:off x="7470495" y="3018937"/>
              <a:ext cx="7200" cy="408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502CF1D-D82A-F822-84BA-48F764DF808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52495" y="3000937"/>
                <a:ext cx="42840" cy="4446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58DDDB7F-6018-6AB0-4FBF-899BE608B795}"/>
              </a:ext>
            </a:extLst>
          </p:cNvPr>
          <p:cNvSpPr txBox="1"/>
          <p:nvPr/>
        </p:nvSpPr>
        <p:spPr>
          <a:xfrm>
            <a:off x="6960786" y="3009074"/>
            <a:ext cx="59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σ</a:t>
            </a:r>
            <a:r>
              <a:rPr lang="en-US" sz="2000" baseline="-25000" dirty="0"/>
              <a:t>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E2F834-D5B7-E942-9300-7CA97F7F1F89}"/>
              </a:ext>
            </a:extLst>
          </p:cNvPr>
          <p:cNvSpPr txBox="1"/>
          <p:nvPr/>
        </p:nvSpPr>
        <p:spPr>
          <a:xfrm>
            <a:off x="5154935" y="1289554"/>
            <a:ext cx="59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σ</a:t>
            </a:r>
            <a:r>
              <a:rPr lang="en-US" sz="2000" baseline="-25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08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26DEFA-CDFF-09A0-D8B6-9D5AE4361CBA}"/>
              </a:ext>
            </a:extLst>
          </p:cNvPr>
          <p:cNvSpPr txBox="1"/>
          <p:nvPr/>
        </p:nvSpPr>
        <p:spPr>
          <a:xfrm>
            <a:off x="5039361" y="1960880"/>
            <a:ext cx="117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 ordering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BD58-42B6-60FC-17D6-4E33870BC5C0}"/>
              </a:ext>
            </a:extLst>
          </p:cNvPr>
          <p:cNvSpPr txBox="1"/>
          <p:nvPr/>
        </p:nvSpPr>
        <p:spPr>
          <a:xfrm>
            <a:off x="5112128" y="3429000"/>
            <a:ext cx="9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 quality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14:cNvPr>
              <p14:cNvContentPartPr/>
              <p14:nvPr/>
            </p14:nvContentPartPr>
            <p14:xfrm>
              <a:off x="5079935" y="1833150"/>
              <a:ext cx="1055160" cy="88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935" y="1824150"/>
                <a:ext cx="107280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14:cNvPr>
              <p14:cNvContentPartPr/>
              <p14:nvPr/>
            </p14:nvContentPartPr>
            <p14:xfrm>
              <a:off x="5072015" y="3349830"/>
              <a:ext cx="1047240" cy="8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3375" y="3341190"/>
                <a:ext cx="1064880" cy="83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FE721-C722-D601-4726-592B42DA0F7B}"/>
              </a:ext>
            </a:extLst>
          </p:cNvPr>
          <p:cNvGrpSpPr/>
          <p:nvPr/>
        </p:nvGrpSpPr>
        <p:grpSpPr>
          <a:xfrm>
            <a:off x="5471615" y="2734230"/>
            <a:ext cx="245160" cy="612360"/>
            <a:chOff x="5471615" y="2734230"/>
            <a:chExt cx="2451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14:cNvPr>
                <p14:cNvContentPartPr/>
                <p14:nvPr/>
              </p14:nvContentPartPr>
              <p14:xfrm>
                <a:off x="5471615" y="2734230"/>
                <a:ext cx="88560" cy="58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2975" y="2725590"/>
                  <a:ext cx="1062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14:cNvPr>
                <p14:cNvContentPartPr/>
                <p14:nvPr/>
              </p14:nvContentPartPr>
              <p14:xfrm>
                <a:off x="5568455" y="3219150"/>
                <a:ext cx="148320" cy="12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9455" y="3210510"/>
                  <a:ext cx="16596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637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37683" y="33090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8" y="2412577"/>
            <a:ext cx="2934149" cy="2847240"/>
            <a:chOff x="1570111" y="2070096"/>
            <a:chExt cx="2934149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49056" y="3349815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72522" y="325589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θ</a:t>
              </a:r>
              <a:r>
                <a:rPr lang="en-US" baseline="-25000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Tbb" panose="02000503000000000000" pitchFamily="2" charset="0"/>
                <a:ea typeface="Source Sans Pro" panose="020B0503030403020204" pitchFamily="34" charset="0"/>
              </a:rPr>
              <a:t> </a:t>
            </a:r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M</a:t>
            </a:r>
            <a:r>
              <a:rPr lang="en-US" baseline="-25000" dirty="0">
                <a:solidFill>
                  <a:srgbClr val="FF0000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ETbb" panose="02000503000000000000" pitchFamily="2" charset="0"/>
                <a:ea typeface="Source Sans Pro" panose="020B0503030403020204" pitchFamily="34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ETbb" panose="02000503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55910" y="324433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ETbb" panose="02000503000000000000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Tbb" panose="02000503000000000000" pitchFamily="2" charset="0"/>
              </a:rPr>
              <a:t>Substantially worse 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5941" y="461633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4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181" y="3333945"/>
                <a:ext cx="41400" cy="133692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078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286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7701" y="353453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29221" y="462497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061" y="438773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68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6968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6968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ETbb" panose="02000503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92183" y="2421677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44782" y="264202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213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213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7721" y="108934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67561" y="1266748"/>
                <a:ext cx="109628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13723</TotalTime>
  <Words>530</Words>
  <Application>Microsoft Macintosh PowerPoint</Application>
  <PresentationFormat>Widescreen</PresentationFormat>
  <Paragraphs>187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ETbb</vt:lpstr>
      <vt:lpstr>Source Sans Pro</vt:lpstr>
      <vt:lpstr>Times</vt:lpstr>
      <vt:lpstr>Office Theme</vt:lpstr>
      <vt:lpstr>Our tea experiment</vt:lpstr>
      <vt:lpstr>PowerPoint Presentation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effect to effect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17</cp:revision>
  <cp:lastPrinted>2023-12-19T22:59:49Z</cp:lastPrinted>
  <dcterms:created xsi:type="dcterms:W3CDTF">2022-10-26T17:25:56Z</dcterms:created>
  <dcterms:modified xsi:type="dcterms:W3CDTF">2023-12-20T00:51:17Z</dcterms:modified>
</cp:coreProperties>
</file>