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1636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63"/>
    <p:restoredTop sz="96327"/>
  </p:normalViewPr>
  <p:slideViewPr>
    <p:cSldViewPr snapToGrid="0" snapToObjects="1">
      <p:cViewPr varScale="1">
        <p:scale>
          <a:sx n="65" d="100"/>
          <a:sy n="65" d="100"/>
        </p:scale>
        <p:origin x="320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0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24575,'0'24'0,"0"1"0,0 2 0,0-4 0,0 1 0,0-9 0,0 0 0,0-9 0,0-1 0,0-1 0,0 1 0,0 0 0,0-3 0,0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2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24575,'0'32'0,"0"1"0,0 0 0,0-3 0,0-7 0,0-7 0,0-5 0,0-6 0,0-1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3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24575,'0'24'0,"0"-2"0,0-2 0,0-2 0,0-5 0,0 0 0,0-4 0,0 0 0,0 0 0,0 1 0,0 1 0,0 1 0,0 1 0,0 0 0,0-1 0,0-4 0,0-3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5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24575,'0'25'0,"0"-5"0,0-5 0,0-5 0,0-3 0,0 3 0,0 4 0,0 1 0,0 3 0,0-2 0,0 1 0,0 1 0,0-1 0,0 0 0,0-5 0,0-3 0,0-3 0,0-2 0,0 0 0,0 0 0,0 1 0,0-1 0,0 1 0,0-1 0,0 0 0,0-2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6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24575,'0'43'0,"0"-4"0,0-1 0,0-6 0,0-4 0,0 0 0,0 1 0,0 3 0,0 3 0,0-5 0,0-6 0,0-7 0,0-6 0,0-5 0,0-3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7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24575,'0'22'0,"0"7"0,0 12 0,0 3 0,0-7 0,0-10 0,0-5 0,0-7 0,0 1 0,0-3 0,0 0 0,0-3 0,0-2 0,0-2 0,0-4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48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24575,'0'15'0,"0"4"0,0-2 0,0 7 0,0 3 0,0 4 0,0 4 0,0-5 0,0-1 0,0-9 0,0-4 0,0-4 0,0-5 0,0-2 0,0-3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0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24575,'0'33'0,"0"-7"0,0 12 0,0-10 0,0 1 0,0-6 0,0-4 0,0-4 0,0-4 0,0-2 0,0-5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1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24575,'0'21'0,"0"2"0,0 2 0,0-4 0,0-4 0,0 0 0,0-2 0,0 6 0,0-2 0,0 3 0,0 4 0,0 1 0,0 7 0,2 0 0,2 0 0,1 0 0,-1-7 0,-2-6 0,-2-5 0,0-5 0,0-5 0,0-3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3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24575,'36'34'0,"5"2"0,6 1 0,0 0 0,-9-8 0,-5-4 0,-5 0 0,-1 1 0,-2 5 0,-6 0 0,-2 0 0,-3-1 0,5 5 0,4 3 0,6 2 0,1-2 0,1-4 0,-2-5 0,-4-5 0,-2-5 0,-1-2 0,-2-1 0,-1 0 0,-2-4 0,-5-3 0,-2-3 0,-3-4 0,-2 2 0,4 2 0,2 3 0,2 2 0,-3-1 0,-4-4 0,-1-1 0,-4-4 0,1-1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23:54:54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1 858 24575,'22'-22'0,"5"-4"0,20-11 0,14-10 0,1 1 0,10-7 0,-29 25 0,2 0 0,4-3 0,2-1 0,7-4 0,0 0 0,-4 1 0,-3 0 0,-8 4 0,-4-1 0,26-23 0,-15 7 0,-8 4 0,-5 3 0,-4 5 0,-3 6 0,-5 9 0,-7 8 0,-5 5 0,-4 4 0,-5 3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0 710 24575,'59'-34'0,"13"-10"0,-34 13 0,7 1 0,-12 11 0,-18 11 0,4 2 0,1-4 0,2 0 0,9 0 0,-4-6 0,12 4 0,-4-9 0,4 8 0,-6-7 0,-1 8 0,8-10 0,-6 10 0,5-10 0,-6 10 0,0-8 0,6 7 0,-4-3 0,4 0 0,-6 4 0,-1-9 0,-5 10 0,5-5 0,-11 2 0,0 2 0,-7 3 0,-6 1 0,1 7 0,0-7 0,0 7 0,-4-10 0,3 5 0,-3-11 0,9 2 0,2-5 0,3 0 0,1 0 0,0 5 0,-4-4 0,-2 12 0,-5-6 0,0 12 0,0-3 0,-4 4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0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24575,'19'0'0,"4"0"0,-3 0 0,2 0 0,3 0 0,-5 0 0,12 6 0,-3 0 0,4 9 0,5 3 0,-9 3 0,10 2 0,-5 5 0,-7-6 0,6 6 0,-11-2 0,0-4 0,-7 3 0,-6-10 0,1-5 0,-1-2 0,0-3 0,0 4 0,-1-4 0,1 3 0,-1-3 0,6 4 0,-4 0 0,4 0 0,-5-4 0,0 3 0,0-7 0,0 3 0,-4 0 0,3-3 0,-3 7 0,8-2 0,3 3 0,3 1 0,1 0 0,0 0 0,-4 4 0,2-3 0,-2 4 0,-1-6 0,-1 1 0,-5-5 0,0 3 0,0-7 0,-4 6 0,-1-2 0,0-1 0,0 4 0,5-4 0,0 5 0,0 0 0,0 0 0,0 0 0,0 0 0,0 0 0,0 0 0,0 0 0,-4 0 0,2 0 0,-2-4 0,3-2 0,1 1 0,0 6 0,0 0 0,0 4 0,0-5 0,0 0 0,0-4 0,-4 3 0,3-7 0,-7 7 0,3-4 0,-4 5 0,0-5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9:24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0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1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2:3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3:35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4035 24575,'-11'0'0,"-3"0"0,6 0 0,-6 0 0,1 0 0,-3 0 0,0 0 0,-1 0 0,1 0 0,4 0 0,-4 0 0,-1 0 0,4 0 0,-7 0 0,7 0 0,-3 0 0,0 0 0,0 0 0,-1 0 0,5 0 0,-3 0 0,2 0 0,-8 4 0,4-3 0,-9 11 0,4-10 0,-5 6 0,0-4 0,0-3 0,5 7 0,-3-3 0,2 3 0,1-3 0,-3 3 0,7-7 0,-8 7 0,9-3 0,-9 0 0,4 2 0,-5-6 0,0 7 0,5-7 0,-3 3 0,7 0 0,-7-3 0,7 2 0,-3-3 0,0 0 0,4 0 0,-4 0 0,4 0 0,1 0 0,4 0 0,-4 0 0,4 0 0,-4 0 0,-1 0 0,1 0 0,0 0 0,4 0 0,-4 0 0,-7-3 0,4 2 0,-7-6 0,5 2 0,3 1 0,-8-4 0,9 3 0,-9-4 0,-3-3 0,0 2 0,0-2 0,3 3 0,-1 0 0,-2 0 0,-3 0 0,5-4 0,0-1 0,1 0 0,-1-3 0,0 7 0,0-7 0,0 3 0,1-3 0,3 3 0,-2-3 0,3 4 0,-5-5 0,0 0 0,5 1 0,-4-1 0,9 5 0,-9-4 0,9 4 0,-9-4 0,-4-4 0,6 3 0,-4-3 0,7 8 0,4-2 0,-4 2 0,4-4 0,1 1 0,0 0 0,0-1 0,-1 1 0,1 0 0,0-1 0,3 1 0,-3 0 0,4-1 0,-5 5 0,5-4 0,-4 4 0,3-9 0,-3 3 0,2-3 0,-9-7 0,8 4 0,-7-10 0,6 7 0,2 5 0,1-4 0,0 4 0,0-4 0,4-1 0,-8 0 0,7 0 0,-3 5 0,0-4 0,4 4 0,-4 0 0,4-4 0,5 9 0,-4-9 0,3 9 0,0-4 0,-2 0 0,6 3 0,-7-19 0,3 16 0,0-16 0,-2 14 0,6 1 0,-7-3 0,7 7 0,-7-8 0,7 9 0,-3-9 0,4 9 0,0-9 0,0 9 0,0-9 0,0 4 0,-4-5 0,3-5 0,-3 4 0,0-4 0,3 5 0,-8-5 0,8 3 0,-3-3 0,0 5 0,3 5 0,-3-4 0,4 9 0,0-4 0,0 0 0,0 4 0,0-9 0,0 4 0,0-5 0,0-5 0,0 3 0,0-3 0,0 5 0,0 1 0,0 3 0,0-2 0,0 7 0,0-7 0,0 7 0,0-3 0,0 0 0,0 4 0,0-4 0,0 4 0,0-4 0,0 4 0,0-4 0,0 0 0,0 3 0,0-7 0,0 7 0,0-19 0,0 12 0,0-14 0,0 12 0,0 0 0,0 0 0,0 0 0,0 1 0,4-1 0,1 0 0,4 0 0,0 1 0,0-1 0,0 0 0,0-5 0,0 8 0,0-7 0,4 9 0,-4 0 0,4 1 0,-5 0 0,0 4 0,1-4 0,-1 8 0,0-2 0,-1 3 0,1-4 0,4-1 0,2-4 0,-2 4 0,4-4 0,-2 0 0,2 4 0,1-4 0,0 0 0,0 3 0,4-3 0,-3 4 0,3 0 0,-5 1 0,5 3 0,-7-3 0,6 7 0,-11-2 0,2 3 0,-4 1 0,1-1 0,-1 1 0,0-1 0,1-2 0,-1 2 0,1 0 0,-1 2 0,6 5 0,0-2 0,4-1 0,0-1 0,-1-6 0,0 2 0,1-3 0,4-1 0,-4 4 0,4-7 0,0 7 0,-4-7 0,9 3 0,-9 0 0,4-3 0,-4 7 0,-1-3 0,0 4 0,1-1 0,-5 2 0,3-1 0,-6 0 0,2 4 0,-4-3 0,5 3 0,-4-4 0,3 4 0,1-3 0,-4 3 0,3-4 0,1 0 0,-4 1 0,7 2 0,-6-1 0,6 1 0,-3-2 0,5-2 0,-5 2 0,3 2 0,-6-1 0,6 5 0,-3-6 0,1 3 0,2-1 0,-6 2 0,6-1 0,-7 4 0,7-8 0,-6 7 0,6-6 0,-7 6 0,8-6 0,-4 6 0,4-3 0,1 1 0,-1 2 0,0-6 0,1 6 0,6-6 0,-5 2 0,2-3 0,-5 4 0,-6-3 0,6 6 0,-7-5 0,7 5 0,-2-2 0,3 3 0,0 0 0,1 0 0,4 0 0,1 0 0,5-4 0,0 3 0,-1-3 0,1 0 0,0-1 0,0 0 0,0-3 0,-5 7 0,3-7 0,-2 7 0,-1-7 0,-1 8 0,-9-4 0,3 4 0,-6 0 0,2 0 0,-4 0 0,1 0 0,-1 0 0,0 0 0,5 0 0,5 0 0,0 0 0,9 0 0,-4 0 0,5 0 0,-5 0 0,4 0 0,-9 0 0,9 0 0,-9 0 0,4 0 0,-4 0 0,-1 0 0,0-4 0,1 3 0,-1-2 0,5 3 0,-4 0 0,4 0 0,-4 0 0,-1 0 0,5 0 0,-3-4 0,7 3 0,-7-2 0,13 3 0,-8 0 0,15 0 0,-10 0 0,10 0 0,-10 0 0,9 0 0,-8 0 0,3 0 0,0 0 0,-8 0 0,7-4 0,8 3 0,-8-3 0,13 4 0,-11 0 0,0 0 0,1 0 0,3 0 0,-3 0 0,0 0 0,3 4 0,-3 1 0,-1 5 0,5-1 0,-5 1 0,6 4 0,0-3 0,0 7 0,0-7 0,-5 7 0,4-8 0,-10 7 0,9-6 0,-8 6 0,8-2 0,-9-1 0,5 4 0,-7-8 0,1 6 0,0-6 0,0 7 0,5-2 0,-4 3 0,10 1 0,-10-1 0,10 2 0,-10-2 0,5 5 0,0-3 0,-3 8 0,3-3 0,-3 4 0,-1 1 0,-5-2 0,4 1 0,-8 3 0,4 3 0,-5 4 0,10 23 0,-7-17 0,7 17 0,-14-23 0,-2-5 0,1 3 0,-3-8 0,2 3 0,-4-5 0,0 5 0,0-4 0,1 4 0,-1 1 0,0 0 0,6 6 0,-5 0 0,4 0 0,-4 0 0,0 0 0,-1-6 0,-3-1 0,2 1 0,-3-5 0,0 4 0,8 12 0,-11-13 0,6 14 0,-4-13 0,-3-4 0,4 4 0,-5 1 0,0-5 0,0 4 0,0-5 0,0 0 0,0 0 0,4-1 0,-3 7 0,3-5 0,-4 9 0,0-8 0,0 8 0,0-9 0,0 10 0,0-5 0,0 1 0,0 10 0,0-14 0,0 9 0,0-13 0,0-3 0,0 2 0,0-3 0,0 5 0,0 0 0,0 5 0,0-4 0,-4 5 0,3-1 0,-7-4 0,7 10 0,-8-5 0,8 6 0,-7-5 0,7 3 0,-7-3 0,2 5 0,-3-5 0,0-2 0,0-5 0,-4 11 0,3-8 0,-6 4 0,5-3 0,-1-12 0,7 12 0,-2-9 0,2 5 0,-4 0 0,0 0 0,0 0 0,0-5 0,0 4 0,1-9 0,-4 4 0,-1-8 0,-3 2 0,0-6 0,-1 3 0,1-4 0,0 0 0,4 0 0,-4 0 0,8 0 0,0 5 0,1-4 0,7 7 0,-11-3 0,6 3 0,-11 0 0,7-3 0,-6 2 0,7-7 0,-4 8 0,1-8 0,2 4 0,-2-4 0,3-1 0,-3-3 0,3 3 0,-8-7 0,8 7 0,-7-3 0,6 1 0,-6 2 0,3-6 0,-1 6 0,-2-3 0,7 4 0,-8-4 0,8 3 0,-3-3 0,-1 3 0,4 1 0,-4-1 0,5 1 0,-4 0 0,2-1 0,-2 1 0,0-4 0,2 2 0,-2-2 0,0 1 0,2-2 0,-2 0 0,4-2 0,-1 2 0,1 0 0,0-2 0,-1 3 0,1-4 0,-1 3 0,-3-2 0,3 5 0,-4-2 0,1 0 0,3 3 0,-8-3 0,8 4 0,-7 0 0,-1-1 0,3 1 0,-2-1 0,4 1 0,3-4 0,-4 3 0,1-6 0,3 6 0,-8-3 0,4 0 0,0 3 0,-4-2 0,4-1 0,0 3 0,-4-7 0,11 7 0,-9-6 0,9 2 0,-7 0 0,5-2 0,-4 6 0,-2-6 0,1 3 0,1-1 0,-8 1 0,9 1 0,-13-2 0,11 1 0,0-3 0,-4 2 0,4-3 0,0 4 0,-4-4 0,4 4 0,-4-4 0,-1 0 0,1 3 0,0-2 0,-1 3 0,1-4 0,4 0 0,-4 0 0,8 0 0,-7 0 0,2 0 0,1 0 0,-11 0 0,9 0 0,-9 3 0,2-2 0,3 3 0,-3 0 0,0-4 0,4 4 0,-4-4 0,9 3 0,0-2 0,5 2 0,-1-3 0,1 0 0,0 0 0,0 0 0,0 0 0,0 0 0,-5 0 0,4 0 0,-3 0 0,3 0 0,1 0 0,0 0 0,0 0 0,0 0 0,1 0 0,-2 0 0,1 0 0,0-3 0,0 3 0,-5-7 0,0 6 0,-4-6 0,3 3 0,2-1 0,4 2 0,-1 0 0,1 2 0,0-3 0,2 4 0,2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5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1778 0 24575,'0'21'0,"-7"1"0,-1 8 0,-14 0 0,5 1 0,-22 9 0,19-7 0,-43 32 0,23-18 0,-26 11 0,13-6 0,10-9 0,-7 2 0,16-6 0,-5-8 0,9 0 0,7-8 0,2-2 0,7-8 0,1 1 0,-2 7 0,2-6 0,-2 6 0,-6 1 0,5 0 0,-5 1 0,7-2 0,-1 0 0,7-5 0,-4 5 0,10-7 0,-10-1 0,5 0 0,-6 0 0,-1 1 0,0 7 0,0 2 0,-1 7 0,-7 0 0,5 0 0,-4-7 0,-1 6 0,7-14 0,-7 14 0,1-13 0,-3 6 0,1-8 0,2 0 0,8 0 0,-1 0 0,0-7 0,1 5 0,-8-4 0,6 0 0,-12 5 0,4-5 0,-7 7 0,-1 1 0,1-1 0,7-1 0,-5 1 0,13-1 0,-6 0 0,13-1 0,-4-5 0,10 4 0,-9-5 0,3 7 0,-5-1 0,-1 1 0,0 0 0,0 7 0,0-6 0,0 6 0,6 0 0,-4-5 0,5 5 0,-1-8 0,-4 1 0,10-1 0,-10-5 0,11 3 0,-11-9 0,5 3 0,0 1 0,-9 1 0,8 5 0,-5 1 0,8 0 0,-1-5 0,4 4 0,-4-5 0,1 0 0,3 4 0,-9-9 0,3 10 0,-5-5 0,0 1 0,5 4 0,3-16 0,5 3 0,0-12 0,0-8 0,0-1 0,0-8 0,0-9 0,0 6 0,0-14 0,0 6 0,0-9 0,0 9 0,0-7 0,0 16 0,0-16 0,0 16 0,-14-7 0,11 16 0,-10-6 0,6 7 0,5-9 0,-11 1 0,11 7 0,-5-5 0,1 5 0,4 0 0,-5 2 0,7 7 0,0 1 0,0-1 0,0 0 0,0 7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6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1 264 24575,'13'0'0,"7"0"0,3 0 0,0 0 0,14 0 0,-12-6 0,23-4 0,-7-13 0,9 5 0,9-7 0,-6 8 0,16-1 0,-16 2 0,16-2 0,-16 1 0,6 0 0,-9 0 0,0 8 0,-9-5 0,-2 12 0,0-12 0,-14 12 0,12-5 0,-22 7 0,6-6 0,-7 5 0,-1-6 0,-5 7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24575,'28'29'0,"9"-3"0,18 26 0,-18-25 0,25 36 0,-12-2-1067,9 9 1067,-18-20 0,-1 0 0,9 18 0,-15-24 0,0 1 0,23 31 0,-21-31 0,0 0 0,23 23 0,-21-24 0,0-1 0,9 12 261,18 10-261,-21-22 0,-10-2 0,-6-17 0,-11-3 0,4-7 806,0 1-806,-6-2 0,6-4 0,0 3 0,-5-4 0,5 0 0,-8 5 0,1-12 0,0 11 0,-1-4 0,1-1 0,0-1 0,-1-6 0,-5 7 0,4-6 0,-5 11 0,14-4 0,-5 6 0,12 1 0,-5 0 0,7 0 0,-7-1 0,5 1 0,-11 6 0,4-4 0,0 4 0,2 0 0,0-4 0,6 4 0,-13 1 0,12-6 0,-4 13 0,-1-6 0,6 8 0,-12-1 0,5 0 0,-1 0 0,-4-7 0,4 6 0,-7-14 0,1 14 0,-1-14 0,0 6 0,0-7 0,-1-1 0,1 1 0,-6 0 0,4-1 0,-11 1 0,11-6 0,-10 3 0,10-9 0,-11 10 0,11-5 0,-5 7 0,7 0 0,-6-1 0,4 1 0,-5 0 0,7-1 0,-6 1 0,4-6 0,-11 4 0,11-11 0,-5 5 0,5-6 0,-5 6 0,5-5 0,-5 11 0,6-5 0,-1 5 0,1 1 0,-6-11 0,-1-4 0,-6-17 0,0 5 0,0-14 0,0 6 0,0-9 0,0 1 0,0-9 0,0 7 0,0-7 0,0 0 0,0 6 0,0 2 0,0 3 0,0 12 0,0-5 0,0 8 0,0 0 0,0-6 0,0 5 0,0-13 0,0 4 0,0 1 0,0-7 0,0 14 0,0-6 0,0 0 0,0-2 0,0 0 0,0-6 0,0 14 0,0-6 0,0 7 0,0 1 0,0-1 0,0 1 0,0 1 0,0-1 0,6 5 0,-5-3 0,5 4 0,-6-6 0,0 0 0,0-1 0,0 0 0,7-5 0,0 3 0,1-11 0,-2 12 0,0-6 0,-5 7 0,6 1 0,-2 6 0,-4 2 0,5 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16.248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1119 1 24575,'-20'0'0,"-2"0"0,-17 0 0,-2 0 0,-9 0 0,-10 0 0,-13 0 0,-2 0 0,-9 0 0,22 0 0,-19 0 0,34 0 0,-21 0 0,35 0 0,-6 0 0,17 0 0,-6 0 0,14 0 0,-5 0 0,6 0 0,0 0 0,-8 0 0,5 0 0,-12 0 0,5 0 0,0 0 0,-5 0 0,12 0 0,-5 0 0,7 6 0,1-5 0,6 5 0,1-6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1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4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04.35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6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02:14.70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3.74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1 240 24575,'14'0'0,"1"0"0,6 0 0,-3 0 0,8 0 0,-9 0 0,9 0 0,-4 0 0,5 0 0,5 0 0,-4 0 0,16 0 0,-9 0 0,5 0 0,-3 0 0,-3 0 0,5 0 0,0 0 0,-6 0 0,5 0 0,-10 0 0,10 0 0,-15 0 0,14 0 0,-9 0 0,11 0 0,0 0 0,0 0 0,-5 0 0,4 0 0,2-4 0,-10 3 0,8-3 0,-21 4 0,4-3 0,-4 2 0,-1-3 0,0 1 0,1 2 0,4-7 0,1 3 0,10 0 0,-4-3 0,10 7 0,-5-3 0,6 0 0,0 3 0,0-3 0,-5 0 0,4 3 0,-10-7 0,4 7 0,0-8 0,-4 8 0,12-7 0,-11 3 0,5 0 0,-12-3 0,3 8 0,-7-8 0,8 7 0,-9-2 0,4-1 0,0 3 0,-3-6 0,3 6 0,-5-6 0,5 6 0,-4-3 0,4 1 0,0 2 0,-3-3 0,8 0 0,-9 3 0,9-7 0,-9 7 0,21-3 0,-13 0 0,14 3 0,-12-3 0,-1 4 0,1 0 0,0 0 0,5-4 0,-3 3 0,8-3 0,-3 4 0,-1 0 0,5 0 0,-10 0 0,10 0 0,-10 0 0,10 0 0,-5 0 0,1 0 0,3 0 0,-3 0 0,5 0 0,0 0 0,6 0 0,13 0 0,-3 0 0,3 0 0,-7 0 0,-10 0 0,4 0 0,-6 0 0,0 0 0,-6 0 0,5 0 0,-10-4 0,4 3 0,1-3 0,0-1 0,6 4 0,-5-7 0,3 7 0,3-3 0,0 0 0,6 2 0,-1-2 0,1 4 0,1-4 0,-2 3 0,11-4 0,-13 5 0,14 0 0,-24 0 0,5 0 0,-10 0 0,4 0 0,-5 0 0,0 0 0,0 0 0,5 0 0,-4 0 0,4 0 0,-5 0 0,0 0 0,5 0 0,-4 0 0,4 0 0,1 0 0,0 0 0,6 0 0,0 0 0,0 5 0,0 0 0,0 5 0,0-5 0,-5 4 0,3-4 0,-9 4 0,5-4 0,-7 3 0,1-7 0,-5 7 0,4-7 0,-8 6 0,7-6 0,-7 3 0,7 0 0,-7-4 0,8 8 0,-9-7 0,9 7 0,-9-7 0,4 7 0,-4-7 0,-5 3 0,-1-1 0,-3-2 0,-1 2 0,0-3 0,0 0 0,1 0 0,-5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24575,'0'13'0,"0"7"0,0 3 0,0 0 0,0-2 0,0-7 0,0-1 0,0 8 0,0-5 0,0 5 0,0 0 0,0-5 0,0 12 0,0-5 0,0 0 0,0 5 0,0-5 0,6 26 0,-4-22 0,10 18 0,-11-30 0,5 5 0,-6-7 0,6 0 0,-4 0 0,10 1 0,-10 7 0,10 2 0,-10 7 0,12 0 0,-7-7 0,2 5 0,3-5 0,-4 0 0,0-2 0,5 0 0,-11-5 0,11 5 0,-12 0 0,11-6 0,-10 6 0,10-7 0,-11 7 0,5-5 0,1 5 0,-6-8 0,5 1 0,0 0 0,-4-1 0,4-6 0,-6-1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 24575,'15'-3'0,"0"2"0,2 5 0,-1 1 0,0 7 0,0-4 0,7 9 0,-6-6 0,10 7 0,-13-6 0,11-3 0,-15 3 0,14 1 0,-14-5 0,14 5 0,-5-1 0,3-6 0,-1 9 0,-5-5 0,0 2 0,5 4 0,-3-3 0,3 1 0,-5 1 0,1-2 0,-1-1 0,0 0 0,0 0 0,1-3 0,-1 6 0,5-5 0,-3 5 0,-1-6 0,-2 3 0,-7-1 0,8-2 0,-7 3 0,6-4 0,-3 0 0,1 0 0,2 0 0,-3-1 0,5-2 0,4 3 0,-4-4 0,4 5 0,0-5 0,-3 3 0,7-2 0,-7 4 0,3-1 0,-5 0 0,-4 0 0,0 0 0,-2-1 0,2 1 0,0-1 0,-1-2 0,-3 1 0,-1-2 0,0 4 0,1-1 0,-1 0 0,0 0 0,0 0 0,0 0 0,0 1 0,1-1 0,-1 0 0,1 1 0,-1-1 0,0 1 0,-3-1 0,3 0 0,-6 1 0,2-1 0,0-3 0,-2 2 0,-1-5 0,-4 2 0,-7-3 0,-6 4 0,0 1 0,-9 4 0,4 3 0,-5 2 0,-5 1 0,-2 2 0,-5-2 0,-6 10 0,4-4 0,-5 9 0,7-9 0,-2 4 0,7-1 0,-6 2 0,4 4 0,0 1 0,1-1 0,5-1 0,0 6 0,1-4 0,3 3 0,-2-5 0,9-2 0,-4 1 0,6-6 0,0-1 0,5-5 0,-4-3 0,7-2 0,-2-3 0,7 0 0,-2-1 0,2 0 0,0 0 0,-3-3 0,3 3 0,0-3 0,-3 3 0,3 1 0,-3-1 0,0 0 0,3 1 0,-3-4 0,6 2 0,-5-5 0,5 5 0,-5-2 0,2 3 0,-3-3 0,-1 2 0,1-2 0,-5 4 0,4-1 0,-7 1 0,6 0 0,-2 0 0,4-1 0,-1 0 0,1 1 0,3-1 0,-3-3 0,7 2 0,-7-2 0,3 3 0,-7 1 0,-2 0 0,1 4 0,-4 0 0,4 1 0,-1 2 0,-3-5 0,8 1 0,0-3 0,1-1 0,6 0 0,-2-2 0,3-2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51.33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4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36.464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3525 1 24575,'0'26'0,"0"5"0,0-8 0,0 11 0,0-12 0,0 12 0,-15 5 0,11-2 0,-16 2 0,8-6 0,0-4 0,-10 6 0,8 7 0,-8-5 0,8 12 0,-16-3 0,8 6 0,-10 0 0,6-1 0,-6 2 0,5-1 0,-6 1 0,8-9 0,1-2 0,1-7 0,-1 0 0,1 0 0,-2 7 0,2-5 0,-2 5 0,1 1 0,0-7 0,0 7 0,1-8 0,-1 0 0,1 0 0,-1 0 0,2-6 0,4 5 0,-3-5 0,3 0 0,0 4 0,-4 4 0,4-1 0,-7 14 0,0-6 0,-7 8 0,4 0 0,-11 2 0,11-2 0,-3-6 0,7-4 0,-1 0 0,7-12 0,-5 11 0,0 4 0,4-6 0,-8 11 0,8-14 0,-4-1 0,5 0 0,-4 0 0,3 7 0,0-5 0,-4 5 0,10-7 0,-4 8 0,0-7 0,3 14 0,-10-6 0,4 15 0,-14 11 0,4 1 0,-12 15 0,19-22 0,-18 20 0,18-21 0,-13 23-428,8-6 428,-1 0 0,6 7 0,-9 6 0,15-9 0,-8 0 0,12-25 0,0-8 0,-4-7 0,3 5 0,-4-5 0,0 7 428,-2 0-428,0 8 0,-5-6 0,5 5 0,-5-7 0,-1 0 0,1 0 0,6-8 0,-4 0 0,10-15 0,-9 6 0,10-5 0,-5 0 0,-4 14 0,7-11 0,-12 6 0,13-4 0,-8-5 0,8 0 0,-3 4 0,5-10 0,0 5 0,0-7 0,0 0 0,5 1 0,-3-6 0,4 4 0,-20 31 0,10-8 0,-11 22 0,9-23 0,4 0 0,-10-5 0,9 13 0,-3-14 0,10 7 0,-3-14 0,4-2 0,1-11 0,0-1 0,5-5 0,0-1 0,-4-3 0,2 2 0,-6-2 0,2 8 0,-4 2 0,-1 6 0,-5 5 0,4 2 0,-11 6 0,5 16 0,0-18 0,7 16 0,1-26 0,4 4 0,0 1 0,-3-5 0,3-1 0,1-2 0,-4-4 0,7 0 0,-7 4 0,3-9 0,1 9 0,-4-9 0,3 9 0,1-3 0,-5 4 0,4 0 0,-5 7 0,0 1 0,5 0 0,-10 20 0,13-16 0,-12 11 0,14-10 0,-4-12 0,1 6 0,2-7 0,-2 0 0,-1 7 0,3 1 0,-8 6 0,3 0 0,1 0 0,-4 0 0,3 0 0,1-6 0,0 4 0,2-10 0,3 5 0,-4-12 0,5-1 0,0-1 0,-4-3 0,2 9 0,-6 1 0,2 1 0,-4 4 0,4-10 0,1-1 0,1-6 0,3 1 0,-3 0 0,4-1 0,0 1 0,0-1 0,-5 1 0,0-1 0,0 1 0,-4 5 0,3 1 0,-5 11 0,0-4 0,-1 11 0,1-11 0,0 4 0,1-5 0,-1-1 0,0 0 0,1 1 0,-1-1 0,0 0 0,1 1 0,-2 5 0,2-4 0,-6 5 0,3-1 0,-7-4 0,8 4 0,1-10 0,2-3 0,4-4 0,-1 0 0,2-1 0,0 1 0,-2 0 0,-3-1 0,-1 1 0,0 5 0,0 1 0,-6 5 0,5 1 0,-10-1 0,14 0 0,-6-5 0,7-1 0,1-5 0,1 0 0,-1-1 0,0 1 0,0-1 0,-4 1 0,4-1 0,0 1 0,-4 5 0,3-4 0,0 4 0,2-6 0,0 1 0,3-1 0,-3 1 0,4 0 0,-4-5 0,3 3 0,-3-3 0,4 4 0,0 1 0,0-1 0,0 0 0,0 1 0,0 5 0,-10 1 0,8 5 0,-8-5 0,6-1 0,3-5 0,-3-1 0,4 1 0,0 0 0,0-5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41.92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0 24575,'0'20'0,"0"-5"0,0 5 0,0-4 0,0 5 0,0-6 0,0 5 0,0-1 0,0 3 0,0 7 0,0-11 0,0 12 0,5-18 0,1 15 0,-1-11 0,9 5 0,-11 0 0,11 1 0,-3 5 0,-3-4 0,12 5 0,-13-1 0,9 2 0,1 6 0,-4 0 0,9 1 0,-9-1 0,3-11 0,-5 2 0,0-10 0,-1 0 0,0-1 0,-5-6 0,0 1 0,-5-1 0,0 0 0,4-4 0,-3 3 0,3-3 0,0 5 0,-2 0 0,2-1 0,-4 1 0,0-1 0,4-3 0,-3 2 0,3-3 0,-4 5 0,0 0 0,0-1 0,0 1 0,0-1 0,0 1 0,0 0 0,0-1 0,0 1 0,0 0 0,5-1 0,-4 1 0,3 0 0,-4-1 0,0 1 0,0 0 0,0-1 0,0 0 0,4-4 0,1-1 0,4-8 0,1 3 0,5-8 0,1 3 0,5-10 0,7 4 0,1-9 0,0 4 0,6-13 0,-6 6 0,2-5 0,2 5 0,-15 3 0,9 3 0,-11-2 0,0 9 0,0-9 0,-6 3 0,5-4 0,2 0 0,5-7 0,0 5 0,1-10 0,-1 10 0,0-5 0,-1 7 0,1 0 0,-1-1 0,-5 6 0,4 1 0,-8 0 0,3 4 0,0-5 0,-4 6 0,4-5 0,-5 4 0,5-4 0,-4 5 0,4 0 0,-5 0 0,-1 1 0,1-1 0,5 0 0,-4 0 0,4-5 0,-5 8 0,0-6 0,-1 7 0,1 1 0,0 1 0,-5-1 0,3 4 0,-7-3 0,3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3.762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0 24575,'0'15'0,"0"3"0,0-7 0,0 15 0,0-13 0,0 13 0,5-10 0,-4 0 0,4 10 0,4-8 0,-7 4 0,13 5 0,-9-10 0,6 17 0,-1-5 0,0 0 0,6 5 0,-4-5 0,9 6 0,-5-6 0,1 4 0,4 3 0,-9 1 0,5 12 0,-6-12 0,6 5 0,-5-7 0,3 0 0,-4-6 0,-1 5 0,0-11 0,0-1 0,-1-2 0,1-4 0,-1 5 0,0-4 0,1 9 0,0-9 0,0 17 0,1-5 0,-6 0 0,5 12 0,-4-10 0,4 5 0,1-3 0,-1-4 0,1 6 0,-1-6 0,0-1 0,0-1 0,0-4 0,0 4 0,5 4 0,-4-1 0,4 2 0,-5 2 0,5-11 0,-4 11 0,9-12 0,-8 12 0,2-11 0,-4 4 0,5-5 0,-5-1 0,5 7 0,-5-6 0,5 6 0,-4-7 0,4 7 0,-5 1 0,1 6 0,-1 0 0,1 0 0,0 0 0,0 7 0,0-5 0,0 5 0,0-7 0,-1 0 0,6 0 0,-4 1 0,4-7 0,-6-2 0,0 0 0,0-4 0,5 5 0,-5-7 0,5 1 0,-5-1 0,0 6 0,-1-4 0,2 5 0,-1-1 0,0 2 0,0 0 0,1 5 0,-1-5 0,1 6 0,0 7 0,0-5 0,0 5 0,0 0 0,0 2 0,1 7 0,0 0 0,-6 0 0,4-7 0,-5-1 0,1-8 0,-2-6 0,0-2 0,-4-5 0,4-1 0,0 0 0,-4 1 0,3-1 0,-4 0 0,6 7 0,-5 1 0,4 0 0,0 4 0,-3-4 0,3 13 0,0-5 0,-4-1 0,4-2 0,6 10 0,-9-11 0,14 16 0,-15-26 0,9 5 0,-3-1 0,-1-4 0,4 5 0,-4-7 0,4 0 0,-4 7 0,4-5 0,-4 4 0,4-6 0,1 1 0,0-1 0,-5 0 0,3 1 0,-3-1 0,5 1 0,-1-1 0,2 6 0,-2-4 0,6 5 0,-3-1 0,2-4 0,-3 11 0,4-5 0,-3 6 0,4 0 0,0 0 0,-4 0 0,9 0 0,-9 0 0,9 1 0,-4-1 0,7 7 0,-7-5 0,4-1 0,-4 13 0,4-22 0,-5 16 0,-1-22 0,-6 0 0,1 1 0,0-1 0,-5-5 0,3 4 0,-3-4 0,5 12 0,-5-5 0,4 4 0,-4-5 0,0-1 0,3 0 0,-3 1 0,5-1 0,-5 0 0,3 1 0,-3-1 0,6 6 0,-6 2 0,4 6 0,2 23 0,1-17 0,4 10 0,-5-17 0,-1-11 0,-1-1 0,-4-2 0,-2-9 0,0 3 0,-2 1 0,7 1 0,-3 6 0,4-1 0,-4 0 0,4 1 0,-4-1 0,4 1 0,1-1 0,-1-5 0,1 4 0,-1-4 0,5 6 0,-2 5 0,8 2 0,3 29 0,1-10 0,5 11 0,-6-17 0,0 0 0,-6-11 0,0 10 0,-7-18 0,0 10 0,0-10 0,0-1 0,-5-7 0,3 0 0,-8 1 0,4 0 0,-1 4 0,-3-4 0,9 1 0,-9 3 0,8-4 0,-8 0 0,8 4 0,-3-4 0,0 0 0,4 14 0,-5-17 0,1 17 0,-2-19 0,1 3 0,-4 1 0,7-4 0,-7 4 0,8 0 0,-8-4 0,4 4 0,0 0 0,-4 1 0,8 0 0,-3 4 0,-1 2 0,5 1 0,-4 5 0,5-1 0,0-4 0,6 11 0,-5-5 0,10 6 0,-8 7 0,18 10 0,-15 1 0,10 0 0,-14-11 0,-2-13 0,0-1 0,0-7 0,-1 0 0,0-5 0,1-1 0,-6-5 0,3 0 0,-6-1 0,2 1 0,0-1 0,-3 1 0,8 0 0,-8-1 0,3 1 0,-4 0 0,0-1 0,4-3 0,-3 2 0,3-3 0,-4 4 0,0 0 0,0 1 0,0-1 0,0 1 0,0-1 0,0 1 0,4-5 0,-3 3 0,3 2 0,-4 6 0,5 5 0,1 1 0,0-1 0,3 0 0,-8-5 0,8-1 0,-7-5 0,2 0 0,-4-1 0,0 0 0,0 1 0,0-1 0,4 0 0,-3 1 0,3-1 0,-4 0 0,0 0 0,0 0 0,0 1 0,0-1 0,0 0 0,0 0 0,4-4 0,1-2 0,4-3 0,-4 4 0,-1-3 0,-4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5:57.347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1 299 24575,'9'-4'0,"3"7"0,-1-2 0,0 14 0,10 2 0,-10 4 0,10 1 0,-10-1 0,10-4 0,-4 9 0,0-8 0,4 5 0,-3 3 0,-2-13 0,6 19 0,-11-19 0,11 19 0,-15-20 0,14 21 0,-14-16 0,5 6 0,2-3 0,-2 5 0,4-1 0,0 7 0,-6-10 0,0-5 0,6 4 0,-5-4 0,4 1 0,-5-3 0,-4-4 0,2 0 0,-7-1 0,8 1 0,-4-1 0,4 1 0,0-1 0,1 1 0,0-1 0,0 6 0,0-4 0,0 4 0,-1-6 0,1 1 0,-5 0 0,4-5 0,-5-1 0,11-4 0,-5 0 0,5 0 0,-5 0 0,-1 0 0,1 0 0,0 0 0,-1 0 0,-3-3 0,-2-2 0,-4-5 0,0 1 0,0 0 0,0-1 0,0-5 0,0-7 0,0-7 0,0-6 0,0 0 0,0-7 0,6-2 0,0 0 0,12 2 0,-5-1 0,4 13 0,-6-5 0,0 19 0,-1-4 0,0 13 0,-4-7 0,2 13 0,-7-7 0,8 3 0,-4-10 0,5-1 0,1-5 0,0-1 0,0-5 0,4 4 0,-2-11 0,2 17 0,-4-4 0,-1 11 0,-5 0 0,-1 1 0,-4 0 0,4 4 0,-3-3 0,7-1 0,-7-2 0,7-2 0,-7 3 0,4 1 0,-5-1 0,4 0 0,-3 1 0,7 0 0,-7 0 0,7 0 0,-3-1 0,0 1 0,-1-1 0,1 5 0,-4-3 0,3 3 0,0-5 0,-3 1 0,8-1 0,-8 1 0,7-1 0,-6 0 0,6 5 0,-7-3 0,3 3 0,-4-5 0,4 1 0,-3 0 0,3 3 0,-4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3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06.94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1 125 24575,'0'-20'0,"0"6"0,0-5 0,3 13 0,3-3 0,-1 5 0,3 3 0,-3-8 0,5 4 0,-1 0 0,-4-3 0,4 7 0,-4-4 0,0 1 0,4 3 0,-4-3 0,4 4 0,0 0 0,1 0 0,-5-5 0,4 4 0,-4-3 0,4 4 0,1 0 0,-2 0 0,7 0 0,1 0 0,0 0 0,4 0 0,-9 0 0,4 0 0,-6 0 0,1 0 0,-1 0 0,0 0 0,0 0 0,1 0 0,-1 0 0,1 0 0,-1 4 0,1-3 0,-1 4 0,1-1 0,-1 1 0,0 0 0,0 3 0,1-7 0,0 8 0,-1-4 0,1 0 0,-1 4 0,1-4 0,0 1 0,-5 2 0,4-7 0,-8 8 0,7-8 0,-7 8 0,3-4 0,0 4 0,-3 1 0,8-1 0,-3 6 0,-1-4 0,5 9 0,-9-4 0,8 0 0,-8 4 0,3-9 0,-4 4 0,0 0 0,0-4 0,0 4 0,0-6 0,0 0 0,0 0 0,0 0 0,-4 0 0,-1-4 0,-4-1 0,0-4 0,0 0 0,-1 0 0,1 0 0,0 0 0,0 0 0,-4 0 0,2 0 0,-7 0 0,2 0 0,-6 0 0,6-4 0,-4 3 0,9-3 0,-4-1 0,6 4 0,-1-3 0,5 0 0,-4 3 0,4-4 0,-3 5 0,-7-4 0,-1-2 0,-5-5 0,0 0 0,-1 1 0,1-1 0,5 1 0,-4 4 0,9-3 0,-4 8 0,10-7 0,-4 7 0,4-4 0,-4 5 0,0 0 0,0 0 0,0 0 0,0 0 0,-1 0 0,5-3 0,-3 2 0,7-3 0,-2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56:14.083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3.16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1 471 24575,'19'0'0,"-1"0"0,-4 0 0,-1 0 0,1 0 0,12-7 0,-15 0 0,22-1 0,-23-12 0,11 11 0,9-14 0,-11 2 0,11 10 0,0-10 0,-12 6 0,20-2 0,-15-5 0,1 0 0,4 12 0,-4-10 0,6 11 0,-13-5 0,2 6 0,-10-12 0,4 17 0,1-11 0,-1 9 0,1-3 0,-1 1 0,-6-5 0,5 5 0,-4-1 0,-1-4 0,4 10 0,-4-4 0,7-7 0,-1 3 0,9-11 0,-6-1 0,5 12 0,-6-9 0,-2 17 0,-5-4 0,-2 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15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5:47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09.771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2217 0 24575,'-76'60'0,"0"-1"0,0 0 0,0 0 0,1 1 0,-1-1 0,0 0 0,0 0 0,0 1 0,1-1 0,-5 4 0,-1 0 0,2 0 0,5-5 0,8-6 0,10-9 0,15-11 0,-17 12 0,13-5 0,23-24 0,0 12 0,-5-11 0,12 4 0,-12 0 0,13-5 0,-13 11 0,6-4 0,-1-1 0,-5 6 0,6-5 0,-8 0 0,1 5 0,-1-5 0,7 6 0,-5 1 0,5-1 0,-6 1 0,-1-1 0,7 1 0,-5-1 0,12-6 0,-5 4 0,7-11 0,-1 5 0,1-8 0,6 1 0,-4 0 0,9 0 0,-3 0 0,5-1 0,0 0 0,0 0 0,-6-5 0,4 4 0,-9-4 0,10 6 0,-18 0 0,16 0 0,-15 0 0,11 0 0,-6 0 0,6 0 0,-5 0 0,11 0 0,-5 0 0,1-6 0,3 4 0,-9-10 0,10 10 0,-10-10 0,3 11 0,-4-5 0,5 6 0,-5-6 0,11 4 0,-11-9 0,11 9 0,-10-9 0,9-7 0,-3-18 0,5-5 0,0-17 0,-7 6 0,5-17 0,-4 7 0,-2-17 0,6 7 0,-12 1 0,12-7 0,-5 16 0,7-7 0,0 10 0,0 7 0,-7-6 0,5 15 0,-5-7 0,7 15 0,0-4 0,0 11 0,0-5 0,0 7 0,0 1 0,0 5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4:47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2692 115 24575,'-11'0'0,"-3"0"0,6 0 0,-6 0 0,1 0 0,-3 0 0,0 0 0,-1 0 0,1 0 0,4 0 0,-4 0 0,-1 0 0,4 0 0,-7 0 0,7 0 0,-3 0 0,0 0 0,0 0 0,-1 0 0,5 0 0,-3 0 0,2 0 0,-8-4 0,4 3 0,-9-11 0,4 10 0,-5-6 0,0 4 0,0 3 0,5-7 0,-3 3 0,2-3 0,1 3 0,-3-3 0,7 7 0,-8-7 0,9 3 0,-9 0 0,4-2 0,-5 6 0,0-7 0,5 7 0,-3-3 0,7 0 0,-7 3 0,7-2 0,-3 3 0,0 0 0,4 0 0,-4 0 0,4 0 0,1 0 0,4 0 0,-4 0 0,4 0 0,-4 0 0,-1 0 0,1 0 0,0 0 0,4 0 0,-4 0 0,-7 3 0,4-2 0,-7 6 0,5-2 0,3-1 0,-8 4 0,9-3 0,-9 4 0,-3 3 0,0-2 0,0 2 0,3-3 0,-1 0 0,-2 0 0,-3 0 0,5 4 0,0 1 0,1 0 0,-1 3 0,0-7 0,0 7 0,0-3 0,1 3 0,3-3 0,-2 3 0,3-4 0,-5 5 0,0 0 0,5-1 0,-4 1 0,9-5 0,-9 4 0,9-4 0,-9 4 0,-4 4 0,6-3 0,-4 3 0,7-8 0,4 2 0,-4-2 0,4 4 0,1-1 0,0 0 0,0 1 0,-1-1 0,1 0 0,0 1 0,3-1 0,-3 0 0,4 1 0,-5-5 0,5 4 0,-4-4 0,3 9 0,-3-3 0,2 3 0,-9 7 0,8-4 0,-7 10 0,6-7 0,2-5 0,1 4 0,0-4 0,0 4 0,4 1 0,-8 0 0,7 0 0,-3-5 0,0 4 0,4-4 0,-4 0 0,4 4 0,5-9 0,-4 9 0,3-9 0,0 4 0,-2 0 0,6-3 0,-7 19 0,3-16 0,0 16 0,-2-14 0,6-1 0,-7 3 0,7-7 0,-7 8 0,7-9 0,-3 9 0,4-9 0,0 9 0,0-9 0,0 9 0,0-4 0,-4 5 0,3 5 0,-3-4 0,0 4 0,3-5 0,-8 5 0,8-3 0,-3 3 0,0-5 0,3-5 0,-3 4 0,4-9 0,0 4 0,0 0 0,0-4 0,0 9 0,0-4 0,0 5 0,0 5 0,0-3 0,0 3 0,0-5 0,0-1 0,0-3 0,0 2 0,0-7 0,0 7 0,0-7 0,0 3 0,0 0 0,0-4 0,0 4 0,0-4 0,0 4 0,0-4 0,0 4 0,0 0 0,0-3 0,0 7 0,0-7 0,0 19 0,0-12 0,0 14 0,0-12 0,0 0 0,0 0 0,0 0 0,0-1 0,4 1 0,1 0 0,4 0 0,0-1 0,0 1 0,0 0 0,0 5 0,0-8 0,0 7 0,4-9 0,-4 0 0,4-1 0,-5 0 0,0-4 0,1 4 0,-1-8 0,0 2 0,-1-3 0,1 4 0,4 1 0,2 4 0,-2-4 0,4 4 0,-2 0 0,2-4 0,1 4 0,0 0 0,0-3 0,4 3 0,-3-4 0,3 0 0,-5-1 0,5-3 0,-7 3 0,6-7 0,-11 2 0,2-3 0,-4-1 0,1 1 0,-1-1 0,0 1 0,1 2 0,-1-2 0,1 0 0,-1-2 0,6-5 0,0 2 0,4 1 0,0 1 0,-1 6 0,0-2 0,1 3 0,4 1 0,-4-4 0,4 7 0,0-7 0,-4 7 0,9-3 0,-9 0 0,4 3 0,-4-7 0,-1 3 0,0-4 0,1 1 0,-5-2 0,3 1 0,-6 0 0,2-4 0,-4 3 0,5-3 0,-4 4 0,3-4 0,1 3 0,-4-3 0,3 4 0,1 0 0,-4-1 0,7-2 0,-6 1 0,6-1 0,-3 2 0,5 2 0,-5-2 0,3-2 0,-6 1 0,6-5 0,-3 6 0,1-3 0,2 1 0,-6-2 0,6 1 0,-7-4 0,7 8 0,-6-7 0,6 6 0,-7-6 0,8 6 0,-4-6 0,4 3 0,1-1 0,-1-2 0,0 6 0,1-6 0,6 6 0,-5-2 0,2 3 0,-5-4 0,-6 3 0,6-6 0,-7 5 0,7-5 0,-2 2 0,3-3 0,0 0 0,1 0 0,4 0 0,1 0 0,5 4 0,0-3 0,-1 3 0,1 0 0,0 1 0,0 0 0,0 3 0,-5-7 0,3 7 0,-2-7 0,-1 7 0,-1-8 0,-9 4 0,3-4 0,-6 0 0,2 0 0,-4 0 0,1 0 0,-1 0 0,0 0 0,5 0 0,5 0 0,0 0 0,9 0 0,-4 0 0,5 0 0,-5 0 0,4 0 0,-9 0 0,9 0 0,-9 0 0,4 0 0,-4 0 0,-1 0 0,0 4 0,1-3 0,-1 2 0,5-3 0,-4 0 0,4 0 0,-4 0 0,-1 0 0,5 0 0,-3 4 0,7-3 0,-7 2 0,13-3 0,-8 0 0,15 0 0,-10 0 0,10 0 0,-10 0 0,9 0 0,-8 0 0,3 0 0,0 0 0,-8 0 0,7 4 0,8-3 0,-8 3 0,13-4 0,-11 0 0,0 0 0,1 0 0,3 0 0,-3 0 0,0 0 0,3-4 0,-3-1 0,-1-5 0,5 1 0,-5-1 0,6-4 0,0 3 0,0-7 0,0 7 0,-5-7 0,4 8 0,-10-7 0,9 6 0,-8-6 0,8 2 0,-9 1 0,5-4 0,-7 8 0,1-6 0,0 6 0,0-7 0,5 2 0,-4-3 0,10-1 0,-10 1 0,10-2 0,-10 2 0,5-5 0,0 3 0,-3-8 0,3 3 0,-3-4 0,-1-1 0,-5 2 0,4-1 0,-8-3 0,4-3 0,-5-4 0,10-23 0,-7 17 0,7-17 0,-14 23 0,-2 5 0,1-3 0,-3 8 0,2-3 0,-4 5 0,0-5 0,0 4 0,1-4 0,-1-1 0,0 0 0,6-6 0,-5 0 0,4 0 0,-4 0 0,0 0 0,-1 6 0,-3 1 0,2-1 0,-3 5 0,0-4 0,8-12 0,-11 13 0,6-14 0,-4 13 0,-3 4 0,4-4 0,-5-1 0,0 5 0,0-4 0,0 5 0,0 0 0,0 0 0,4 1 0,-3-7 0,3 5 0,-4-9 0,0 8 0,0-8 0,0 9 0,0-10 0,0 5 0,0-1 0,0-10 0,0 14 0,0-9 0,0 13 0,0 3 0,0-2 0,0 3 0,0-5 0,0 0 0,0-5 0,0 4 0,-4-5 0,3 1 0,-7 4 0,7-10 0,-8 5 0,8-6 0,-7 5 0,7-3 0,-7 3 0,2-5 0,-3 5 0,0 2 0,0 5 0,-4-11 0,3 8 0,-6-4 0,5 3 0,-1 12 0,7-12 0,-2 9 0,2-5 0,-4 0 0,0 0 0,0 0 0,0 5 0,0-4 0,1 9 0,-4-4 0,-1 8 0,-3-2 0,0 6 0,-1-3 0,1 4 0,0 0 0,4 0 0,-4 0 0,8 0 0,0-5 0,1 4 0,7-7 0,-11 3 0,6-3 0,-11 0 0,7 3 0,-6-2 0,7 7 0,-4-8 0,1 8 0,2-4 0,-2 4 0,3 1 0,-3 3 0,3-3 0,-8 7 0,8-7 0,-7 3 0,6-1 0,-6-2 0,3 6 0,-1-6 0,-2 3 0,7-4 0,-8 4 0,8-3 0,-3 3 0,-1-3 0,4-1 0,-4 1 0,5-1 0,-4 0 0,2 1 0,-2-1 0,0 4 0,2-2 0,-2 2 0,0-1 0,2 2 0,-2 0 0,4 2 0,-1-2 0,1 0 0,0 2 0,-1-3 0,1 4 0,-1-3 0,-3 2 0,3-5 0,-4 2 0,1 0 0,3-3 0,-8 3 0,8-4 0,-7 0 0,-1 1 0,3-1 0,-2 1 0,4-1 0,3 4 0,-4-3 0,1 6 0,3-6 0,-8 3 0,4 0 0,0-3 0,-4 2 0,4 1 0,0-3 0,-4 7 0,11-7 0,-9 6 0,9-2 0,-7 0 0,5 2 0,-4-6 0,-2 6 0,1-3 0,1 1 0,-8-1 0,9-1 0,-13 2 0,11-1 0,0 3 0,-4-2 0,4 3 0,0-4 0,-4 4 0,4-4 0,-4 4 0,-1 0 0,1-3 0,0 2 0,-1-3 0,1 4 0,4 0 0,-4 0 0,8 0 0,-7 0 0,2 0 0,1 0 0,-11 0 0,9 0 0,-9-3 0,2 2 0,3-3 0,-3 0 0,0 4 0,4-4 0,-4 4 0,9-3 0,0 2 0,5-2 0,-1 3 0,1 0 0,0 0 0,0 0 0,0 0 0,0 0 0,-5 0 0,4 0 0,-3 0 0,3 0 0,1 0 0,0 0 0,0 0 0,0 0 0,1 0 0,-2 0 0,1 0 0,0 3 0,0-3 0,-5 7 0,0-6 0,-4 6 0,3-3 0,2 1 0,4-2 0,-1 0 0,1-2 0,0 3 0,2-4 0,2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2.043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1 229 24575,'19'0'0,"10"0"0,10 0 0,-1 0 0,7 0 0,-21 0 0,19 0 0,-20 0 0,14 0 0,-9 0 0,9 0 0,2-14 0,-7 5 0,11-20 0,-12 6 0,16 6 0,-8-10 0,6 17 0,-15-11 0,0 7 0,-3 0 0,-13 7 0,6 0 0,-7 2 0,-1 3 0,0-3 0,0 5 0,1 0 0,0 0 0,-1 0 0,-4-11 0,-3 8 0,-5-7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4.880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6 24575,'12'0'0,"7"0"0,-4-5 0,11 9 0,4 6 0,1 6 0,5 12 0,1-4 0,-7 5 0,25 3 0,-21 5 0,22 6 0,-24-4 0,19 20 0,-12-25 0,-2 33 0,9-23 0,-10 14 0,7 1 0,6-6 0,-5 5 0,-2-8 0,-2-2 0,0 1 0,-7-2 0,7 2 0,-8-2 0,-1 0 0,0-1 0,0 1 0,1 0 0,-2-8 0,-6 6 0,3-15 0,-11 7 0,4-16 0,-6 6 0,-1-12 0,1 4 0,-2-12 0,1 4 0,0-9 0,-1 3 0,1 1 0,0 1 0,-1 6 0,1-6 0,0 4 0,0-4 0,0 0 0,0 5 0,0-5 0,-1 0 0,1 5 0,0-11 0,0 10 0,0-3 0,0-1 0,-1 4 0,1-4 0,0 6 0,7 1 0,-5-7 0,4 5 0,-6-11 0,0 11 0,-1-11 0,1 10 0,-1-10 0,0 10 0,1-9 0,0 9 0,0-10 0,-7 10 0,6-10 0,-6 5 0,7-6 0,-1 6 0,1 1 0,0 0 0,0 4 0,0-4 0,0 1 0,-1-3 0,-4 1 0,3-5 0,-10 4 0,5-5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36:17.499"/>
    </inkml:context>
    <inkml:brush xml:id="br0">
      <inkml:brushProperty name="width" value="0.1" units="cm"/>
      <inkml:brushProperty name="height" value="0.1" units="cm"/>
      <inkml:brushProperty name="color" value="#BFBFBF"/>
    </inkml:brush>
  </inkml:definitions>
  <inkml:trace contextRef="#ctx0" brushRef="#br0">0 1001 24575,'44'0'0,"4"0"0,10 0 0,8 0 0,-17 0 0,7 0 0,-9 0 0,0 0 0,0 0 0,-9 0 0,7 0 0,-6 0 0,0 0 0,5 0 0,-13 0 0,23 0 0,-21 0 0,21 0 0,-24 0 0,7 0 0,-9 0 0,1 0 0,-8 0 0,-1 0 0,-7 0 0,0 0 0,-1 0 0,1 0 0,0 0 0,0 0 0,-1 0 0,1 0 0,0 0 0,0 0 0,0 0 0,0 0 0,-6-11 0,-1 4 0,-6-11 0,0-1 0,0-11 0,0-8 0,-15-18 0,3-3 0,-12-9 0,11 14 0,0-1 0,-5-14 0,5 15 0,1 2 0,3 3 0,-5-8 0,12 19 0,-5 8 0,7 10 0,0 7 0,0 1 0,-5 5 0,4-8 0,-5 6 0,6-8 0,0 4 0,0 0 0,0 0 0,0-7 0,0 6 0,0-6 0,0 7 0,0 0 0,0 1 0,0 5 0,0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7:4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24575,'59'0'0,"14"0"0,14 0-1312,-27 0 1,4 0 1311,-1 0 0,4 0-768,18 0 0,3 0 768,-10 0 0,5 0 0,0 0 0,7 0 0,-6 0 0,6 0 0,-1 0-399,-9 0 1,4 0 0,-5 0 398,1 0 0,-3 0 0,1 0 0,1 0-730,7 0 1,1 0 729,-5 0 0,-3 0 19,-11 0 1,-1 0-20,8 0 0,-2 0 0,-20 0 0,-1 0 0,18 0 0,0 0 0,-5 0 0,-4 0 0,-9 0 0,-1 0 1468,45 0-1468,-34 0 0,-2-7 2155,-13 5-2155,-14-5 1850,-6 7-1850,-13 0 1301,-1 0-1301,8 0 0,2-7 0,16 5 0,-7-4 0,16 6 0,-15-7 0,5 5 0,-7-4 0,-8 6 0,-2 0 0,-8 0 0,1 0 0,0 0 0,7-7 0,1 5 0,50-13 0,-13 13 0,25-13 0,-14 13 0,-18-5 0,7-1 0,1 7 0,-17-7 0,15 8 0,-26 0 0,16 0 0,-16 0 0,16 0 0,-7 0 0,9 0 0,-9 0 0,6 0 0,-14 0 0,-2 0 0,-2 0 0,-14 0 0,6 0 0,-7 0 0,-1 0 0,1 0 0,-1 0 0,8 0 0,2 0 0,16 0 0,2 0 0,0 0 0,-2 0 0,-9 0 0,0 0 0,-7 0 0,-2 0 0,-7 0 0,-1 0 0,1 0 0,15 0 0,5 0 0,16 0 0,-1 0 0,1 0 0,0 0 0,0 0 0,-9 0 0,-2 0 0,-16 0 0,-2 0 0,-8 0 0,1 0 0,0 0 0,7 0 0,2 0 0,7 0 0,0 0 0,0 0 0,1 0 0,-9 0 0,-1 0 0,-7 0 0,0 6 0,-1-4 0,0 4 0,0-6 0,0 0 0,0 0 0,1 0 0,0 0 0,-1 6 0,1-4 0,-6 9 0,-2-15 0,-6 3 0,-6-12 0,-2 0 0,-6-1 0,-7 0 0,-1-1 0,-2-7 0,-5 6 0,6-13 0,-1 6 0,3 0 0,0 1 0,5 8 0,1 0 0,3 0 0,5 7 0,0-5 0,-10 11 0,8-5 0,-10-8 0,5 11 0,0-10 0,0 13 0,7-7 0,-5 6 0,16-5 0,3 6 0,7 0 0,6 0 0,-7 6 0,1 1 0,0 7 0,-1 0 0,8 0 0,-5 0 0,5 0 0,-8 0 0,1 0 0,7 0 0,-5 0 0,5 0 0,-8 0 0,1-1 0,7 2 0,-6-2 0,7 2 0,-9-2 0,1 1 0,-1 0 0,-5-1 0,4-5 0,-5 4 0,6-5 0,0 0 0,-6 4 0,5-9 0,-5 4 0,0 0 0,-7 0 0,-1 7 0,-11 0 0,5 1 0,-7 0 0,1-1 0,-8 2 0,-2-1 0,-8 8 0,1 2 0,-9 0 0,7 4 0,-7-3 0,0 6 0,7-7 0,-16 7 0,16-7 0,-7 1 0,15 3 0,-5-4 0,6 0 0,-1 4 0,3-4 0,-1-1 0,12-2 0,-10-6 0,19-2 0,-12 1 0,12-1 0,-11-5 0,11-2 0,-4-6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6.9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07.01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1.639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1021 24575,'0'-20'0,"0"-21"0,0-2 0,0-27 0,0 17 0,0-16 0,0 16 0,7-2 0,1-4 0,4-17 0,-4 14 0,1 3 0,-2 1 0,-7 6 0,0 22 0,0-1 0,0 1 0,7 0 0,-5 7 0,11-6 0,-11 14 0,4-6 0,0 7 0,-4 1 0,10 5 0,-11 2 0,5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27.210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384 0 24575,'-13'0'0,"0"0"0,-1 0 0,1 0 0,-8 0 0,-1 0 0,0 0 0,-5 0 0,11 0 0,-17 0 0,10 0 0,-4 6 0,8 1 0,11 7 0,-3-1 0,3 0 0,1 0 0,-5 1 0,4-1 0,1 1 0,-5-7 0,11 5 0,-5-5 0,0 6 0,5 0 0,-11-5 0,10 4 0,-10-5 0,10 7 0,-4-1 0,6 0 0,0 0 0,0 0 0,0 0 0,0 1 0,0-1 0,0 1 0,6-7 0,1-2 0,6-5 0,-5 6 0,3-4 0,-4 4 0,6-6 0,0 0 0,1 0 0,-1 0 0,0 0 0,0 0 0,0 0 0,-5-6 0,4-2 0,-4-5 0,5-1 0,1 0 0,0 7 0,-7-5 0,5 10 0,-10-10 0,10 11 0,-5-11 0,7 4 0,-2-4 0,2-2 0,-7 2 0,5 5 0,-11-5 0,11 4 0,-10-5 0,10-1 0,-11 0 0,12 1 0,-6-1 0,7 6 0,-7-4 0,5 5 0,-16 5 0,9 10 0,-17 6 0,5 6 0,-7-6 0,0-1 0,1 1 0,-1-1 0,0 1 0,1 0 0,-1-1 0,0 1 0,7 0 0,-5-1 0,10 1 0,-10 0 0,10-1 0,-4 0 0,6 0 0,0 1 0,0 0 0,-13 0 0,10 0 0,-11 0 0,14 0 0,0-1 0,0 1 0,0-1 0,6 0 0,2 0 0,-1 1 0,6-1 0,-6-5 0,6-2 0,0-6 0,0 0 0,0 0 0,1 0 0,-1 0 0,1 0 0,-1 0 0,1 0 0,-1 0 0,1 0 0,7 0 0,2 0 0,0 0 0,5-7 0,-12 6 0,5-12 0,-8 11 0,1-4 0,-1 0 0,1-1 0,-2-6 0,-4-7 0,4 4 0,-11-12 0,11 12 0,-10-12 0,4 5 0,0-7 0,-4 7 0,5 2 0,-7 7 0,0 1 0,0-1 0,0 0 0,0 1 0,-6 6 0,-9-5 0,0 10 0,-6-5 0,7 1 0,1 5 0,-1-5 0,0 6 0,1 0 0,0 0 0,0 0 0,6-6 0,-4 4 0,9-10 0,-9 11 0,4-5 0,-7 0 0,1-2 0,-1-5 0,-7 5 0,12-4 0,-11 4 0,12 1 0,1-5 0,-5 10 0,10-4 0,-4 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46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24575,'0'14'0,"0"4"0,0-2 0,-5-4 0,4 2 0,-3-9 0,4 5 0,0-1 0,0 1 0,0-1 0,0 0 0,0 0 0,0 0 0,0 0 0,0 0 0,0 0 0,0 6 0,0-4 0,0 9 0,0-4 0,0 5 0,0 1 0,0-1 0,0 0 0,0-5 0,0-1 0,0-5 0,0 0 0,4-1 0,1 0 0,4 0 0,1 1 0,0 0 0,-1-1 0,1 1 0,0 0 0,-1-1 0,-3 1 0,2-5 0,-3 0 0,5-5 0,-1 0 0,1 0 0,0 0 0,4 0 0,-3 0 0,9 0 0,-9 0 0,4 0 0,-5 0 0,5 0 0,-4 0 0,3 0 0,-4 0 0,0 0 0,-1 0 0,1 0 0,0 0 0,-1 0 0,1 0 0,-1 0 0,1 0 0,-2 0 0,1 0 0,-4-9 0,-1 3 0,-4-7 0,0-2 0,5-1 0,-4 0 0,4 1 0,-5 0 0,0 4 0,0-3 0,-4 8 0,3-2 0,-7-2 0,-3-2 0,-1-8 0,-3 3 0,5 1 0,-6-4 0,5 9 0,-4-9 0,5 9 0,0-4 0,0 6 0,1-1 0,-1 1 0,1-1 0,-1 5 0,0-4 0,1 4 0,-1-1 0,0-2 0,1 2 0,-1-3 0,0 3 0,1-2 0,-1 2 0,1 1 0,-1 1 0,5 0 0,-2 2 0,6-10 0,-3 11 0,4-7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6:48:32.051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24575,'13'0'0,"0"0"0,1 0 0,-1 0 0,17 0 0,-12 0 0,19 0 0,-14 7 0,0 8 0,15 2 0,-13 5 0,7 1 0,-3-6 0,-5-2 0,-1 5 0,-8-11 0,5 13 0,-10-8 0,11 0 0,-8 0 0,1 0 0,0-1 0,-1 1 0,1 0 0,0-1 0,-1 1 0,1 0 0,-1-7 0,0 5 0,0-11 0,0 5 0,0-6 0,-6 5 0,4-3 0,-4 9 0,6-9 0,1 10 0,0-4 0,-1-1 0,1 5 0,0-4 0,-1 5 0,1-5 0,0 4 0,-7-5 0,5 1 0,-10 3 0,10-9 0,-5 3 0,6-5 0,-6 6 0,5-4 0,-4 4 0,-1 0 0,5-5 0,-5 11 0,6-11 0,-7 11 0,6-11 0,-10 11 0,10-10 0,-5 3 0,1-5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78603"/>
            <a:ext cx="10363200" cy="569818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96530"/>
            <a:ext cx="9144000" cy="395159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5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71398"/>
            <a:ext cx="2628900" cy="13870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71398"/>
            <a:ext cx="7734300" cy="13870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80420"/>
            <a:ext cx="10515600" cy="68082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953097"/>
            <a:ext cx="10515600" cy="358030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56990"/>
            <a:ext cx="5181600" cy="1038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6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402"/>
            <a:ext cx="10515600" cy="3163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12220"/>
            <a:ext cx="5157787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78547"/>
            <a:ext cx="5157787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12220"/>
            <a:ext cx="5183188" cy="19663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78547"/>
            <a:ext cx="5183188" cy="879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56567"/>
            <a:ext cx="6172200" cy="116312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91142"/>
            <a:ext cx="3932237" cy="381899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56567"/>
            <a:ext cx="6172200" cy="116312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10138"/>
            <a:ext cx="3932237" cy="909663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71402"/>
            <a:ext cx="10515600" cy="316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56990"/>
            <a:ext cx="10515600" cy="1038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DD13-963A-5F46-82C4-D335A0D7E61E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169904"/>
            <a:ext cx="41148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169904"/>
            <a:ext cx="2743200" cy="871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34F7-9A87-8E43-9DF4-323008E7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6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3.xml"/><Relationship Id="rId26" Type="http://schemas.openxmlformats.org/officeDocument/2006/relationships/image" Target="../media/image7.png"/><Relationship Id="rId39" Type="http://schemas.openxmlformats.org/officeDocument/2006/relationships/customXml" Target="../ink/ink26.xml"/><Relationship Id="rId21" Type="http://schemas.openxmlformats.org/officeDocument/2006/relationships/customXml" Target="../ink/ink15.xml"/><Relationship Id="rId34" Type="http://schemas.openxmlformats.org/officeDocument/2006/relationships/customXml" Target="../ink/ink23.xml"/><Relationship Id="rId42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customXml" Target="../ink/ink20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image" Target="../media/image6.png"/><Relationship Id="rId32" Type="http://schemas.openxmlformats.org/officeDocument/2006/relationships/image" Target="../media/image10.png"/><Relationship Id="rId37" Type="http://schemas.openxmlformats.org/officeDocument/2006/relationships/customXml" Target="../ink/ink25.xml"/><Relationship Id="rId40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customXml" Target="../ink/ink11.xml"/><Relationship Id="rId23" Type="http://schemas.openxmlformats.org/officeDocument/2006/relationships/customXml" Target="../ink/ink17.xml"/><Relationship Id="rId28" Type="http://schemas.openxmlformats.org/officeDocument/2006/relationships/image" Target="../media/image8.png"/><Relationship Id="rId36" Type="http://schemas.openxmlformats.org/officeDocument/2006/relationships/image" Target="../media/image11.png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31" Type="http://schemas.openxmlformats.org/officeDocument/2006/relationships/customXml" Target="../ink/ink2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Relationship Id="rId30" Type="http://schemas.openxmlformats.org/officeDocument/2006/relationships/image" Target="../media/image9.png"/><Relationship Id="rId35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8.xml"/><Relationship Id="rId17" Type="http://schemas.openxmlformats.org/officeDocument/2006/relationships/image" Target="../media/image4.png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37.xml"/><Relationship Id="rId26" Type="http://schemas.openxmlformats.org/officeDocument/2006/relationships/image" Target="../media/image25.png"/><Relationship Id="rId39" Type="http://schemas.openxmlformats.org/officeDocument/2006/relationships/customXml" Target="../ink/ink47.xml"/><Relationship Id="rId21" Type="http://schemas.openxmlformats.org/officeDocument/2006/relationships/image" Target="../media/image21.png"/><Relationship Id="rId34" Type="http://schemas.openxmlformats.org/officeDocument/2006/relationships/image" Target="../media/image29.png"/><Relationship Id="rId42" Type="http://schemas.openxmlformats.org/officeDocument/2006/relationships/image" Target="../media/image13.png"/><Relationship Id="rId47" Type="http://schemas.openxmlformats.org/officeDocument/2006/relationships/image" Target="../media/image220.png"/><Relationship Id="rId50" Type="http://schemas.openxmlformats.org/officeDocument/2006/relationships/customXml" Target="../ink/ink53.xml"/><Relationship Id="rId55" Type="http://schemas.openxmlformats.org/officeDocument/2006/relationships/customXml" Target="../ink/ink56.xml"/><Relationship Id="rId7" Type="http://schemas.openxmlformats.org/officeDocument/2006/relationships/image" Target="../media/image151.png"/><Relationship Id="rId2" Type="http://schemas.openxmlformats.org/officeDocument/2006/relationships/customXml" Target="../ink/ink28.xml"/><Relationship Id="rId16" Type="http://schemas.openxmlformats.org/officeDocument/2006/relationships/customXml" Target="../ink/ink36.xml"/><Relationship Id="rId29" Type="http://schemas.openxmlformats.org/officeDocument/2006/relationships/customXml" Target="../ink/ink42.xml"/><Relationship Id="rId11" Type="http://schemas.openxmlformats.org/officeDocument/2006/relationships/image" Target="../media/image160.png"/><Relationship Id="rId24" Type="http://schemas.openxmlformats.org/officeDocument/2006/relationships/customXml" Target="../ink/ink40.xml"/><Relationship Id="rId37" Type="http://schemas.openxmlformats.org/officeDocument/2006/relationships/customXml" Target="../ink/ink46.xml"/><Relationship Id="rId40" Type="http://schemas.openxmlformats.org/officeDocument/2006/relationships/image" Target="../media/image31.png"/><Relationship Id="rId45" Type="http://schemas.openxmlformats.org/officeDocument/2006/relationships/customXml" Target="../ink/ink50.xml"/><Relationship Id="rId53" Type="http://schemas.openxmlformats.org/officeDocument/2006/relationships/customXml" Target="../ink/ink55.xml"/><Relationship Id="rId32" Type="http://schemas.openxmlformats.org/officeDocument/2006/relationships/image" Target="../media/image28.png"/><Relationship Id="rId5" Type="http://schemas.openxmlformats.org/officeDocument/2006/relationships/image" Target="../media/image16.png"/><Relationship Id="rId10" Type="http://schemas.openxmlformats.org/officeDocument/2006/relationships/customXml" Target="../ink/ink33.xml"/><Relationship Id="rId19" Type="http://schemas.openxmlformats.org/officeDocument/2006/relationships/image" Target="../media/image20.png"/><Relationship Id="rId31" Type="http://schemas.openxmlformats.org/officeDocument/2006/relationships/customXml" Target="../ink/ink43.xml"/><Relationship Id="rId44" Type="http://schemas.openxmlformats.org/officeDocument/2006/relationships/image" Target="../media/image14.png"/><Relationship Id="rId52" Type="http://schemas.openxmlformats.org/officeDocument/2006/relationships/customXml" Target="../ink/ink54.xml"/><Relationship Id="rId4" Type="http://schemas.openxmlformats.org/officeDocument/2006/relationships/customXml" Target="../ink/ink29.xml"/><Relationship Id="rId9" Type="http://schemas.openxmlformats.org/officeDocument/2006/relationships/customXml" Target="../ink/ink32.xml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customXml" Target="../ink/ink41.xml"/><Relationship Id="rId30" Type="http://schemas.openxmlformats.org/officeDocument/2006/relationships/image" Target="../media/image24.png"/><Relationship Id="rId35" Type="http://schemas.openxmlformats.org/officeDocument/2006/relationships/customXml" Target="../ink/ink44.xml"/><Relationship Id="rId43" Type="http://schemas.openxmlformats.org/officeDocument/2006/relationships/customXml" Target="../ink/ink49.xml"/><Relationship Id="rId48" Type="http://schemas.openxmlformats.org/officeDocument/2006/relationships/customXml" Target="../ink/ink52.xml"/><Relationship Id="rId56" Type="http://schemas.openxmlformats.org/officeDocument/2006/relationships/image" Target="../media/image27.png"/><Relationship Id="rId8" Type="http://schemas.openxmlformats.org/officeDocument/2006/relationships/customXml" Target="../ink/ink31.xml"/><Relationship Id="rId51" Type="http://schemas.openxmlformats.org/officeDocument/2006/relationships/image" Target="../media/image240.png"/><Relationship Id="rId3" Type="http://schemas.openxmlformats.org/officeDocument/2006/relationships/image" Target="../media/image15.png"/><Relationship Id="rId12" Type="http://schemas.openxmlformats.org/officeDocument/2006/relationships/customXml" Target="../ink/ink34.xml"/><Relationship Id="rId17" Type="http://schemas.openxmlformats.org/officeDocument/2006/relationships/image" Target="../media/image19.png"/><Relationship Id="rId38" Type="http://schemas.openxmlformats.org/officeDocument/2006/relationships/image" Target="../media/image30.png"/><Relationship Id="rId46" Type="http://schemas.openxmlformats.org/officeDocument/2006/relationships/customXml" Target="../ink/ink51.xml"/><Relationship Id="rId20" Type="http://schemas.openxmlformats.org/officeDocument/2006/relationships/customXml" Target="../ink/ink38.xml"/><Relationship Id="rId41" Type="http://schemas.openxmlformats.org/officeDocument/2006/relationships/customXml" Target="../ink/ink48.xml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image" Target="../media/image23.png"/><Relationship Id="rId36" Type="http://schemas.openxmlformats.org/officeDocument/2006/relationships/customXml" Target="../ink/ink45.xml"/><Relationship Id="rId49" Type="http://schemas.openxmlformats.org/officeDocument/2006/relationships/image" Target="../media/image230.png"/><Relationship Id="rId57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9" Type="http://schemas.openxmlformats.org/officeDocument/2006/relationships/image" Target="../media/image39.png"/><Relationship Id="rId21" Type="http://schemas.openxmlformats.org/officeDocument/2006/relationships/image" Target="../media/image290.png"/><Relationship Id="rId42" Type="http://schemas.openxmlformats.org/officeDocument/2006/relationships/customXml" Target="../ink/ink80.xml"/><Relationship Id="rId7" Type="http://schemas.openxmlformats.org/officeDocument/2006/relationships/customXml" Target="../ink/ink61.xml"/><Relationship Id="rId2" Type="http://schemas.openxmlformats.org/officeDocument/2006/relationships/customXml" Target="../ink/ink58.xml"/><Relationship Id="rId16" Type="http://schemas.openxmlformats.org/officeDocument/2006/relationships/customXml" Target="../ink/ink67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0.xml"/><Relationship Id="rId11" Type="http://schemas.openxmlformats.org/officeDocument/2006/relationships/customXml" Target="../ink/ink64.xml"/><Relationship Id="rId24" Type="http://schemas.openxmlformats.org/officeDocument/2006/relationships/customXml" Target="../ink/ink71.xml"/><Relationship Id="rId32" Type="http://schemas.openxmlformats.org/officeDocument/2006/relationships/customXml" Target="../ink/ink75.xml"/><Relationship Id="rId37" Type="http://schemas.openxmlformats.org/officeDocument/2006/relationships/image" Target="../media/image38.png"/><Relationship Id="rId40" Type="http://schemas.openxmlformats.org/officeDocument/2006/relationships/customXml" Target="../ink/ink79.xml"/><Relationship Id="rId45" Type="http://schemas.openxmlformats.org/officeDocument/2006/relationships/customXml" Target="../ink/ink83.xml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10" Type="http://schemas.openxmlformats.org/officeDocument/2006/relationships/customXml" Target="../ink/ink63.xml"/><Relationship Id="rId19" Type="http://schemas.openxmlformats.org/officeDocument/2006/relationships/image" Target="../media/image19.png"/><Relationship Id="rId31" Type="http://schemas.openxmlformats.org/officeDocument/2006/relationships/image" Target="../media/image24.png"/><Relationship Id="rId44" Type="http://schemas.openxmlformats.org/officeDocument/2006/relationships/customXml" Target="../ink/ink82.xml"/><Relationship Id="rId4" Type="http://schemas.openxmlformats.org/officeDocument/2006/relationships/customXml" Target="../ink/ink59.xml"/><Relationship Id="rId9" Type="http://schemas.openxmlformats.org/officeDocument/2006/relationships/image" Target="../media/image150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33.png"/><Relationship Id="rId30" Type="http://schemas.openxmlformats.org/officeDocument/2006/relationships/customXml" Target="../ink/ink74.xml"/><Relationship Id="rId35" Type="http://schemas.openxmlformats.org/officeDocument/2006/relationships/image" Target="../media/image37.png"/><Relationship Id="rId43" Type="http://schemas.openxmlformats.org/officeDocument/2006/relationships/customXml" Target="../ink/ink81.xml"/><Relationship Id="rId8" Type="http://schemas.openxmlformats.org/officeDocument/2006/relationships/customXml" Target="../ink/ink62.xml"/><Relationship Id="rId3" Type="http://schemas.openxmlformats.org/officeDocument/2006/relationships/image" Target="../media/image16.png"/><Relationship Id="rId12" Type="http://schemas.openxmlformats.org/officeDocument/2006/relationships/customXml" Target="../ink/ink6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customXml" Target="../ink/ink76.xml"/><Relationship Id="rId38" Type="http://schemas.openxmlformats.org/officeDocument/2006/relationships/customXml" Target="../ink/ink78.xml"/><Relationship Id="rId46" Type="http://schemas.openxmlformats.org/officeDocument/2006/relationships/customXml" Target="../ink/ink84.xml"/><Relationship Id="rId20" Type="http://schemas.openxmlformats.org/officeDocument/2006/relationships/customXml" Target="../ink/ink69.xml"/><Relationship Id="rId4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94.xml"/><Relationship Id="rId26" Type="http://schemas.openxmlformats.org/officeDocument/2006/relationships/image" Target="../media/image25.png"/><Relationship Id="rId39" Type="http://schemas.openxmlformats.org/officeDocument/2006/relationships/customXml" Target="../ink/ink106.xml"/><Relationship Id="rId21" Type="http://schemas.openxmlformats.org/officeDocument/2006/relationships/customXml" Target="../ink/ink96.xml"/><Relationship Id="rId34" Type="http://schemas.openxmlformats.org/officeDocument/2006/relationships/image" Target="../media/image41.png"/><Relationship Id="rId42" Type="http://schemas.openxmlformats.org/officeDocument/2006/relationships/image" Target="../media/image44.png"/><Relationship Id="rId47" Type="http://schemas.openxmlformats.org/officeDocument/2006/relationships/customXml" Target="../ink/ink110.xml"/><Relationship Id="rId50" Type="http://schemas.openxmlformats.org/officeDocument/2006/relationships/image" Target="../media/image48.png"/><Relationship Id="rId55" Type="http://schemas.openxmlformats.org/officeDocument/2006/relationships/customXml" Target="../ink/ink114.xml"/><Relationship Id="rId7" Type="http://schemas.openxmlformats.org/officeDocument/2006/relationships/customXml" Target="../ink/ink88.xml"/><Relationship Id="rId2" Type="http://schemas.openxmlformats.org/officeDocument/2006/relationships/customXml" Target="../ink/ink85.xml"/><Relationship Id="rId16" Type="http://schemas.openxmlformats.org/officeDocument/2006/relationships/customXml" Target="../ink/ink93.xml"/><Relationship Id="rId29" Type="http://schemas.openxmlformats.org/officeDocument/2006/relationships/customXml" Target="../ink/ink100.xml"/><Relationship Id="rId11" Type="http://schemas.openxmlformats.org/officeDocument/2006/relationships/image" Target="../media/image17.png"/><Relationship Id="rId24" Type="http://schemas.openxmlformats.org/officeDocument/2006/relationships/customXml" Target="../ink/ink98.xml"/><Relationship Id="rId32" Type="http://schemas.openxmlformats.org/officeDocument/2006/relationships/image" Target="../media/image28.png"/><Relationship Id="rId37" Type="http://schemas.openxmlformats.org/officeDocument/2006/relationships/customXml" Target="../ink/ink105.xml"/><Relationship Id="rId40" Type="http://schemas.openxmlformats.org/officeDocument/2006/relationships/image" Target="../media/image43.png"/><Relationship Id="rId45" Type="http://schemas.openxmlformats.org/officeDocument/2006/relationships/customXml" Target="../ink/ink109.xml"/><Relationship Id="rId53" Type="http://schemas.openxmlformats.org/officeDocument/2006/relationships/customXml" Target="../ink/ink113.xml"/><Relationship Id="rId58" Type="http://schemas.openxmlformats.org/officeDocument/2006/relationships/image" Target="../media/image52.png"/><Relationship Id="rId5" Type="http://schemas.openxmlformats.org/officeDocument/2006/relationships/image" Target="../media/image151.png"/><Relationship Id="rId19" Type="http://schemas.openxmlformats.org/officeDocument/2006/relationships/image" Target="../media/image210.png"/><Relationship Id="rId4" Type="http://schemas.openxmlformats.org/officeDocument/2006/relationships/customXml" Target="../ink/ink86.xml"/><Relationship Id="rId9" Type="http://schemas.openxmlformats.org/officeDocument/2006/relationships/image" Target="../media/image160.png"/><Relationship Id="rId14" Type="http://schemas.openxmlformats.org/officeDocument/2006/relationships/customXml" Target="../ink/ink92.xml"/><Relationship Id="rId22" Type="http://schemas.openxmlformats.org/officeDocument/2006/relationships/customXml" Target="../ink/ink97.xml"/><Relationship Id="rId27" Type="http://schemas.openxmlformats.org/officeDocument/2006/relationships/customXml" Target="../ink/ink99.xml"/><Relationship Id="rId30" Type="http://schemas.openxmlformats.org/officeDocument/2006/relationships/image" Target="../media/image27.png"/><Relationship Id="rId35" Type="http://schemas.openxmlformats.org/officeDocument/2006/relationships/customXml" Target="../ink/ink103.xml"/><Relationship Id="rId43" Type="http://schemas.openxmlformats.org/officeDocument/2006/relationships/customXml" Target="../ink/ink108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8" Type="http://schemas.openxmlformats.org/officeDocument/2006/relationships/customXml" Target="../ink/ink89.xml"/><Relationship Id="rId51" Type="http://schemas.openxmlformats.org/officeDocument/2006/relationships/customXml" Target="../ink/ink112.xml"/><Relationship Id="rId3" Type="http://schemas.openxmlformats.org/officeDocument/2006/relationships/image" Target="../media/image16.png"/><Relationship Id="rId12" Type="http://schemas.openxmlformats.org/officeDocument/2006/relationships/customXml" Target="../ink/ink91.xml"/><Relationship Id="rId17" Type="http://schemas.openxmlformats.org/officeDocument/2006/relationships/image" Target="../media/image20.png"/><Relationship Id="rId33" Type="http://schemas.openxmlformats.org/officeDocument/2006/relationships/customXml" Target="../ink/ink102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59" Type="http://schemas.openxmlformats.org/officeDocument/2006/relationships/customXml" Target="../ink/ink116.xml"/><Relationship Id="rId20" Type="http://schemas.openxmlformats.org/officeDocument/2006/relationships/customXml" Target="../ink/ink95.xml"/><Relationship Id="rId41" Type="http://schemas.openxmlformats.org/officeDocument/2006/relationships/customXml" Target="../ink/ink107.xml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7.xml"/><Relationship Id="rId15" Type="http://schemas.openxmlformats.org/officeDocument/2006/relationships/image" Target="../media/image19.png"/><Relationship Id="rId23" Type="http://schemas.openxmlformats.org/officeDocument/2006/relationships/image" Target="../media/image22.png"/><Relationship Id="rId28" Type="http://schemas.openxmlformats.org/officeDocument/2006/relationships/image" Target="../media/image26.png"/><Relationship Id="rId36" Type="http://schemas.openxmlformats.org/officeDocument/2006/relationships/customXml" Target="../ink/ink104.xml"/><Relationship Id="rId49" Type="http://schemas.openxmlformats.org/officeDocument/2006/relationships/customXml" Target="../ink/ink111.xml"/><Relationship Id="rId57" Type="http://schemas.openxmlformats.org/officeDocument/2006/relationships/customXml" Target="../ink/ink115.xml"/><Relationship Id="rId10" Type="http://schemas.openxmlformats.org/officeDocument/2006/relationships/customXml" Target="../ink/ink90.xml"/><Relationship Id="rId31" Type="http://schemas.openxmlformats.org/officeDocument/2006/relationships/customXml" Target="../ink/ink101.xml"/><Relationship Id="rId44" Type="http://schemas.openxmlformats.org/officeDocument/2006/relationships/image" Target="../media/image45.png"/><Relationship Id="rId52" Type="http://schemas.openxmlformats.org/officeDocument/2006/relationships/image" Target="../media/image49.png"/><Relationship Id="rId60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14:cNvPr>
              <p14:cNvContentPartPr/>
              <p14:nvPr/>
            </p14:nvContentPartPr>
            <p14:xfrm>
              <a:off x="176489" y="2423115"/>
              <a:ext cx="1677960" cy="149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B158F-4DCF-D432-3F06-DAC6B3DF6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89" y="2405475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14:cNvPr>
              <p14:cNvContentPartPr/>
              <p14:nvPr/>
            </p14:nvContentPartPr>
            <p14:xfrm>
              <a:off x="1898009" y="3155355"/>
              <a:ext cx="1928520" cy="8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77D479-D962-C18E-1553-A939A81363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0369" y="3137355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14:cNvPr>
              <p14:cNvContentPartPr/>
              <p14:nvPr/>
            </p14:nvContentPartPr>
            <p14:xfrm>
              <a:off x="3652649" y="2919915"/>
              <a:ext cx="438480" cy="606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4F854A-490E-ED6D-1E72-38E6E13F8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5009" y="2902275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14:cNvPr>
              <p14:cNvContentPartPr/>
              <p14:nvPr/>
            </p14:nvContentPartPr>
            <p14:xfrm>
              <a:off x="4091129" y="2408355"/>
              <a:ext cx="1677960" cy="149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2927BA-9823-E6AB-3B2F-C34DE95E4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129" y="2390715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4A95259-1D5A-648D-BCFA-B658A8CBE249}"/>
              </a:ext>
            </a:extLst>
          </p:cNvPr>
          <p:cNvSpPr txBox="1"/>
          <p:nvPr/>
        </p:nvSpPr>
        <p:spPr>
          <a:xfrm>
            <a:off x="467516" y="297068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2D367-3AEF-CEB3-DE56-DF9FFECA23A3}"/>
              </a:ext>
            </a:extLst>
          </p:cNvPr>
          <p:cNvSpPr txBox="1"/>
          <p:nvPr/>
        </p:nvSpPr>
        <p:spPr>
          <a:xfrm>
            <a:off x="4192567" y="298544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A1EBA-380B-A80E-672A-2DD7D1BB8CF4}"/>
              </a:ext>
            </a:extLst>
          </p:cNvPr>
          <p:cNvSpPr txBox="1"/>
          <p:nvPr/>
        </p:nvSpPr>
        <p:spPr>
          <a:xfrm>
            <a:off x="2564374" y="2335142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14:cNvPr>
              <p14:cNvContentPartPr/>
              <p14:nvPr/>
            </p14:nvContentPartPr>
            <p14:xfrm>
              <a:off x="6417456" y="2871628"/>
              <a:ext cx="1677960" cy="149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6302EBD-2F09-952B-C3A7-FDF71510C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9456" y="2853988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14:cNvPr>
              <p14:cNvContentPartPr/>
              <p14:nvPr/>
            </p14:nvContentPartPr>
            <p14:xfrm>
              <a:off x="8138976" y="3603868"/>
              <a:ext cx="1928520" cy="86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7C84E4-59F9-ABEE-D48A-8CC8558DB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336" y="3585868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14:cNvPr>
              <p14:cNvContentPartPr/>
              <p14:nvPr/>
            </p14:nvContentPartPr>
            <p14:xfrm>
              <a:off x="9893616" y="3368428"/>
              <a:ext cx="438480" cy="606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4BA6B58-2A32-CE17-C46C-40CC986F1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5976" y="3350788"/>
                <a:ext cx="4741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14:cNvPr>
              <p14:cNvContentPartPr/>
              <p14:nvPr/>
            </p14:nvContentPartPr>
            <p14:xfrm>
              <a:off x="10332096" y="2856868"/>
              <a:ext cx="1677960" cy="1494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A8D39-ED98-9A0C-18F2-A0975FDF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96" y="283922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49926AB-1E6F-39D9-21A6-47B633621390}"/>
              </a:ext>
            </a:extLst>
          </p:cNvPr>
          <p:cNvSpPr txBox="1"/>
          <p:nvPr/>
        </p:nvSpPr>
        <p:spPr>
          <a:xfrm>
            <a:off x="6708483" y="3419202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76AD3-317F-B194-26F3-9287BD2E9E48}"/>
              </a:ext>
            </a:extLst>
          </p:cNvPr>
          <p:cNvSpPr txBox="1"/>
          <p:nvPr/>
        </p:nvSpPr>
        <p:spPr>
          <a:xfrm>
            <a:off x="10433534" y="343396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14:cNvPr>
              <p14:cNvContentPartPr/>
              <p14:nvPr/>
            </p14:nvContentPartPr>
            <p14:xfrm>
              <a:off x="6369381" y="5284896"/>
              <a:ext cx="1677960" cy="1494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BC0870-0564-B111-2CD4-7C6D32026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5267256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14:cNvPr>
              <p14:cNvContentPartPr/>
              <p14:nvPr/>
            </p14:nvContentPartPr>
            <p14:xfrm>
              <a:off x="8355501" y="6041593"/>
              <a:ext cx="1928520" cy="86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E6799-9AEF-A3F0-E075-E376EB167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7861" y="6023593"/>
                <a:ext cx="19641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14:cNvPr>
              <p14:cNvContentPartPr/>
              <p14:nvPr/>
            </p14:nvContentPartPr>
            <p14:xfrm>
              <a:off x="10284021" y="5270136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2A694D-F246-3025-1F08-CA6014FD0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525249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22D132F-446C-29C6-899D-0BE9601F7017}"/>
              </a:ext>
            </a:extLst>
          </p:cNvPr>
          <p:cNvSpPr txBox="1"/>
          <p:nvPr/>
        </p:nvSpPr>
        <p:spPr>
          <a:xfrm>
            <a:off x="6660408" y="583247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D2B19C-B4D6-2ECE-AC75-6C2201369073}"/>
              </a:ext>
            </a:extLst>
          </p:cNvPr>
          <p:cNvSpPr txBox="1"/>
          <p:nvPr/>
        </p:nvSpPr>
        <p:spPr>
          <a:xfrm>
            <a:off x="10385459" y="584723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6131AB-C983-F45A-11FD-4282A7410306}"/>
              </a:ext>
            </a:extLst>
          </p:cNvPr>
          <p:cNvGrpSpPr/>
          <p:nvPr/>
        </p:nvGrpSpPr>
        <p:grpSpPr>
          <a:xfrm>
            <a:off x="8160815" y="5853152"/>
            <a:ext cx="446400" cy="527760"/>
            <a:chOff x="8160815" y="3017032"/>
            <a:chExt cx="44640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14:cNvPr>
                <p14:cNvContentPartPr/>
                <p14:nvPr/>
              </p14:nvContentPartPr>
              <p14:xfrm>
                <a:off x="8160815" y="3017032"/>
                <a:ext cx="446400" cy="25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15486B-7243-2C2C-6D45-00CFBA0112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2815" y="2999032"/>
                  <a:ext cx="482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14:cNvPr>
                <p14:cNvContentPartPr/>
                <p14:nvPr/>
              </p14:nvContentPartPr>
              <p14:xfrm>
                <a:off x="8180975" y="3290632"/>
                <a:ext cx="375840" cy="254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24B9EF-6640-3433-11CB-54B43094CA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63335" y="3272632"/>
                  <a:ext cx="41148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6369381" y="96701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1381" y="9652500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10284021" y="96553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6021" y="9637740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6660408" y="102177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10385459" y="1023247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8386821" y="76641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8821" y="7646548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8675010" y="8226522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7858200" y="90661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0200" y="8350094"/>
                  <a:ext cx="83376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96000" y="8984054"/>
                  <a:ext cx="34524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9872760" y="90542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760" y="8338574"/>
                  <a:ext cx="70884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45640" y="8636654"/>
                  <a:ext cx="45720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C16D3F3-F1EF-49DE-0B4A-ABD2D38BE7A7}"/>
              </a:ext>
            </a:extLst>
          </p:cNvPr>
          <p:cNvSpPr txBox="1"/>
          <p:nvPr/>
        </p:nvSpPr>
        <p:spPr>
          <a:xfrm>
            <a:off x="6031109" y="227622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1.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1CA0C9-BC25-E8F7-0E94-6D66126986A2}"/>
              </a:ext>
            </a:extLst>
          </p:cNvPr>
          <p:cNvSpPr txBox="1"/>
          <p:nvPr/>
        </p:nvSpPr>
        <p:spPr>
          <a:xfrm>
            <a:off x="6031109" y="4677253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2.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23DC75-FEBA-6BFC-28C3-35B187517079}"/>
              </a:ext>
            </a:extLst>
          </p:cNvPr>
          <p:cNvSpPr txBox="1"/>
          <p:nvPr/>
        </p:nvSpPr>
        <p:spPr>
          <a:xfrm>
            <a:off x="6031109" y="7073776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14:cNvPr>
              <p14:cNvContentPartPr/>
              <p14:nvPr/>
            </p14:nvContentPartPr>
            <p14:xfrm flipV="1">
              <a:off x="6369381" y="11925101"/>
              <a:ext cx="1677960" cy="1494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2D10798-5C90-50D2-ABB8-8EDFAB21BB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6351381" y="11907461"/>
                <a:ext cx="1713600" cy="15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14:cNvPr>
              <p14:cNvContentPartPr/>
              <p14:nvPr/>
            </p14:nvContentPartPr>
            <p14:xfrm flipV="1">
              <a:off x="10284021" y="11910341"/>
              <a:ext cx="1677960" cy="1494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D78D6B-3E84-B788-4B40-8EE028CF1E5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10266021" y="11892701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14:cNvPr>
              <p14:cNvContentPartPr/>
              <p14:nvPr/>
            </p14:nvContentPartPr>
            <p14:xfrm flipV="1">
              <a:off x="8494646" y="13921106"/>
              <a:ext cx="1677960" cy="1494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94B4FF-7042-FF0B-DC3F-B76CA17CBCD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V="1">
                <a:off x="8476646" y="13903466"/>
                <a:ext cx="1713600" cy="152964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F7BF896-1F5F-5E43-D58D-80A85BC3956E}"/>
              </a:ext>
            </a:extLst>
          </p:cNvPr>
          <p:cNvSpPr txBox="1"/>
          <p:nvPr/>
        </p:nvSpPr>
        <p:spPr>
          <a:xfrm>
            <a:off x="8468731" y="14103913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Social services 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9010B3-5CFD-84A8-A514-5289CF3AA82F}"/>
              </a:ext>
            </a:extLst>
          </p:cNvPr>
          <p:cNvSpPr txBox="1"/>
          <p:nvPr/>
        </p:nvSpPr>
        <p:spPr>
          <a:xfrm>
            <a:off x="6040075" y="11304414"/>
            <a:ext cx="497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4.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7B3FF-F41F-57C9-CDDD-5B059ED155FF}"/>
              </a:ext>
            </a:extLst>
          </p:cNvPr>
          <p:cNvSpPr txBox="1"/>
          <p:nvPr/>
        </p:nvSpPr>
        <p:spPr>
          <a:xfrm>
            <a:off x="10363519" y="1250461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14:cNvPr>
              <p14:cNvContentPartPr/>
              <p14:nvPr/>
            </p14:nvContentPartPr>
            <p14:xfrm>
              <a:off x="9942360" y="13332090"/>
              <a:ext cx="640440" cy="667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BBA537-ED70-11FD-5149-811F61AB81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24360" y="13314090"/>
                <a:ext cx="67608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14:cNvPr>
              <p14:cNvContentPartPr/>
              <p14:nvPr/>
            </p14:nvContentPartPr>
            <p14:xfrm>
              <a:off x="9957120" y="13911330"/>
              <a:ext cx="379440" cy="95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913478F-D700-8FD3-C5C3-E354176936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39480" y="13893330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A7100C1-D3A2-B76B-F41C-FF7D2ED4DB78}"/>
              </a:ext>
            </a:extLst>
          </p:cNvPr>
          <p:cNvGrpSpPr/>
          <p:nvPr/>
        </p:nvGrpSpPr>
        <p:grpSpPr>
          <a:xfrm>
            <a:off x="7949400" y="13261890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920784B-005C-15F6-587D-924656465BE0}"/>
              </a:ext>
            </a:extLst>
          </p:cNvPr>
          <p:cNvSpPr txBox="1"/>
          <p:nvPr/>
        </p:nvSpPr>
        <p:spPr>
          <a:xfrm>
            <a:off x="6660407" y="12426508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38617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2A53CC-76F6-0457-7CBF-8C4868034F45}"/>
                  </a:ext>
                </a:extLst>
              </p14:cNvPr>
              <p14:cNvContentPartPr/>
              <p14:nvPr/>
            </p14:nvContentPartPr>
            <p14:xfrm>
              <a:off x="4199640" y="5256900"/>
              <a:ext cx="76320" cy="371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2A53CC-76F6-0457-7CBF-8C4868034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1640" y="5238900"/>
                <a:ext cx="1119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E62E94-0E9E-9D6F-D633-5D785B291ABA}"/>
                  </a:ext>
                </a:extLst>
              </p14:cNvPr>
              <p14:cNvContentPartPr/>
              <p14:nvPr/>
            </p14:nvContentPartPr>
            <p14:xfrm>
              <a:off x="5877960" y="5450220"/>
              <a:ext cx="275760" cy="169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E62E94-0E9E-9D6F-D633-5D785B291A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9960" y="5432258"/>
                <a:ext cx="311400" cy="205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66981" y="6384374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67753" y="4378422"/>
            <a:ext cx="114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232097-83E1-8BD5-0F63-A7E7E427A3DB}"/>
                  </a:ext>
                </a:extLst>
              </p14:cNvPr>
              <p14:cNvContentPartPr/>
              <p14:nvPr/>
            </p14:nvContentPartPr>
            <p14:xfrm>
              <a:off x="5875080" y="5236380"/>
              <a:ext cx="39240" cy="367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232097-83E1-8BD5-0F63-A7E7E427A3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57080" y="5218380"/>
                <a:ext cx="748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5C41E4-5790-3BA3-3708-2A70214CCA73}"/>
                  </a:ext>
                </a:extLst>
              </p14:cNvPr>
              <p14:cNvContentPartPr/>
              <p14:nvPr/>
            </p14:nvContentPartPr>
            <p14:xfrm>
              <a:off x="5725680" y="5647140"/>
              <a:ext cx="229320" cy="179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5C41E4-5790-3BA3-3708-2A70214CCA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07680" y="5629140"/>
                <a:ext cx="2649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2716CA-DD4A-A8A4-8FB0-E5F9BE7D3562}"/>
                  </a:ext>
                </a:extLst>
              </p14:cNvPr>
              <p14:cNvContentPartPr/>
              <p14:nvPr/>
            </p14:nvContentPartPr>
            <p14:xfrm>
              <a:off x="3942960" y="5398020"/>
              <a:ext cx="329400" cy="191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2716CA-DD4A-A8A4-8FB0-E5F9BE7D356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24960" y="5380020"/>
                <a:ext cx="365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1A755A6-EA8E-A609-7C22-712FD4A369D0}"/>
                  </a:ext>
                </a:extLst>
              </p14:cNvPr>
              <p14:cNvContentPartPr/>
              <p14:nvPr/>
            </p14:nvContentPartPr>
            <p14:xfrm>
              <a:off x="4308713" y="5547822"/>
              <a:ext cx="194040" cy="127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1A755A6-EA8E-A609-7C22-712FD4A369D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90680" y="5529822"/>
                <a:ext cx="229746" cy="16272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942960" y="7123599"/>
            <a:ext cx="194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Tbb" panose="02000503000000000000" pitchFamily="2" charset="0"/>
                <a:ea typeface="Source Sans Pro" panose="020B0503030403020204" pitchFamily="34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Tbb" panose="02000503000000000000" pitchFamily="2" charset="0"/>
                <a:ea typeface="Source Sans Pro" panose="020B0503030403020204" pitchFamily="34" charset="0"/>
              </a:rPr>
              <a:t>Randomization cuts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3131755" y="108093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3113759" y="1079135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7046395" y="10794602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7028399" y="10776598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14:cNvPr>
              <p14:cNvContentPartPr/>
              <p14:nvPr/>
            </p14:nvContentPartPr>
            <p14:xfrm flipV="1">
              <a:off x="5257020" y="12805367"/>
              <a:ext cx="1677960" cy="1494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9067B8-B6C8-5EDD-FAFA-CC95F45E6F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5239024" y="12787363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FF8F2FA-5F4D-78E4-DDFF-32CA17EBE9EB}"/>
              </a:ext>
            </a:extLst>
          </p:cNvPr>
          <p:cNvSpPr txBox="1"/>
          <p:nvPr/>
        </p:nvSpPr>
        <p:spPr>
          <a:xfrm>
            <a:off x="5231105" y="12988174"/>
            <a:ext cx="175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Social services sample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095436" y="11388875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14:cNvPr>
              <p14:cNvContentPartPr/>
              <p14:nvPr/>
            </p14:nvContentPartPr>
            <p14:xfrm>
              <a:off x="6704734" y="12216351"/>
              <a:ext cx="640440" cy="667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B2F970F-16F5-EC1A-85D1-FC9245729FF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86734" y="12198361"/>
                <a:ext cx="676080" cy="70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14:cNvPr>
              <p14:cNvContentPartPr/>
              <p14:nvPr/>
            </p14:nvContentPartPr>
            <p14:xfrm>
              <a:off x="6719494" y="12795591"/>
              <a:ext cx="379440" cy="9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C0765F-7C38-CB52-6C9C-8F21D999FD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1494" y="12777591"/>
                <a:ext cx="415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C6B43-5796-0FC1-E280-7C652D24C633}"/>
              </a:ext>
            </a:extLst>
          </p:cNvPr>
          <p:cNvGrpSpPr/>
          <p:nvPr/>
        </p:nvGrpSpPr>
        <p:grpSpPr>
          <a:xfrm>
            <a:off x="4711774" y="12146151"/>
            <a:ext cx="799560" cy="801360"/>
            <a:chOff x="7949400" y="13623840"/>
            <a:chExt cx="79956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79BD20-6D4C-0E0A-59E1-98EF94249F30}"/>
                    </a:ext>
                  </a:extLst>
                </p14:cNvPr>
                <p14:cNvContentPartPr/>
                <p14:nvPr/>
              </p14:nvContentPartPr>
              <p14:xfrm>
                <a:off x="7949400" y="13623840"/>
                <a:ext cx="799560" cy="77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B01F4F-223A-E2A8-FF6F-0669387A82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31760" y="13605840"/>
                  <a:ext cx="8352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0BBC08-C6D9-2D10-9FA5-352644CD6D09}"/>
                    </a:ext>
                  </a:extLst>
                </p14:cNvPr>
                <p14:cNvContentPartPr/>
                <p14:nvPr/>
              </p14:nvContentPartPr>
              <p14:xfrm>
                <a:off x="8313720" y="14419800"/>
                <a:ext cx="403200" cy="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95F0DE-8B34-B03B-F96C-E08642B736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95720" y="14402160"/>
                  <a:ext cx="438840" cy="4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3422781" y="11310769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889213" y="11409532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1210" y="11391532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AC48294-1CCA-47BE-FC53-D2561C8416F4}"/>
              </a:ext>
            </a:extLst>
          </p:cNvPr>
          <p:cNvGrpSpPr/>
          <p:nvPr/>
        </p:nvGrpSpPr>
        <p:grpSpPr>
          <a:xfrm>
            <a:off x="4733818" y="12268442"/>
            <a:ext cx="428040" cy="590040"/>
            <a:chOff x="5725680" y="6722280"/>
            <a:chExt cx="4280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BEFCD5-9148-ABA1-7DE0-C2F0BC64E49D}"/>
                    </a:ext>
                  </a:extLst>
                </p14:cNvPr>
                <p14:cNvContentPartPr/>
                <p14:nvPr/>
              </p14:nvContentPartPr>
              <p14:xfrm>
                <a:off x="5875080" y="6722280"/>
                <a:ext cx="39240" cy="36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232097-83E1-8BD5-0F63-A7E7E427A3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57440" y="6704640"/>
                  <a:ext cx="748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ACDBBA-FEB9-C81B-B932-CDB9D6D8D7E8}"/>
                    </a:ext>
                  </a:extLst>
                </p14:cNvPr>
                <p14:cNvContentPartPr/>
                <p14:nvPr/>
              </p14:nvContentPartPr>
              <p14:xfrm>
                <a:off x="5877960" y="6936120"/>
                <a:ext cx="27576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62E94-0E9E-9D6F-D633-5D785B291A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0320" y="6918120"/>
                  <a:ext cx="311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8252C3-142B-CEBA-05DE-F09E784FE378}"/>
                    </a:ext>
                  </a:extLst>
                </p14:cNvPr>
                <p14:cNvContentPartPr/>
                <p14:nvPr/>
              </p14:nvContentPartPr>
              <p14:xfrm>
                <a:off x="5725680" y="7133040"/>
                <a:ext cx="229320" cy="179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5C41E4-5790-3BA3-3708-2A70214CCA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07680" y="7115040"/>
                  <a:ext cx="2649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14:cNvPr>
              <p14:cNvContentPartPr/>
              <p14:nvPr/>
            </p14:nvContentPartPr>
            <p14:xfrm>
              <a:off x="7283453" y="12701974"/>
              <a:ext cx="136800" cy="171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EDA57B-506A-FF03-D618-C0F40C28550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5453" y="12683974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4CC0E1D-4924-8B0A-2E68-B0229E2901A2}"/>
              </a:ext>
            </a:extLst>
          </p:cNvPr>
          <p:cNvGrpSpPr/>
          <p:nvPr/>
        </p:nvGrpSpPr>
        <p:grpSpPr>
          <a:xfrm>
            <a:off x="6949740" y="12326452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B52ADD-5CDB-EC6E-843E-CBB4AF3BB1B4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810E54-DC7A-6002-E723-5D0D67C3A9E2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95778A-C6C5-63D7-AA39-5BE2B0E2F2B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809715" y="10470230"/>
            <a:ext cx="207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Tbb" panose="02000503000000000000" pitchFamily="2" charset="0"/>
                <a:ea typeface="Source Sans Pro" panose="020B0503030403020204" pitchFamily="34" charset="0"/>
              </a:rPr>
              <a:t>Experimental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42720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E62E94-0E9E-9D6F-D633-5D785B291ABA}"/>
                  </a:ext>
                </a:extLst>
              </p14:cNvPr>
              <p14:cNvContentPartPr/>
              <p14:nvPr/>
            </p14:nvContentPartPr>
            <p14:xfrm>
              <a:off x="5877960" y="6936120"/>
              <a:ext cx="275760" cy="169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E62E94-0E9E-9D6F-D633-5D785B291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9960" y="6918158"/>
                <a:ext cx="311400" cy="205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2A53CC-76F6-0457-7CBF-8C4868034F45}"/>
                  </a:ext>
                </a:extLst>
              </p14:cNvPr>
              <p14:cNvContentPartPr/>
              <p14:nvPr/>
            </p14:nvContentPartPr>
            <p14:xfrm>
              <a:off x="4199640" y="6742800"/>
              <a:ext cx="76320" cy="371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2A53CC-76F6-0457-7CBF-8C4868034F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1640" y="6724800"/>
                <a:ext cx="1119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831C250-95A0-4898-B7EE-24A334F55E79}"/>
                  </a:ext>
                </a:extLst>
              </p14:cNvPr>
              <p14:cNvContentPartPr/>
              <p14:nvPr/>
            </p14:nvContentPartPr>
            <p14:xfrm>
              <a:off x="6180844" y="5852467"/>
              <a:ext cx="275760" cy="169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831C250-95A0-4898-B7EE-24A334F55E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2844" y="5834505"/>
                <a:ext cx="311400" cy="205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08C0F03-5C01-3036-68A1-CA87BA8AD346}"/>
                  </a:ext>
                </a:extLst>
              </p14:cNvPr>
              <p14:cNvContentPartPr/>
              <p14:nvPr/>
            </p14:nvContentPartPr>
            <p14:xfrm>
              <a:off x="3791858" y="5846275"/>
              <a:ext cx="76320" cy="371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08C0F03-5C01-3036-68A1-CA87BA8AD3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3858" y="5828275"/>
                <a:ext cx="1119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73079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3364" y="72899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72931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8004" y="72751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78555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66981" y="7870274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53019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0804" y="52839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67753" y="5864322"/>
            <a:ext cx="114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67039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66920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79426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94717" y="7924680"/>
                <a:ext cx="2192046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232097-83E1-8BD5-0F63-A7E7E427A3DB}"/>
                  </a:ext>
                </a:extLst>
              </p14:cNvPr>
              <p14:cNvContentPartPr/>
              <p14:nvPr/>
            </p14:nvContentPartPr>
            <p14:xfrm>
              <a:off x="5875080" y="6722280"/>
              <a:ext cx="39240" cy="367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232097-83E1-8BD5-0F63-A7E7E427A3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57080" y="6704280"/>
                <a:ext cx="748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5C41E4-5790-3BA3-3708-2A70214CCA73}"/>
                  </a:ext>
                </a:extLst>
              </p14:cNvPr>
              <p14:cNvContentPartPr/>
              <p14:nvPr/>
            </p14:nvContentPartPr>
            <p14:xfrm>
              <a:off x="5725680" y="7133040"/>
              <a:ext cx="229320" cy="179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5C41E4-5790-3BA3-3708-2A70214CCA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07680" y="7115040"/>
                <a:ext cx="2649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71183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58673" y="7100322"/>
                <a:ext cx="172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2716CA-DD4A-A8A4-8FB0-E5F9BE7D3562}"/>
                  </a:ext>
                </a:extLst>
              </p14:cNvPr>
              <p14:cNvContentPartPr/>
              <p14:nvPr/>
            </p14:nvContentPartPr>
            <p14:xfrm>
              <a:off x="3942960" y="6883920"/>
              <a:ext cx="329400" cy="191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2716CA-DD4A-A8A4-8FB0-E5F9BE7D35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4960" y="6865920"/>
                <a:ext cx="365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1A755A6-EA8E-A609-7C22-712FD4A369D0}"/>
                  </a:ext>
                </a:extLst>
              </p14:cNvPr>
              <p14:cNvContentPartPr/>
              <p14:nvPr/>
            </p14:nvContentPartPr>
            <p14:xfrm>
              <a:off x="4308713" y="7033722"/>
              <a:ext cx="194040" cy="127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1A755A6-EA8E-A609-7C22-712FD4A369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90680" y="7015722"/>
                <a:ext cx="229746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14:cNvPr>
              <p14:cNvContentPartPr/>
              <p14:nvPr/>
            </p14:nvContentPartPr>
            <p14:xfrm>
              <a:off x="4236360" y="2892462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F71A7F-18BA-1E8D-5119-5CECB397C8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8364" y="2874458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B4149B0-1BC2-4135-DF67-C5ED4C7E840E}"/>
              </a:ext>
            </a:extLst>
          </p:cNvPr>
          <p:cNvSpPr txBox="1"/>
          <p:nvPr/>
        </p:nvSpPr>
        <p:spPr>
          <a:xfrm>
            <a:off x="4123160" y="3456698"/>
            <a:ext cx="19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Education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00567-127D-91AF-9704-AB00C3731A12}"/>
              </a:ext>
            </a:extLst>
          </p:cNvPr>
          <p:cNvSpPr txBox="1"/>
          <p:nvPr/>
        </p:nvSpPr>
        <p:spPr>
          <a:xfrm>
            <a:off x="6424440" y="3558169"/>
            <a:ext cx="2149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Tbb" panose="02000503000000000000" pitchFamily="2" charset="0"/>
                <a:ea typeface="Source Sans Pro" panose="020B0503030403020204" pitchFamily="34" charset="0"/>
              </a:rPr>
              <a:t>Randomization removes </a:t>
            </a:r>
            <a:r>
              <a:rPr lang="en-US" sz="2400" b="1" dirty="0">
                <a:latin typeface="ETbb" panose="02000503000000000000" pitchFamily="2" charset="0"/>
                <a:ea typeface="Source Sans Pro" panose="020B0503030403020204" pitchFamily="34" charset="0"/>
              </a:rPr>
              <a:t>all </a:t>
            </a:r>
            <a:r>
              <a:rPr lang="en-US" sz="2400" dirty="0">
                <a:latin typeface="ETbb" panose="02000503000000000000" pitchFamily="2" charset="0"/>
                <a:ea typeface="Source Sans Pro" panose="020B0503030403020204" pitchFamily="34" charset="0"/>
              </a:rPr>
              <a:t>confounds, known and unknown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14:cNvPr>
              <p14:cNvContentPartPr/>
              <p14:nvPr/>
            </p14:nvContentPartPr>
            <p14:xfrm>
              <a:off x="3275513" y="4309962"/>
              <a:ext cx="1269000" cy="298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86C81A-9939-D2E0-B7B0-7FE2F753F8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7873" y="4292322"/>
                <a:ext cx="1304640" cy="30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14:cNvPr>
              <p14:cNvContentPartPr/>
              <p14:nvPr/>
            </p14:nvContentPartPr>
            <p14:xfrm>
              <a:off x="3180113" y="6938322"/>
              <a:ext cx="423720" cy="374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F0D66A-ED90-AC15-20D9-8E10FA28D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2113" y="6920322"/>
                <a:ext cx="45936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14:cNvPr>
              <p14:cNvContentPartPr/>
              <p14:nvPr/>
            </p14:nvContentPartPr>
            <p14:xfrm>
              <a:off x="5683193" y="4319682"/>
              <a:ext cx="1079280" cy="289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FFF573-206B-4360-4793-D62C150367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5553" y="4301682"/>
                <a:ext cx="1114920" cy="29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14:cNvPr>
              <p14:cNvContentPartPr/>
              <p14:nvPr/>
            </p14:nvContentPartPr>
            <p14:xfrm>
              <a:off x="6537473" y="6856242"/>
              <a:ext cx="378000" cy="37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55A92E-434D-0E62-D655-F396338085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9833" y="6838242"/>
                <a:ext cx="4136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14:cNvPr>
              <p14:cNvContentPartPr/>
              <p14:nvPr/>
            </p14:nvContentPartPr>
            <p14:xfrm>
              <a:off x="3868891" y="6221797"/>
              <a:ext cx="136800" cy="17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425543-AB5A-FD39-2327-A5D4FD89E3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50891" y="6203797"/>
                <a:ext cx="172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8FB56F-918D-F642-23F6-11903582FCBB}"/>
                  </a:ext>
                </a:extLst>
              </p14:cNvPr>
              <p14:cNvContentPartPr/>
              <p14:nvPr/>
            </p14:nvContentPartPr>
            <p14:xfrm>
              <a:off x="3535178" y="5987395"/>
              <a:ext cx="329400" cy="191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8FB56F-918D-F642-23F6-11903582FC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7178" y="5969395"/>
                <a:ext cx="365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0799794-62E9-2972-45EB-2674B1D7B66E}"/>
                  </a:ext>
                </a:extLst>
              </p14:cNvPr>
              <p14:cNvContentPartPr/>
              <p14:nvPr/>
            </p14:nvContentPartPr>
            <p14:xfrm>
              <a:off x="3900931" y="6137197"/>
              <a:ext cx="194040" cy="127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0799794-62E9-2972-45EB-2674B1D7B6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82898" y="6119197"/>
                <a:ext cx="229746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284321-0A33-78F7-3EC3-90DE092B3D39}"/>
                  </a:ext>
                </a:extLst>
              </p14:cNvPr>
              <p14:cNvContentPartPr/>
              <p14:nvPr/>
            </p14:nvContentPartPr>
            <p14:xfrm>
              <a:off x="6177964" y="5638627"/>
              <a:ext cx="39240" cy="367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284321-0A33-78F7-3EC3-90DE092B3D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59964" y="5620627"/>
                <a:ext cx="748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769C5AD-9CBE-EFE3-1EA4-B85E6B6D2B84}"/>
                  </a:ext>
                </a:extLst>
              </p14:cNvPr>
              <p14:cNvContentPartPr/>
              <p14:nvPr/>
            </p14:nvContentPartPr>
            <p14:xfrm>
              <a:off x="6028564" y="6049387"/>
              <a:ext cx="229320" cy="179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769C5AD-9CBE-EFE3-1EA4-B85E6B6D2B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10564" y="6031387"/>
                <a:ext cx="2649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3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E62E94-0E9E-9D6F-D633-5D785B291ABA}"/>
                  </a:ext>
                </a:extLst>
              </p14:cNvPr>
              <p14:cNvContentPartPr/>
              <p14:nvPr/>
            </p14:nvContentPartPr>
            <p14:xfrm>
              <a:off x="5877960" y="5450220"/>
              <a:ext cx="275760" cy="169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E62E94-0E9E-9D6F-D633-5D785B291A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9960" y="5432258"/>
                <a:ext cx="311400" cy="205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14:cNvPr>
              <p14:cNvContentPartPr/>
              <p14:nvPr/>
            </p14:nvContentPartPr>
            <p14:xfrm>
              <a:off x="2181360" y="5822040"/>
              <a:ext cx="1677960" cy="1494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1D74FF-7A9F-1627-7500-1F8CEC8042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3364" y="5804036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14:cNvPr>
              <p14:cNvContentPartPr/>
              <p14:nvPr/>
            </p14:nvContentPartPr>
            <p14:xfrm>
              <a:off x="6096000" y="5807280"/>
              <a:ext cx="1677960" cy="149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EEBEC9-D759-72F5-3B6E-05ABF0D6EF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8004" y="5789276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B7773E2-3B76-393A-441F-E1460319DE59}"/>
              </a:ext>
            </a:extLst>
          </p:cNvPr>
          <p:cNvSpPr txBox="1"/>
          <p:nvPr/>
        </p:nvSpPr>
        <p:spPr>
          <a:xfrm>
            <a:off x="2472387" y="6369614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EC886-0DD4-92EC-A3F1-A670C4A3AB9A}"/>
              </a:ext>
            </a:extLst>
          </p:cNvPr>
          <p:cNvSpPr txBox="1"/>
          <p:nvPr/>
        </p:nvSpPr>
        <p:spPr>
          <a:xfrm>
            <a:off x="6166981" y="6384374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14:cNvPr>
              <p14:cNvContentPartPr/>
              <p14:nvPr/>
            </p14:nvContentPartPr>
            <p14:xfrm>
              <a:off x="4198800" y="3816088"/>
              <a:ext cx="1677960" cy="149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6B173F-C282-94B3-BD36-B01E97D958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0804" y="3798084"/>
                <a:ext cx="1713592" cy="1529649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30618B8-0029-1477-0F01-40B06E06E0B1}"/>
              </a:ext>
            </a:extLst>
          </p:cNvPr>
          <p:cNvSpPr txBox="1"/>
          <p:nvPr/>
        </p:nvSpPr>
        <p:spPr>
          <a:xfrm>
            <a:off x="4467753" y="4378422"/>
            <a:ext cx="114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Friends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F36897-8945-6BCB-B960-292EEB363ABF}"/>
              </a:ext>
            </a:extLst>
          </p:cNvPr>
          <p:cNvGrpSpPr/>
          <p:nvPr/>
        </p:nvGrpSpPr>
        <p:grpSpPr>
          <a:xfrm>
            <a:off x="3670179" y="5218028"/>
            <a:ext cx="798120" cy="716400"/>
            <a:chOff x="7858200" y="8368094"/>
            <a:chExt cx="79812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14:cNvPr>
                <p14:cNvContentPartPr/>
                <p14:nvPr/>
              </p14:nvContentPartPr>
              <p14:xfrm>
                <a:off x="7858200" y="8368094"/>
                <a:ext cx="798120" cy="71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1FD228-12ED-946F-698E-1D0DFD7AE0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0208" y="8350103"/>
                  <a:ext cx="833744" cy="750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14:cNvPr>
                <p14:cNvContentPartPr/>
                <p14:nvPr/>
              </p14:nvContentPartPr>
              <p14:xfrm>
                <a:off x="7913640" y="9001694"/>
                <a:ext cx="30960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A9A8D-5ED8-03E1-6588-C159038D94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95640" y="8983615"/>
                  <a:ext cx="345240" cy="1185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FB491D-B455-1D32-29EA-AD7FC15D1B5A}"/>
              </a:ext>
            </a:extLst>
          </p:cNvPr>
          <p:cNvGrpSpPr/>
          <p:nvPr/>
        </p:nvGrpSpPr>
        <p:grpSpPr>
          <a:xfrm>
            <a:off x="5684739" y="5206148"/>
            <a:ext cx="712440" cy="658440"/>
            <a:chOff x="9872760" y="8356214"/>
            <a:chExt cx="712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14:cNvPr>
                <p14:cNvContentPartPr/>
                <p14:nvPr/>
              </p14:nvContentPartPr>
              <p14:xfrm>
                <a:off x="9872760" y="8356214"/>
                <a:ext cx="673200" cy="63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519DF9-6B96-AC25-5CA8-2359606D51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54760" y="8338204"/>
                  <a:ext cx="708840" cy="665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14:cNvPr>
                <p14:cNvContentPartPr/>
                <p14:nvPr/>
              </p14:nvContentPartPr>
              <p14:xfrm>
                <a:off x="10163640" y="8654294"/>
                <a:ext cx="421560" cy="36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3B7AF3-D5C5-3FD1-F06A-BAF97C1ADF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45655" y="8636294"/>
                  <a:ext cx="457170" cy="39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CEE853-1A08-BBFE-F206-6784F71E5F7E}"/>
              </a:ext>
            </a:extLst>
          </p:cNvPr>
          <p:cNvSpPr txBox="1"/>
          <p:nvPr/>
        </p:nvSpPr>
        <p:spPr>
          <a:xfrm>
            <a:off x="6778955" y="16877267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Money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19CFF1-888C-6D85-09F2-86DBB33F22C7}"/>
              </a:ext>
            </a:extLst>
          </p:cNvPr>
          <p:cNvSpPr txBox="1"/>
          <p:nvPr/>
        </p:nvSpPr>
        <p:spPr>
          <a:xfrm>
            <a:off x="10555527" y="168920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Happiness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14:cNvPr>
              <p14:cNvContentPartPr/>
              <p14:nvPr/>
            </p14:nvContentPartPr>
            <p14:xfrm>
              <a:off x="3912720" y="6456780"/>
              <a:ext cx="2156400" cy="33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5B09DB-1FCC-F6B0-D6BD-BE4F77CC08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4717" y="6438780"/>
                <a:ext cx="2192046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99773D2-F22D-EFA5-FD83-E3548AEC6500}"/>
              </a:ext>
            </a:extLst>
          </p:cNvPr>
          <p:cNvGrpSpPr/>
          <p:nvPr/>
        </p:nvGrpSpPr>
        <p:grpSpPr>
          <a:xfrm>
            <a:off x="8642400" y="3229020"/>
            <a:ext cx="360" cy="360"/>
            <a:chOff x="8642400" y="4714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EE581B-363E-9B6D-784A-8E7506BF12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14:cNvPr>
                <p14:cNvContentPartPr/>
                <p14:nvPr/>
              </p14:nvContentPartPr>
              <p14:xfrm>
                <a:off x="8642400" y="47149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9EBC83-087F-F838-C63C-CD4054E0C0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24400" y="469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232097-83E1-8BD5-0F63-A7E7E427A3DB}"/>
                  </a:ext>
                </a:extLst>
              </p14:cNvPr>
              <p14:cNvContentPartPr/>
              <p14:nvPr/>
            </p14:nvContentPartPr>
            <p14:xfrm>
              <a:off x="5875080" y="5236380"/>
              <a:ext cx="39240" cy="367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232097-83E1-8BD5-0F63-A7E7E427A3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57080" y="5218380"/>
                <a:ext cx="748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5C41E4-5790-3BA3-3708-2A70214CCA73}"/>
                  </a:ext>
                </a:extLst>
              </p14:cNvPr>
              <p14:cNvContentPartPr/>
              <p14:nvPr/>
            </p14:nvContentPartPr>
            <p14:xfrm>
              <a:off x="5725680" y="5647140"/>
              <a:ext cx="229320" cy="179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5C41E4-5790-3BA3-3708-2A70214CCA7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07680" y="5629140"/>
                <a:ext cx="2649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14:cNvPr>
              <p14:cNvContentPartPr/>
              <p14:nvPr/>
            </p14:nvContentPartPr>
            <p14:xfrm>
              <a:off x="4276673" y="5632422"/>
              <a:ext cx="136800" cy="171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987A702-4C92-E03C-B53E-D76BF58C6F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58673" y="5614422"/>
                <a:ext cx="17244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6757CD6-8675-80ED-203A-C8121EB3F3CA}"/>
              </a:ext>
            </a:extLst>
          </p:cNvPr>
          <p:cNvGrpSpPr/>
          <p:nvPr/>
        </p:nvGrpSpPr>
        <p:grpSpPr>
          <a:xfrm>
            <a:off x="3942960" y="5256900"/>
            <a:ext cx="559793" cy="418002"/>
            <a:chOff x="3942960" y="6742800"/>
            <a:chExt cx="559793" cy="4180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14:cNvPr>
                <p14:cNvContentPartPr/>
                <p14:nvPr/>
              </p14:nvContentPartPr>
              <p14:xfrm>
                <a:off x="3942960" y="6883920"/>
                <a:ext cx="329400" cy="191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716CA-DD4A-A8A4-8FB0-E5F9BE7D3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4960" y="6865920"/>
                  <a:ext cx="365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14:cNvPr>
                <p14:cNvContentPartPr/>
                <p14:nvPr/>
              </p14:nvContentPartPr>
              <p14:xfrm>
                <a:off x="4199640" y="6742800"/>
                <a:ext cx="76320" cy="37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A53CC-76F6-0457-7CBF-8C4868034F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2000" y="6724800"/>
                  <a:ext cx="111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14:cNvPr>
                <p14:cNvContentPartPr/>
                <p14:nvPr/>
              </p14:nvContentPartPr>
              <p14:xfrm>
                <a:off x="4308713" y="7033722"/>
                <a:ext cx="194040" cy="127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A755A6-EA8E-A609-7C22-712FD4A369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1073" y="7015722"/>
                  <a:ext cx="22968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A3FABB-E505-A508-8547-BB9B977ACB37}"/>
              </a:ext>
            </a:extLst>
          </p:cNvPr>
          <p:cNvSpPr txBox="1"/>
          <p:nvPr/>
        </p:nvSpPr>
        <p:spPr>
          <a:xfrm>
            <a:off x="3782898" y="7422893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Experimental intervention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A4CE2D-1B81-CA53-7264-6DBE8D5BBA37}"/>
              </a:ext>
            </a:extLst>
          </p:cNvPr>
          <p:cNvSpPr txBox="1"/>
          <p:nvPr/>
        </p:nvSpPr>
        <p:spPr>
          <a:xfrm>
            <a:off x="6684825" y="3913037"/>
            <a:ext cx="239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9343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Randomization cuts other causal connections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14:cNvPr>
              <p14:cNvContentPartPr/>
              <p14:nvPr/>
            </p14:nvContentPartPr>
            <p14:xfrm flipV="1">
              <a:off x="2890022" y="12890169"/>
              <a:ext cx="1677960" cy="1494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2FACB9-2AE8-7B36-9D29-DB7A1BE824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2872026" y="12872165"/>
                <a:ext cx="1713592" cy="1529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14:cNvPr>
              <p14:cNvContentPartPr/>
              <p14:nvPr/>
            </p14:nvContentPartPr>
            <p14:xfrm flipV="1">
              <a:off x="6804662" y="12875409"/>
              <a:ext cx="1677960" cy="14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0B2C46-5016-6CEA-DF26-06EB53DCFA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V="1">
                <a:off x="6786666" y="12857405"/>
                <a:ext cx="1713592" cy="1529649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8E731D5-93D1-CAA1-30F8-82CB341FB731}"/>
              </a:ext>
            </a:extLst>
          </p:cNvPr>
          <p:cNvGrpSpPr/>
          <p:nvPr/>
        </p:nvGrpSpPr>
        <p:grpSpPr>
          <a:xfrm>
            <a:off x="6721609" y="9603528"/>
            <a:ext cx="1753437" cy="1494000"/>
            <a:chOff x="5248462" y="12805367"/>
            <a:chExt cx="1753437" cy="14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9067B8-B6C8-5EDD-FAFA-CC95F45E6F7D}"/>
                    </a:ext>
                  </a:extLst>
                </p14:cNvPr>
                <p14:cNvContentPartPr/>
                <p14:nvPr/>
              </p14:nvContentPartPr>
              <p14:xfrm flipV="1">
                <a:off x="5257020" y="12805367"/>
                <a:ext cx="1677960" cy="1494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9067B8-B6C8-5EDD-FAFA-CC95F45E6F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 flipV="1">
                  <a:off x="5239024" y="12787363"/>
                  <a:ext cx="1713592" cy="15296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8F2FA-5F4D-78E4-DDFF-32CA17EBE9EB}"/>
                </a:ext>
              </a:extLst>
            </p:cNvPr>
            <p:cNvSpPr txBox="1"/>
            <p:nvPr/>
          </p:nvSpPr>
          <p:spPr>
            <a:xfrm>
              <a:off x="5248462" y="13136868"/>
              <a:ext cx="17534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High math interest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C7FE3A-EF74-3FD9-710B-E1594D614D34}"/>
              </a:ext>
            </a:extLst>
          </p:cNvPr>
          <p:cNvSpPr txBox="1"/>
          <p:nvPr/>
        </p:nvSpPr>
        <p:spPr>
          <a:xfrm>
            <a:off x="7013470" y="13202803"/>
            <a:ext cx="1279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Math scores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CDF26-AED3-8E78-E75C-AA38761C1EC9}"/>
              </a:ext>
            </a:extLst>
          </p:cNvPr>
          <p:cNvSpPr txBox="1"/>
          <p:nvPr/>
        </p:nvSpPr>
        <p:spPr>
          <a:xfrm>
            <a:off x="2621224" y="13201076"/>
            <a:ext cx="2264619" cy="83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Curriculum intervention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14:cNvPr>
              <p14:cNvContentPartPr/>
              <p14:nvPr/>
            </p14:nvContentPartPr>
            <p14:xfrm>
              <a:off x="4647480" y="13490339"/>
              <a:ext cx="2156400" cy="337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CBC47-1AF9-AACA-48AC-4CD475DF1E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29477" y="13472339"/>
                <a:ext cx="2192046" cy="37332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024B1BCB-7085-34A0-4AD7-1B904FF5BD23}"/>
              </a:ext>
            </a:extLst>
          </p:cNvPr>
          <p:cNvSpPr txBox="1"/>
          <p:nvPr/>
        </p:nvSpPr>
        <p:spPr>
          <a:xfrm>
            <a:off x="4745898" y="12551037"/>
            <a:ext cx="1901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Experimental intervention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C2F96B-1328-176E-93F4-FFC406BD5A9E}"/>
              </a:ext>
            </a:extLst>
          </p:cNvPr>
          <p:cNvSpPr txBox="1"/>
          <p:nvPr/>
        </p:nvSpPr>
        <p:spPr>
          <a:xfrm>
            <a:off x="2880097" y="9677205"/>
            <a:ext cx="2929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an unobserved variable leads to selective attrition, even an experimental estimate can be biased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11E790-973C-5821-603B-FB2929F5F821}"/>
              </a:ext>
            </a:extLst>
          </p:cNvPr>
          <p:cNvGrpSpPr/>
          <p:nvPr/>
        </p:nvGrpSpPr>
        <p:grpSpPr>
          <a:xfrm>
            <a:off x="7708320" y="11099040"/>
            <a:ext cx="360" cy="231120"/>
            <a:chOff x="7708320" y="11099040"/>
            <a:chExt cx="36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FF22A3-78F5-DD3F-7122-FD3CAF3CFFFE}"/>
                    </a:ext>
                  </a:extLst>
                </p14:cNvPr>
                <p14:cNvContentPartPr/>
                <p14:nvPr/>
              </p14:nvContentPartPr>
              <p14:xfrm>
                <a:off x="7708320" y="11099040"/>
                <a:ext cx="360" cy="6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FF22A3-78F5-DD3F-7122-FD3CAF3CFFF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90680" y="11081400"/>
                  <a:ext cx="36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78D974-FADC-2E0A-C66C-7FEC883EAF1E}"/>
                    </a:ext>
                  </a:extLst>
                </p14:cNvPr>
                <p14:cNvContentPartPr/>
                <p14:nvPr/>
              </p14:nvContentPartPr>
              <p14:xfrm>
                <a:off x="7708320" y="11262480"/>
                <a:ext cx="360" cy="67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78D974-FADC-2E0A-C66C-7FEC883EAF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90680" y="11244840"/>
                  <a:ext cx="3600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62184DF-DAED-A069-747D-D29A3CE12915}"/>
                  </a:ext>
                </a:extLst>
              </p14:cNvPr>
              <p14:cNvContentPartPr/>
              <p14:nvPr/>
            </p14:nvContentPartPr>
            <p14:xfrm>
              <a:off x="7724160" y="11441040"/>
              <a:ext cx="360" cy="80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62184DF-DAED-A069-747D-D29A3CE1291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06160" y="11423400"/>
                <a:ext cx="360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3F1DD9C-CDE6-4331-6B07-A2CF6AE41B27}"/>
                  </a:ext>
                </a:extLst>
              </p14:cNvPr>
              <p14:cNvContentPartPr/>
              <p14:nvPr/>
            </p14:nvContentPartPr>
            <p14:xfrm>
              <a:off x="7726680" y="11650200"/>
              <a:ext cx="360" cy="102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3F1DD9C-CDE6-4331-6B07-A2CF6AE41B2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09040" y="11632560"/>
                <a:ext cx="36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DA7D587-70AE-9FAF-AD98-F0D967B9CA0E}"/>
                  </a:ext>
                </a:extLst>
              </p14:cNvPr>
              <p14:cNvContentPartPr/>
              <p14:nvPr/>
            </p14:nvContentPartPr>
            <p14:xfrm>
              <a:off x="7726680" y="11843520"/>
              <a:ext cx="360" cy="142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DA7D587-70AE-9FAF-AD98-F0D967B9CA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09040" y="11825520"/>
                <a:ext cx="3600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8819238C-28B6-6997-87D7-B5BB5C4E4557}"/>
              </a:ext>
            </a:extLst>
          </p:cNvPr>
          <p:cNvGrpSpPr/>
          <p:nvPr/>
        </p:nvGrpSpPr>
        <p:grpSpPr>
          <a:xfrm>
            <a:off x="7731720" y="12076080"/>
            <a:ext cx="360" cy="293400"/>
            <a:chOff x="7731720" y="12076080"/>
            <a:chExt cx="36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6E3920-7B70-125F-1ECC-EB4CD76E0856}"/>
                    </a:ext>
                  </a:extLst>
                </p14:cNvPr>
                <p14:cNvContentPartPr/>
                <p14:nvPr/>
              </p14:nvContentPartPr>
              <p14:xfrm>
                <a:off x="7731720" y="12076080"/>
                <a:ext cx="360" cy="110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6E3920-7B70-125F-1ECC-EB4CD76E085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14080" y="12058080"/>
                  <a:ext cx="36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E9F140-876B-CB99-AB5C-F4DB2E357456}"/>
                    </a:ext>
                  </a:extLst>
                </p14:cNvPr>
                <p14:cNvContentPartPr/>
                <p14:nvPr/>
              </p14:nvContentPartPr>
              <p14:xfrm>
                <a:off x="7731720" y="12265080"/>
                <a:ext cx="360" cy="10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E9F140-876B-CB99-AB5C-F4DB2E3574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14080" y="12247080"/>
                  <a:ext cx="3600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0E2D1B-4FC2-3E7D-65BE-41D223238639}"/>
              </a:ext>
            </a:extLst>
          </p:cNvPr>
          <p:cNvGrpSpPr/>
          <p:nvPr/>
        </p:nvGrpSpPr>
        <p:grpSpPr>
          <a:xfrm>
            <a:off x="7450200" y="12496200"/>
            <a:ext cx="675360" cy="398880"/>
            <a:chOff x="7450200" y="12496200"/>
            <a:chExt cx="67536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C96F35B-EC40-97FB-499C-14CE7D773696}"/>
                    </a:ext>
                  </a:extLst>
                </p14:cNvPr>
                <p14:cNvContentPartPr/>
                <p14:nvPr/>
              </p14:nvContentPartPr>
              <p14:xfrm>
                <a:off x="7734240" y="12496200"/>
                <a:ext cx="360" cy="84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C96F35B-EC40-97FB-499C-14CE7D77369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16240" y="12478200"/>
                  <a:ext cx="36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185D022-2E67-09BE-C4B3-824FD439C5C7}"/>
                    </a:ext>
                  </a:extLst>
                </p14:cNvPr>
                <p14:cNvContentPartPr/>
                <p14:nvPr/>
              </p14:nvContentPartPr>
              <p14:xfrm>
                <a:off x="7734240" y="12674400"/>
                <a:ext cx="6120" cy="171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185D022-2E67-09BE-C4B3-824FD439C5C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716240" y="12656760"/>
                  <a:ext cx="41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396832-DBAC-3222-B365-8B19A435F168}"/>
                    </a:ext>
                  </a:extLst>
                </p14:cNvPr>
                <p14:cNvContentPartPr/>
                <p14:nvPr/>
              </p14:nvContentPartPr>
              <p14:xfrm>
                <a:off x="7450200" y="12621480"/>
                <a:ext cx="270000" cy="273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396832-DBAC-3222-B365-8B19A435F16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32200" y="12603480"/>
                  <a:ext cx="305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3304F9-33D7-5EDA-8F45-F70FB5080686}"/>
                    </a:ext>
                  </a:extLst>
                </p14:cNvPr>
                <p14:cNvContentPartPr/>
                <p14:nvPr/>
              </p14:nvContentPartPr>
              <p14:xfrm>
                <a:off x="7724880" y="12585840"/>
                <a:ext cx="400680" cy="309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3304F9-33D7-5EDA-8F45-F70FB508068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07240" y="12568200"/>
                  <a:ext cx="436320" cy="34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315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94</Words>
  <Application>Microsoft Macintosh PowerPoint</Application>
  <PresentationFormat>Custom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ETbb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13</cp:revision>
  <dcterms:created xsi:type="dcterms:W3CDTF">2022-06-20T16:32:39Z</dcterms:created>
  <dcterms:modified xsi:type="dcterms:W3CDTF">2023-12-19T18:51:54Z</dcterms:modified>
</cp:coreProperties>
</file>