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3"/>
    <p:restoredTop sz="96327"/>
  </p:normalViewPr>
  <p:slideViewPr>
    <p:cSldViewPr snapToGrid="0" snapToObjects="1">
      <p:cViewPr>
        <p:scale>
          <a:sx n="99" d="100"/>
          <a:sy n="99" d="100"/>
        </p:scale>
        <p:origin x="2008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21" Type="http://schemas.openxmlformats.org/officeDocument/2006/relationships/customXml" Target="../ink/ink100.xml"/><Relationship Id="rId34" Type="http://schemas.openxmlformats.org/officeDocument/2006/relationships/image" Target="../media/image29.png"/><Relationship Id="rId42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0" Type="http://schemas.openxmlformats.org/officeDocument/2006/relationships/image" Target="../media/image22.png"/><Relationship Id="rId29" Type="http://schemas.openxmlformats.org/officeDocument/2006/relationships/customXml" Target="../ink/ink104.xml"/><Relationship Id="rId41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13.png"/><Relationship Id="rId45" Type="http://schemas.openxmlformats.org/officeDocument/2006/relationships/customXml" Target="../ink/ink113.xml"/><Relationship Id="rId5" Type="http://schemas.openxmlformats.org/officeDocument/2006/relationships/customXml" Target="../ink/ink91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10" Type="http://schemas.openxmlformats.org/officeDocument/2006/relationships/customXml" Target="../ink/ink94.xml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customXml" Target="../ink/ink112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8" Type="http://schemas.openxmlformats.org/officeDocument/2006/relationships/customXml" Target="../ink/ink93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125893" y="113888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math interest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255203" y="11121996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Math scores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862957" y="11120269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E66D15-0434-B8B6-5273-20A2E369EFDB}"/>
              </a:ext>
            </a:extLst>
          </p:cNvPr>
          <p:cNvGrpSpPr/>
          <p:nvPr/>
        </p:nvGrpSpPr>
        <p:grpSpPr>
          <a:xfrm rot="16200000">
            <a:off x="6837705" y="12279486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490D63-B339-5EB0-D807-DC2A6C99807F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09C18B-9861-6E1D-3A1F-67E702DD7747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7045613" y="13613121"/>
            <a:ext cx="190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Confounding through selective attrition</a:t>
            </a:r>
          </a:p>
        </p:txBody>
      </p: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83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8</cp:revision>
  <dcterms:created xsi:type="dcterms:W3CDTF">2022-06-20T16:32:39Z</dcterms:created>
  <dcterms:modified xsi:type="dcterms:W3CDTF">2023-06-19T22:16:24Z</dcterms:modified>
</cp:coreProperties>
</file>