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50" r:id="rId2"/>
    <p:sldId id="452" r:id="rId3"/>
    <p:sldId id="451" r:id="rId4"/>
    <p:sldId id="453" r:id="rId5"/>
    <p:sldId id="45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4:59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6:40.80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29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29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29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300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301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30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30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30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6:49.58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307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1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2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8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399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6:50.87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40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40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12.40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2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3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8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8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8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4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5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09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0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1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13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3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29.125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61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4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5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45.95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62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5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5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5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5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6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4:47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6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6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1:51.66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23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24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2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35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36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5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47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5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53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5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59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6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65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6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48.15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6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8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09.88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6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7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7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2:22.47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4:49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67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6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6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8:53.26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9:58.060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4:50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76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7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7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8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16.678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5:06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28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29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2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2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5:26.748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2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0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1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5:41.977"/>
    </inkml:context>
    <inkml:brush xml:id="br0">
      <inkml:brushProperty name="width" value="0.1" units="cm"/>
      <inkml:brushProperty name="height" value="0.1" units="cm"/>
      <inkml:brushProperty name="color" value="#00B05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5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6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3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7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5:44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49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24575,'-11'15'0,"0"1"0,3 0 0,3-4 0,-6 4 0,10-8 0,-11 12 0,8-10 0,-4 6 0,4-5 0,-7-2 0,7 2 0,-4-3 0,4-1 0,-3 0 0,5 1 0,-5-1 0,4 0 0,-1 0 0,-2-3 0,2 2 0,1-2 0,-1 0 0,4 2 0,-7-5 0,6 6 0,-2-3 0,0 0 0,2 2 0,-2-6 0,3 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24575,'-4'7'0,"1"1"0,3-1 0,0 0 0,-7 1 0,5 4 0,-5-4 0,7 3 0,0-4 0,0 1 0,0-1 0,0 5 0,-3-4 0,2 3 0,-3-3 0,4-1 0,0 0 0,0 1 0,0-1 0,0 0 0,0 1 0,0-1 0,0 0 0,0 1 0,0-1 0,0 0 0,0 0 0,0 1 0,4-4 0,0-1 0,3-3 0,0 0 0,4 0 0,2 0 0,3 0 0,0 0 0,0 0 0,1 0 0,-1 0 0,0 0 0,-3 0 0,2 0 0,-7 0 0,8-4 0,-8 3 0,3-6 0,-4 7 0,1-7 0,-1 6 0,1-5 0,-1-1 0,-3-2 0,-1-5 0,-3 2 0,4-5 0,-3 1 0,2 0 0,1 0 0,-3 3 0,2-2 0,-3 7 0,0-4 0,0 5 0,0 0 0,0-1 0,0 1 0,0 0 0,-3 0 0,-5-1 0,0 1 0,-8-1 0,8 0 0,-3 4 0,-1-3 0,4 6 0,-3-6 0,3 6 0,1-2 0,0 3 0,-1 0 0,1 0 0,0 0 0,-1 0 0,1 0 0,0 0 0,0 0 0,0 3 0,0 1 0,-1 4 0,1 3 0,-1-3 0,1 4 0,2-2 0,2-5 0,3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24575,'0'11'0,"0"-1"0,0-3 0,0 0 0,0 1 0,0 3 0,0-3 0,0 4 0,0-5 0,0 0 0,0 1 0,0-1 0,0 0 0,0 0 0,0 0 0,0 0 0,0 0 0,-3-3 0,3 3 0,-7-7 0,4 4 0,-4-4 0,0 0 0,0 0 0,0 0 0,-1 0 0,1 0 0,-4 0 0,2 0 0,-2 0 0,0 0 0,-2 0 0,1 0 0,-3 0 0,2 0 0,-3 0 0,4 0 0,-3 0 0,6 0 0,-2 0 0,0 0 0,2 0 0,-2 0 0,4 0 0,-1 0 0,1 0 0,3 0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24575,'23'0'0,"1"0"0,-6 0 0,6-4 0,-10 0 0,7-1 0,2 1 0,-9 4 0,2 0 0,-13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24575,'0'11'0,"0"-1"0,0-3 0,4 5 0,-3-4 0,2 3 0,1-4 0,-3 0 0,2 1 0,0-4 0,-2 2 0,2-2 0,0 0 0,1-1 0,4 0 0,-1 2 0,0-1 0,0 2 0,1-2 0,-1 4 0,1-1 0,-1 0 0,-3 1 0,3-1 0,-3 0 0,0 1 0,2-1 0,-5 1 0,6-4 0,-7 2 0,7-5 0,-6 5 0,5-5 0,-2 2 0,3-3 0,0 0 0,0 0 0,1 0 0,-1 3 0,-3 1 0,3 0 0,-7 3 0,7-7 0,-7 7 0,3-4 0,-3 4 0,0 0 0,0 0 0,0-4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46:02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59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1 231 24575,'14'0'0,"1"0"0,2 0 0,-1 0 0,0 0 0,5 0 0,-7 0 0,13 0 0,-13 0 0,6 0 0,0 0 0,-7 0 0,4 0 0,-2 0 0,-2 0 0,-1 0 0,-1 0 0,-3 0 0,-1 0 0,4 0 0,-3 0 0,3 0 0,0 0 0,1 0 0,5 0 0,-1 0 0,-4 0 0,4 0 0,-8 0 0,3 0 0,-3 0 0,-1 0 0,0 0 0,0-3 0,0 2 0,1-6 0,-1 7 0,0-4 0,1 1 0,-1 2 0,0-2 0,1 3 0,-1 0 0,0 0 0,0 0 0,1 0 0,-1 0 0,0 0 0,5 0 0,-4 0 0,7 0 0,-6 0 0,2 0 0,-4 0 0,1 0 0,-1 0 0,0 0 0,0 0 0,0 0 0,0 0 0,0 0 0,0 0 0,1 0 0,-1 0 0,0 0 0,0 0 0,0 0 0,0 0 0,0 0 0,0 0 0,0 0 0,1 0 0,-1 0 0,0 0 0,0 0 0,0 0 0,0 0 0,1 0 0,-1 0 0,0 0 0,0 0 0,0 0 0,0 0 0,0 0 0,0 0 0,0 0 0,-6 0 0,-13-4 0,-2 0 0,-10-4 0,8 3 0,0-2 0,-5 2 0,3-3 0,1 0 0,2 0 0,6 3 0,-2-2 0,4 7 0,-1-4 0,4 1 0,-2 2 0,-1-2 0,2-4 0,-4 5 0,8-8 0,-5 6 0,2 0 0,-4-3 0,1 3 0,0 1 0,-4-4 0,3 3 0,-3-4 0,-1-3 0,4 2 0,-3-2 0,3 4 0,1-1 0,3 1 0,-3 0 0,3-1 0,0 7 0,16 10 0,-5 4 0,16 7 0,-6-3 0,0-1 0,4 1 0,-4 0 0,-1-5 0,-4 0 0,4-4 0,-8-1 0,3 1 0,-3-1 0,-1 1 0,0-4 0,0-1 0,1 0 0,-1-2 0,0 2 0,1 1 0,-1-4 0,0 4 0,1-4 0,-4 3 0,5-3 0,0 3 0,2-3 0,4 0 0,-3 0 0,5 0 0,-5 0 0,-1 4 0,-3-4 0,-1 4 0,0-1 0,-5-2 0,-7 2 0,-7 1 0,-4 0 0,-1 4 0,1 1 0,-5 3 0,-1 1 0,-6 10 0,1-4 0,-1 4 0,0 0 0,1-4 0,4 4 0,2-10 0,5-1 0,3-4 0,5-1 0,2 1 0,2-1 0,-4-3 0,4 3 0,-2-3 0,5 3 0,-2-4 0,3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0 181 24575,'15'0'0,"-4"0"0,4 0 0,2 0 0,1 0 0,3 0 0,0 0 0,1 0 0,10 0 0,-8 0 0,12 0 0,-12 0 0,8 0 0,-5 0 0,0 0 0,-1 0 0,1 0 0,0 0 0,-5 0 0,4 0 0,-9 0 0,0 0 0,2 0 0,-10 0 0,10 0 0,-11 0 0,3 0 0,-3 0 0,-1 0 0,1 0 0,-1 0 0,0 0 0,1 0 0,-1 0 0,0 0 0,0 0 0,0 0 0,0 0 0,1 0 0,-1 0 0,0 0 0,5 0 0,-4 0 0,4 0 0,-5 0 0,0 0 0,1 0 0,3 0 0,-3 0 0,8 0 0,-4 0 0,4 0 0,5 0 0,-7 0 0,6 0 0,-12 0 0,3 0 0,-3 0 0,-1 0 0,1 0 0,-1 0 0,0 0 0,0 0 0,0 0 0,0 0 0,1 0 0,-1 0 0,0 0 0,0 0 0,0 0 0,0 0 0,1 0 0,-1 0 0,-3-6 0,-4 4 0,-1-7 0,-6 5 0,3 0 0,0-3 0,-2 6 0,2-2 0,-4 3 0,1 0 0,0 0 0,0-3 0,-1 2 0,1-5 0,0 5 0,-1-2 0,1 0 0,0 2 0,3-6 0,-2 6 0,5-5 0,-6 5 0,3-2 0,-3 3 0,1 0 0,-1-3 0,-1-1 0,1-3 0,0-1 0,0 1 0,3 0 0,-2 0 0,-1 3 0,2-2 0,-4 2 0,5-3 0,0 0 0,-3-1 0,7 1 0,-4-1 0,1 4 0,2-2 0,-5 5 0,5-2 0,-2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256 0 24575,'-15'0'0,"3"0"0,1 0 0,-5 4 0,3 1 0,-8 7 0,0-3 0,2 11 0,-6-5 0,6 6 0,-2-7 0,9-3 0,0 1 0,1-3 0,6 2 0,-6-3 0,10-1 0,-5-3 0,5-1 0,-2-3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31.761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63 46 24575,'15'0'0,"0"0"0,2 0 0,4 0 0,1 0 0,10 0 0,2 0 0,5 0 0,0 0 0,6 0 0,1 0 0,14 0 0,-17 0 0,13 0 0,-14 0 0,10 0 0,1 0 0,-7 0 0,0-5 0,-8 4 0,1-3 0,12 0 0,-14-2 0,12 1 0,-20-3 0,-2 7 0,-1-3 0,-9 1 0,9 2 0,-13-3 0,12 4 0,-15 0 0,10 0 0,-12 0 0,7 0 0,-7 0 0,8 0 0,-8 0 0,7 0 0,-2 0 0,-1 0 0,3 0 0,-6 0 0,6 0 0,-7 0 0,8 0 0,-4 0 0,12 0 0,-6 0 0,5 0 0,-6 0 0,-1 0 0,0 0 0,0 0 0,1 4 0,-1-3 0,0 2 0,5-3 0,-3 4 0,8-3 0,-9 2 0,9-3 0,-9 4 0,9-3 0,-9 3 0,4-1 0,-4-2 0,4 3 0,-4-4 0,4 3 0,-5-2 0,5 3 0,-3-4 0,15 0 0,-9 4 0,5-3 0,-3 3 0,-4-4 0,5 0 0,-5 0 0,4 0 0,-4 0 0,0 0 0,4 0 0,-9 0 0,4 0 0,0 0 0,1 0 0,5 0 0,0 0 0,0 0 0,-5 0 0,4 0 0,-9 0 0,4 0 0,-4 0 0,-5 0 0,3 0 0,-6 0 0,2 0 0,-4 0 0,1 0 0,-1 0 0,0 0 0,1 0 0,-1 0 0,0 0 0,0 0 0,1 0 0,3 0 0,1 0 0,9 0 0,-3 0 0,8 0 0,-4 0 0,0 0 0,-5 0 0,-2 0 0,-6 0 0,2 0 0,-4 0 0,1 0 0,-1 3 0,9-2 0,-3 2 0,8-3 0,-4 0 0,-1 0 0,0 0 0,-3 0 0,-2 0 0,-4 0 0,1 0 0,-1 0 0,0 0 0,1 0 0,-1 0 0,0 0 0,0 0 0,1 0 0,-1 0 0,0 0 0,0 0 0,-2 6 0,-2 3 0,-3 6 0,0 1 0,0 5 0,0-4 0,0 4 0,0 0 0,0-3 0,0 3 0,0 0 0,0-4 0,0 9 0,0-8 0,3 7 0,-2-7 0,3 3 0,-4-5 0,4 0 0,-3 1 0,3-1 0,-4-4 0,0 4 0,0-4 0,0 0 0,0 4 0,0-8 0,0 7 0,0-6 0,0 6 0,3-7 0,-2 4 0,2-5 0,-3 0 0,3 1 0,-2-1 0,2 1 0,-3-1 0,0 0 0,0 0 0,0 0 0,0 0 0,4 5 0,-3 0 0,2 9 0,-3-4 0,4 4 0,-3 0 0,3-3 0,-4 3 0,0-5 0,0 0 0,0 1 0,0-1 0,0 0 0,3-3 0,-2 2 0,6-3 0,-6 1 0,2 2 0,-3-7 0,3 4 0,-2-5 0,3 1 0,-4-1 0,0 0 0,-3-3 0,-1-1 0,-3-3 0,0 0 0,-1 0 0,1 0 0,0 0 0,-4 0 0,2 0 0,-6 0 0,6 0 0,-6 0 0,7 0 0,-4 0 0,1 0 0,3 0 0,-4 0 0,5 0 0,0 0 0,-1 0 0,1 0 0,0 0 0,-1 0 0,1 0 0,0 0 0,-1 0 0,2 0 0,-1 0 0,0 0 0,-5 0 0,4 0 0,-7 0 0,2 0 0,-3 0 0,0 0 0,0 0 0,-1 0 0,1 0 0,4 0 0,-4 0 0,4 0 0,0 0 0,-4 0 0,4 0 0,-4 0 0,-1 0 0,1 0 0,-5 0 0,4 0 0,-4 0 0,5 0 0,-5 0 0,3 0 0,-3 0 0,5 0 0,-1 0 0,-4 0 0,4 0 0,-9 0 0,9 0 0,-9 0 0,9 0 0,-9 0 0,4 0 0,-5 0 0,5 0 0,-4 0 0,9 0 0,-9 0 0,4 0 0,-5 4 0,-5-3 0,4 7 0,-10-3 0,5 0 0,-6 4 0,6-4 0,-16 4 0,22-4 0,-16 3 0,21-7 0,0 3 0,1-4 0,5 0 0,-5 0 0,7 0 0,-6 0 0,8 0 0,-9 0 0,3 4 0,-3-3 0,0 2 0,4-3 0,-4 4 0,5-3 0,-1 2 0,1-3 0,0 0 0,-1 0 0,5 0 0,-3 0 0,-5 0 0,2 0 0,-10 0 0,10 0 0,-7 0 0,7 0 0,-7 0 0,2 0 0,-9 0 0,4 0 0,-4 0 0,-1 0 0,5-4 0,-9 3 0,9-7 0,-5 7 0,6-3 0,1 0 0,4 3 0,1-2 0,4 3 0,1 0 0,0 0 0,0 0 0,4 0 0,-4 0 0,4 0 0,-4 0 0,-1-4 0,1 3 0,0-3 0,-1 4 0,1 0 0,-5 0 0,4 0 0,-9 0 0,8 0 0,-7 0 0,3 0 0,-5 0 0,5 0 0,-4 0 0,9 0 0,-9 0 0,8 0 0,-3 0 0,5 0 0,0 0 0,3 0 0,2 0 0,4 0 0,0 0 0,-1 0 0,1 0 0,-4 0 0,3 0 0,-8 0 0,4 0 0,0 0 0,-4 0 0,8 0 0,-3 0 0,3 0 0,1 0 0,3 4 0,1-1 0,0 1 0,-1-1 0,-7 1 0,-1-3 0,-1 3 0,-2-1 0,7-2 0,-4 3 0,5-4 0,0 0 0,3 0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294"/>
    </inkml:context>
    <inkml:brush xml:id="br0">
      <inkml:brushProperty name="width" value="0.1" units="cm"/>
      <inkml:brushProperty name="height" value="0.1" units="cm"/>
      <inkml:brushProperty name="color" value="#002060"/>
    </inkml:brush>
  </inkml:definitions>
  <inkml:trace contextRef="#ctx0" brushRef="#br0">0 1 24575,'0'18'0,"0"5"0,0-1 0,0 10 0,0-8 0,0 12 0,0-12 0,0 8 0,0-5 0,0 5 0,0-4 0,0 23 0,0-25 0,0 41 0,0-28 0,0 14 0,0-10 0,0-14 0,0 8 0,0-1 0,0-7 0,0-1 0,0-11 0,0-1 0,0 0 0,0 0 0,0 0 0,0-4 0,0 3 0,0-3 0,0 1 0,0-2 0,0-4 0,0 1 0,0-1 0,0 0 0,0 0 0,0 0 0,0-3 0,0-1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24575,'0'15'0,"0"0"0,0 1 0,0 5 0,0-3 0,0-1 0,0-2 0,0-3 0,0 5 0,0-5 0,0 3 0,0-2 0,0 3 0,0 0 0,0 5 0,0 7 0,0-5 0,0 9 0,0-10 0,0 0 0,0 4 0,0-4 0,0 0 0,0 3 0,0-7 0,0 3 0,0 0 0,0-4 0,0 9 0,0-9 0,0 9 0,0-8 0,0 3 0,0-5 0,0 0 0,0-3 0,0 2 0,0-7 0,0 4 0,0-5 0,0 0 0,0 1 0,0 3 0,0-3 0,0 4 0,0-5 0,0 0 0,0 1 0,0 3 0,0-3 0,0 4 0,0-1 0,0 2 0,0-1 0,0 3 0,0-6 0,0 2 0,0-4 0,0 1 0,0-1 0,0 0 0,0 1 0,0-1 0,0 0 0,0-4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50:53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24575,'18'0'0,"0"0"0,7 0 0,3 0 0,4 0 0,-5 0 0,11 0 0,-9 0 0,5 0 0,-3 0 0,-9 0 0,9 0 0,-10 0 0,17 0 0,-15 0 0,22 0 0,-22 0 0,22 0 0,-10 0 0,6 0 0,-1 0 0,-13 0 0,4 0 0,-9 0 0,2-4 0,-9 4 0,-2-4 0,-4 4 0,0 0 0,0 0 0,0-3 0,5-1 0,1-1 0,5-2 0,-5 3 0,4 0 0,-9 0 0,4 1 0,-5 2 0,0-2 0,-1 0 0,1 2 0,5-2 0,-4 3 0,9 0 0,-4-4 0,5 4 0,0-4 0,0 4 0,0-4 0,0 3 0,-5-2 0,-1 3 0,0-4 0,-4 3 0,9-2 0,-4 3 0,0 0 0,4 0 0,-9-4 0,9 3 0,-4-2 0,0 3 0,4 0 0,-9 0 0,9 0 0,-4 0 0,5 0 0,0 0 0,0 0 0,0 0 0,-1 0 0,7 0 0,-4 0 0,9 0 0,-10 0 0,5 0 0,0 0 0,-5 0 0,5 0 0,-6 0 0,-5 0 0,4 0 0,-9 0 0,9 0 0,-4 0 0,5 0 0,0 0 0,0 0 0,5 0 0,2 0 0,0 0 0,5 0 0,-11 0 0,11 0 0,-11-3 0,5 2 0,-6-3 0,0 4 0,-5 0 0,3 0 0,1 0 0,-3 0 0,2 0 0,-9 0 0,0 0 0,0 0 0,0 0 0,0 0 0,-1 0 0,6 0 0,1 0 0,11 0 0,-5 0 0,11 0 0,-11 0 0,5 0 0,-6 0 0,0 0 0,0 0 0,0 0 0,-5 0 0,3 0 0,-2 0 0,9 0 0,2 0 0,6 0 0,0 0 0,0 0 0,-6 0 0,4 0 0,-9 0 0,-1 0 0,-3 0 0,-2 0 0,-1 0 0,-1 0 0,-5 0 0,0 0 0,0 0 0,0 0 0,-1 0 0,-3 3 0,-1 1 0,-8 0 0,3 2 0,-3-2 0,4 3 0,0-7 0,4 3 0,1-6 0,4 3 0,4 0 0,-2-3 0,7 2 0,-3-3 0,1 4 0,-3 0 0,-4 0 0,0 0 0,0 0 0,0 0 0,-4 3 0,-4 1 0,-2 3 0,-3 0 0,4 1 0,-4-1 0,3 9 0,-7-3 0,6 13 0,-7-4 0,8 5 0,-9 5 0,9-4 0,-5 9 0,6-8 0,0 8 0,0-9 0,0 5 0,0-1 0,0 1 0,0 1 0,0 4 0,0-10 0,0 4 0,0-5 0,0-1 0,0-3 0,0-2 0,0-9 0,0-1 0,0-3 0,4-1 0,-3 0 0,3 0 0,-4 1 0,0 2 0,0 3 0,0 8 0,0 1 0,0 5 0,0-1 0,0-4 0,0 4 0,0-8 0,0-1 0,0-6 0,0-4 0,0 1 0,0-1 0,0 0 0,0 0 0,0 0 0,0 0 0,0 0 0,0 0 0,0 0 0,0 0 0,0 4 0,0 2 0,0-1 0,0 3 0,0-6 0,0 2 0,0-4 0,0 1 0,0-1 0,0 0 0,-7-3 0,-3-1 0,-15-3 0,-2 0 0,-6-4 0,1 3 0,-8-3 0,-1 4 0,-6 0 0,-1 0 0,-15 0 0,11 0 0,-19 0 0,6 0 0,6 0 0,-12 0 0,21 0 0,2 0 0,14 0 0,8 0 0,6 0 0,5 0 0,2 0 0,4 0 0,0 0 0,1 0 0,-6 0 0,-1 0 0,-5 0 0,-6 0 0,5 0 0,-5 0 0,1 0 0,4 0 0,0 0 0,2 0 0,9 0 0,-4 0 0,5 0 0,0 0 0,-5 0 0,-1 0 0,-5 0 0,-6 0 0,-1 0 0,-12 0 0,-2 0 0,0 0 0,-5 0 0,11 0 0,-4 0 0,11 0 0,-3 0 0,4 0 0,0 0 0,-4 0 0,3 0 0,1 0 0,2 0 0,-1 0 0,5 0 0,-5 0 0,11 0 0,-4 0 0,4 0 0,0 0 0,-4 0 0,9 0 0,-9 0 0,4 0 0,-5 0 0,0 0 0,0 0 0,0 0 0,0 0 0,5 0 0,-4 0 0,9 0 0,-9 0 0,4 0 0,-4 4 0,-16 1 0,11-1 0,-16 0 0,19 0 0,-5-3 0,6 6 0,0-6 0,-6 2 0,5 1 0,-5-3 0,6 6 0,-5-6 0,3 3 0,-3-1 0,5-2 0,5 3 0,1-4 0,5 0 0,0 0 0,4 3 0,-3-2 0,3 2 0,-4-3 0,-3 0 0,2 0 0,-3 0 0,-1 0 0,4 0 0,-4 0 0,5 0 0,0 0 0,0 0 0,0 0 0,-4 0 0,3 0 0,-9 0 0,4 0 0,-10 0 0,-2 0 0,-6 0 0,6 0 0,-4 0 0,9 0 0,1 0 0,7 0 0,5 0 0,0 0 0,4-3 0,1 3 0,4-3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024-6A39-F24F-B6B1-C78190166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F88D-D8BA-CB44-8C3A-BF5B520B2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542C-8CC4-4147-892D-723C23CA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896F-D183-7142-9BFD-8D7C4771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D829F-AAE7-C748-94EA-131B6B0D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D1DD-534A-2349-B943-4702A078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0D682-2FCE-A64B-B792-1675DBC1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7CE85-D52D-8149-9080-8B44CFC2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3E3A0-F4C3-A441-8A8A-C4D8EC60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5CD7A-A707-FC4C-9263-8E8F226E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7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806A7-CA39-B84E-B7F5-299DEA638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C909B-5530-6D42-B15B-E03FC13E1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7A38-C3C0-6442-8B9B-2F88C78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90537-9711-2C40-976F-E8DFEB48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94E8-D44B-204E-8A7E-561C961D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3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0EA4-FE74-B44C-BC76-84BD47A4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CFB5-B3BD-0F47-9E89-FE9ADF3F3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11A0-8BBA-3044-B971-4B70239C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BEB5-7485-F347-AA90-CCA3BC43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F344-D80F-724D-9057-E48E0068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21CA-5EA0-B04D-AA0E-6A2EE99C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DAF34-67FE-704D-9B38-85CF3EB8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3D46-2CA2-AE4F-8290-F8625B88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D15A-8087-4343-9884-64EAB725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2739-7AB3-224E-8C64-10C00DC9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22AB-A480-9447-BBC3-D3C2DFC9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7C71-DF18-7445-B8BF-A1D857E8C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53740-FE26-2641-8F62-BC5ECF585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87FAA-5CAE-7245-B4B0-9AB52A3D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1F9F8-E58F-F944-AF88-26296BB0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4C194-BE4D-D745-A78E-D160CB54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0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8070-D288-F341-974C-0D8CCC8C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E97BF-5EB7-144B-BA68-1B01E1536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B8951-DD08-EE48-B4F5-BD9260FBD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6195B-5163-8F43-A6A5-F8A5D7B0D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E90C2-1C56-984F-9925-3F3BE5A20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81330-BF96-9D41-802C-C63E8FD8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F6266-EF05-7F44-BAB3-11F85F72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520EA-818A-D249-8D44-8742D7E5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3775-D1C8-214E-90F9-00B6BFC8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F6006-5965-4242-B9CD-175E9767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4F675-08E4-DB4C-9622-958051C5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B26C1-0F79-3B42-8305-E02A7C96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9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593F3-93B9-8344-A2AF-7A08A7F2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62D66-4702-D940-A4CD-15A35300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BB79D-F71A-614A-9AD6-5EF43053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2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2E4C-AAE2-0549-9C02-465291A3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5561-5CE6-714C-A8FC-6192B68C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CA27E-45F3-3A43-9248-A8E1023B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52C6-2532-5742-8065-D61309D9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1E06D-CB1E-FC45-A2C7-2EC1BA4B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5E430-053B-B642-9A03-4FFBAE3F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9FA5-0F21-B248-BA11-68DDE4B6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B2595-5F07-474B-BBC6-23761315E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6DD44-9455-4B40-A8A8-B46BBD1F8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5240A-906E-DD4A-8684-EB8D88ED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6C49-E942-4F4A-8EC1-1333454A67C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7EE62-7C02-8141-A6A7-9BEE3249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CF90-FC40-6344-B442-3D4EF950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A9479-5833-2F48-9B1E-FC578706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F10C8-F8D4-0347-AA78-BE233BB9A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3DD5-B589-D245-812C-6D9513DFB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46C49-E942-4F4A-8EC1-1333454A67C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70471-E541-CC44-9575-420C77274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1D169-A6DC-C34C-A655-1E61AF628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89A4-F38F-F646-BAA0-96180776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25.xml"/><Relationship Id="rId21" Type="http://schemas.openxmlformats.org/officeDocument/2006/relationships/customXml" Target="../ink/ink10.xml"/><Relationship Id="rId34" Type="http://schemas.openxmlformats.org/officeDocument/2006/relationships/customXml" Target="../ink/ink20.xml"/><Relationship Id="rId42" Type="http://schemas.openxmlformats.org/officeDocument/2006/relationships/customXml" Target="../ink/ink28.xml"/><Relationship Id="rId47" Type="http://schemas.openxmlformats.org/officeDocument/2006/relationships/customXml" Target="../ink/ink32.xml"/><Relationship Id="rId50" Type="http://schemas.openxmlformats.org/officeDocument/2006/relationships/customXml" Target="../ink/ink35.xml"/><Relationship Id="rId55" Type="http://schemas.openxmlformats.org/officeDocument/2006/relationships/customXml" Target="../ink/ink39.xml"/><Relationship Id="rId63" Type="http://schemas.openxmlformats.org/officeDocument/2006/relationships/customXml" Target="../ink/ink47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5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customXml" Target="../ink/ink18.xml"/><Relationship Id="rId37" Type="http://schemas.openxmlformats.org/officeDocument/2006/relationships/customXml" Target="../ink/ink23.xml"/><Relationship Id="rId40" Type="http://schemas.openxmlformats.org/officeDocument/2006/relationships/customXml" Target="../ink/ink26.xml"/><Relationship Id="rId45" Type="http://schemas.openxmlformats.org/officeDocument/2006/relationships/image" Target="../media/image14.png"/><Relationship Id="rId53" Type="http://schemas.openxmlformats.org/officeDocument/2006/relationships/customXml" Target="../ink/ink37.xml"/><Relationship Id="rId58" Type="http://schemas.openxmlformats.org/officeDocument/2006/relationships/customXml" Target="../ink/ink42.xml"/><Relationship Id="rId5" Type="http://schemas.openxmlformats.org/officeDocument/2006/relationships/customXml" Target="../ink/ink2.xml"/><Relationship Id="rId61" Type="http://schemas.openxmlformats.org/officeDocument/2006/relationships/customXml" Target="../ink/ink45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customXml" Target="../ink/ink16.xml"/><Relationship Id="rId35" Type="http://schemas.openxmlformats.org/officeDocument/2006/relationships/customXml" Target="../ink/ink21.xml"/><Relationship Id="rId43" Type="http://schemas.openxmlformats.org/officeDocument/2006/relationships/customXml" Target="../ink/ink29.xml"/><Relationship Id="rId48" Type="http://schemas.openxmlformats.org/officeDocument/2006/relationships/customXml" Target="../ink/ink33.xml"/><Relationship Id="rId56" Type="http://schemas.openxmlformats.org/officeDocument/2006/relationships/customXml" Target="../ink/ink40.xml"/><Relationship Id="rId64" Type="http://schemas.openxmlformats.org/officeDocument/2006/relationships/customXml" Target="../ink/ink48.xml"/><Relationship Id="rId8" Type="http://schemas.openxmlformats.org/officeDocument/2006/relationships/image" Target="../media/image4.png"/><Relationship Id="rId51" Type="http://schemas.openxmlformats.org/officeDocument/2006/relationships/customXml" Target="../ink/ink36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9.xml"/><Relationship Id="rId38" Type="http://schemas.openxmlformats.org/officeDocument/2006/relationships/customXml" Target="../ink/ink24.xml"/><Relationship Id="rId46" Type="http://schemas.openxmlformats.org/officeDocument/2006/relationships/customXml" Target="../ink/ink31.xml"/><Relationship Id="rId59" Type="http://schemas.openxmlformats.org/officeDocument/2006/relationships/customXml" Target="../ink/ink43.xml"/><Relationship Id="rId20" Type="http://schemas.openxmlformats.org/officeDocument/2006/relationships/image" Target="../media/image10.png"/><Relationship Id="rId41" Type="http://schemas.openxmlformats.org/officeDocument/2006/relationships/customXml" Target="../ink/ink27.xml"/><Relationship Id="rId54" Type="http://schemas.openxmlformats.org/officeDocument/2006/relationships/customXml" Target="../ink/ink38.xml"/><Relationship Id="rId62" Type="http://schemas.openxmlformats.org/officeDocument/2006/relationships/customXml" Target="../ink/ink4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36" Type="http://schemas.openxmlformats.org/officeDocument/2006/relationships/customXml" Target="../ink/ink22.xml"/><Relationship Id="rId49" Type="http://schemas.openxmlformats.org/officeDocument/2006/relationships/customXml" Target="../ink/ink34.xml"/><Relationship Id="rId57" Type="http://schemas.openxmlformats.org/officeDocument/2006/relationships/customXml" Target="../ink/ink41.xml"/><Relationship Id="rId10" Type="http://schemas.openxmlformats.org/officeDocument/2006/relationships/image" Target="../media/image5.png"/><Relationship Id="rId31" Type="http://schemas.openxmlformats.org/officeDocument/2006/relationships/customXml" Target="../ink/ink17.xml"/><Relationship Id="rId44" Type="http://schemas.openxmlformats.org/officeDocument/2006/relationships/customXml" Target="../ink/ink30.xml"/><Relationship Id="rId52" Type="http://schemas.openxmlformats.org/officeDocument/2006/relationships/image" Target="../media/image15.png"/><Relationship Id="rId60" Type="http://schemas.openxmlformats.org/officeDocument/2006/relationships/customXml" Target="../ink/ink44.xml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58.xml"/><Relationship Id="rId42" Type="http://schemas.openxmlformats.org/officeDocument/2006/relationships/customXml" Target="../ink/ink76.xml"/><Relationship Id="rId47" Type="http://schemas.openxmlformats.org/officeDocument/2006/relationships/customXml" Target="../ink/ink80.xml"/><Relationship Id="rId63" Type="http://schemas.openxmlformats.org/officeDocument/2006/relationships/customXml" Target="../ink/ink95.xml"/><Relationship Id="rId68" Type="http://schemas.openxmlformats.org/officeDocument/2006/relationships/customXml" Target="../ink/ink100.xml"/><Relationship Id="rId84" Type="http://schemas.openxmlformats.org/officeDocument/2006/relationships/customXml" Target="../ink/ink116.xml"/><Relationship Id="rId89" Type="http://schemas.openxmlformats.org/officeDocument/2006/relationships/customXml" Target="../ink/ink121.xml"/><Relationship Id="rId16" Type="http://schemas.openxmlformats.org/officeDocument/2006/relationships/image" Target="../media/image8.png"/><Relationship Id="rId11" Type="http://schemas.openxmlformats.org/officeDocument/2006/relationships/customXml" Target="../ink/ink53.xml"/><Relationship Id="rId32" Type="http://schemas.openxmlformats.org/officeDocument/2006/relationships/customXml" Target="../ink/ink66.xml"/><Relationship Id="rId37" Type="http://schemas.openxmlformats.org/officeDocument/2006/relationships/customXml" Target="../ink/ink71.xml"/><Relationship Id="rId53" Type="http://schemas.openxmlformats.org/officeDocument/2006/relationships/customXml" Target="../ink/ink85.xml"/><Relationship Id="rId58" Type="http://schemas.openxmlformats.org/officeDocument/2006/relationships/customXml" Target="../ink/ink90.xml"/><Relationship Id="rId74" Type="http://schemas.openxmlformats.org/officeDocument/2006/relationships/customXml" Target="../ink/ink106.xml"/><Relationship Id="rId79" Type="http://schemas.openxmlformats.org/officeDocument/2006/relationships/customXml" Target="../ink/ink111.xml"/><Relationship Id="rId5" Type="http://schemas.openxmlformats.org/officeDocument/2006/relationships/customXml" Target="../ink/ink50.xml"/><Relationship Id="rId90" Type="http://schemas.openxmlformats.org/officeDocument/2006/relationships/customXml" Target="../ink/ink122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61.xml"/><Relationship Id="rId30" Type="http://schemas.openxmlformats.org/officeDocument/2006/relationships/customXml" Target="../ink/ink64.xml"/><Relationship Id="rId35" Type="http://schemas.openxmlformats.org/officeDocument/2006/relationships/customXml" Target="../ink/ink69.xml"/><Relationship Id="rId43" Type="http://schemas.openxmlformats.org/officeDocument/2006/relationships/customXml" Target="../ink/ink77.xml"/><Relationship Id="rId48" Type="http://schemas.openxmlformats.org/officeDocument/2006/relationships/customXml" Target="../ink/ink81.xml"/><Relationship Id="rId56" Type="http://schemas.openxmlformats.org/officeDocument/2006/relationships/customXml" Target="../ink/ink88.xml"/><Relationship Id="rId64" Type="http://schemas.openxmlformats.org/officeDocument/2006/relationships/customXml" Target="../ink/ink96.xml"/><Relationship Id="rId69" Type="http://schemas.openxmlformats.org/officeDocument/2006/relationships/customXml" Target="../ink/ink101.xml"/><Relationship Id="rId77" Type="http://schemas.openxmlformats.org/officeDocument/2006/relationships/customXml" Target="../ink/ink109.xml"/><Relationship Id="rId8" Type="http://schemas.openxmlformats.org/officeDocument/2006/relationships/image" Target="../media/image4.png"/><Relationship Id="rId51" Type="http://schemas.openxmlformats.org/officeDocument/2006/relationships/customXml" Target="../ink/ink84.xml"/><Relationship Id="rId72" Type="http://schemas.openxmlformats.org/officeDocument/2006/relationships/customXml" Target="../ink/ink104.xml"/><Relationship Id="rId80" Type="http://schemas.openxmlformats.org/officeDocument/2006/relationships/customXml" Target="../ink/ink112.xml"/><Relationship Id="rId85" Type="http://schemas.openxmlformats.org/officeDocument/2006/relationships/customXml" Target="../ink/ink117.xml"/><Relationship Id="rId3" Type="http://schemas.openxmlformats.org/officeDocument/2006/relationships/customXml" Target="../ink/ink49.xml"/><Relationship Id="rId12" Type="http://schemas.openxmlformats.org/officeDocument/2006/relationships/image" Target="../media/image6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7.xml"/><Relationship Id="rId38" Type="http://schemas.openxmlformats.org/officeDocument/2006/relationships/customXml" Target="../ink/ink72.xml"/><Relationship Id="rId46" Type="http://schemas.openxmlformats.org/officeDocument/2006/relationships/customXml" Target="../ink/ink79.xml"/><Relationship Id="rId59" Type="http://schemas.openxmlformats.org/officeDocument/2006/relationships/customXml" Target="../ink/ink91.xml"/><Relationship Id="rId67" Type="http://schemas.openxmlformats.org/officeDocument/2006/relationships/customXml" Target="../ink/ink99.xml"/><Relationship Id="rId20" Type="http://schemas.openxmlformats.org/officeDocument/2006/relationships/image" Target="../media/image10.png"/><Relationship Id="rId41" Type="http://schemas.openxmlformats.org/officeDocument/2006/relationships/customXml" Target="../ink/ink75.xml"/><Relationship Id="rId54" Type="http://schemas.openxmlformats.org/officeDocument/2006/relationships/customXml" Target="../ink/ink86.xml"/><Relationship Id="rId62" Type="http://schemas.openxmlformats.org/officeDocument/2006/relationships/customXml" Target="../ink/ink94.xml"/><Relationship Id="rId70" Type="http://schemas.openxmlformats.org/officeDocument/2006/relationships/customXml" Target="../ink/ink102.xml"/><Relationship Id="rId75" Type="http://schemas.openxmlformats.org/officeDocument/2006/relationships/customXml" Target="../ink/ink107.xml"/><Relationship Id="rId83" Type="http://schemas.openxmlformats.org/officeDocument/2006/relationships/customXml" Target="../ink/ink115.xml"/><Relationship Id="rId88" Type="http://schemas.openxmlformats.org/officeDocument/2006/relationships/customXml" Target="../ink/ink120.xml"/><Relationship Id="rId91" Type="http://schemas.openxmlformats.org/officeDocument/2006/relationships/customXml" Target="../ink/ink1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customXml" Target="../ink/ink62.xml"/><Relationship Id="rId36" Type="http://schemas.openxmlformats.org/officeDocument/2006/relationships/customXml" Target="../ink/ink70.xml"/><Relationship Id="rId49" Type="http://schemas.openxmlformats.org/officeDocument/2006/relationships/customXml" Target="../ink/ink82.xml"/><Relationship Id="rId57" Type="http://schemas.openxmlformats.org/officeDocument/2006/relationships/customXml" Target="../ink/ink89.xml"/><Relationship Id="rId10" Type="http://schemas.openxmlformats.org/officeDocument/2006/relationships/image" Target="../media/image5.png"/><Relationship Id="rId31" Type="http://schemas.openxmlformats.org/officeDocument/2006/relationships/customXml" Target="../ink/ink65.xml"/><Relationship Id="rId44" Type="http://schemas.openxmlformats.org/officeDocument/2006/relationships/customXml" Target="../ink/ink78.xml"/><Relationship Id="rId52" Type="http://schemas.openxmlformats.org/officeDocument/2006/relationships/image" Target="../media/image15.png"/><Relationship Id="rId60" Type="http://schemas.openxmlformats.org/officeDocument/2006/relationships/customXml" Target="../ink/ink92.xml"/><Relationship Id="rId65" Type="http://schemas.openxmlformats.org/officeDocument/2006/relationships/customXml" Target="../ink/ink97.xml"/><Relationship Id="rId73" Type="http://schemas.openxmlformats.org/officeDocument/2006/relationships/customXml" Target="../ink/ink105.xml"/><Relationship Id="rId78" Type="http://schemas.openxmlformats.org/officeDocument/2006/relationships/customXml" Target="../ink/ink110.xml"/><Relationship Id="rId81" Type="http://schemas.openxmlformats.org/officeDocument/2006/relationships/customXml" Target="../ink/ink113.xml"/><Relationship Id="rId86" Type="http://schemas.openxmlformats.org/officeDocument/2006/relationships/customXml" Target="../ink/ink118.xml"/><Relationship Id="rId4" Type="http://schemas.openxmlformats.org/officeDocument/2006/relationships/image" Target="../media/image2.png"/><Relationship Id="rId9" Type="http://schemas.openxmlformats.org/officeDocument/2006/relationships/customXml" Target="../ink/ink52.xml"/><Relationship Id="rId13" Type="http://schemas.openxmlformats.org/officeDocument/2006/relationships/customXml" Target="../ink/ink54.xml"/><Relationship Id="rId18" Type="http://schemas.openxmlformats.org/officeDocument/2006/relationships/image" Target="../media/image9.png"/><Relationship Id="rId39" Type="http://schemas.openxmlformats.org/officeDocument/2006/relationships/customXml" Target="../ink/ink73.xml"/><Relationship Id="rId34" Type="http://schemas.openxmlformats.org/officeDocument/2006/relationships/customXml" Target="../ink/ink68.xml"/><Relationship Id="rId50" Type="http://schemas.openxmlformats.org/officeDocument/2006/relationships/customXml" Target="../ink/ink83.xml"/><Relationship Id="rId55" Type="http://schemas.openxmlformats.org/officeDocument/2006/relationships/customXml" Target="../ink/ink87.xml"/><Relationship Id="rId76" Type="http://schemas.openxmlformats.org/officeDocument/2006/relationships/customXml" Target="../ink/ink108.xml"/><Relationship Id="rId7" Type="http://schemas.openxmlformats.org/officeDocument/2006/relationships/customXml" Target="../ink/ink51.xml"/><Relationship Id="rId71" Type="http://schemas.openxmlformats.org/officeDocument/2006/relationships/customXml" Target="../ink/ink103.xml"/><Relationship Id="rId92" Type="http://schemas.openxmlformats.org/officeDocument/2006/relationships/customXml" Target="../ink/ink124.xml"/><Relationship Id="rId2" Type="http://schemas.openxmlformats.org/officeDocument/2006/relationships/image" Target="../media/image16.png"/><Relationship Id="rId29" Type="http://schemas.openxmlformats.org/officeDocument/2006/relationships/customXml" Target="../ink/ink63.xml"/><Relationship Id="rId24" Type="http://schemas.openxmlformats.org/officeDocument/2006/relationships/image" Target="../media/image12.png"/><Relationship Id="rId40" Type="http://schemas.openxmlformats.org/officeDocument/2006/relationships/customXml" Target="../ink/ink74.xml"/><Relationship Id="rId45" Type="http://schemas.openxmlformats.org/officeDocument/2006/relationships/image" Target="../media/image14.png"/><Relationship Id="rId66" Type="http://schemas.openxmlformats.org/officeDocument/2006/relationships/customXml" Target="../ink/ink98.xml"/><Relationship Id="rId87" Type="http://schemas.openxmlformats.org/officeDocument/2006/relationships/customXml" Target="../ink/ink119.xml"/><Relationship Id="rId61" Type="http://schemas.openxmlformats.org/officeDocument/2006/relationships/customXml" Target="../ink/ink93.xml"/><Relationship Id="rId82" Type="http://schemas.openxmlformats.org/officeDocument/2006/relationships/customXml" Target="../ink/ink114.xml"/><Relationship Id="rId19" Type="http://schemas.openxmlformats.org/officeDocument/2006/relationships/customXml" Target="../ink/ink5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34.xml"/><Relationship Id="rId42" Type="http://schemas.openxmlformats.org/officeDocument/2006/relationships/customXml" Target="../ink/ink152.xml"/><Relationship Id="rId47" Type="http://schemas.openxmlformats.org/officeDocument/2006/relationships/customXml" Target="../ink/ink156.xml"/><Relationship Id="rId63" Type="http://schemas.openxmlformats.org/officeDocument/2006/relationships/customXml" Target="../ink/ink171.xml"/><Relationship Id="rId68" Type="http://schemas.openxmlformats.org/officeDocument/2006/relationships/customXml" Target="../ink/ink176.xml"/><Relationship Id="rId84" Type="http://schemas.openxmlformats.org/officeDocument/2006/relationships/customXml" Target="../ink/ink192.xml"/><Relationship Id="rId89" Type="http://schemas.openxmlformats.org/officeDocument/2006/relationships/customXml" Target="../ink/ink197.xml"/><Relationship Id="rId16" Type="http://schemas.openxmlformats.org/officeDocument/2006/relationships/image" Target="../media/image8.png"/><Relationship Id="rId11" Type="http://schemas.openxmlformats.org/officeDocument/2006/relationships/customXml" Target="../ink/ink129.xml"/><Relationship Id="rId32" Type="http://schemas.openxmlformats.org/officeDocument/2006/relationships/customXml" Target="../ink/ink142.xml"/><Relationship Id="rId37" Type="http://schemas.openxmlformats.org/officeDocument/2006/relationships/customXml" Target="../ink/ink147.xml"/><Relationship Id="rId53" Type="http://schemas.openxmlformats.org/officeDocument/2006/relationships/customXml" Target="../ink/ink161.xml"/><Relationship Id="rId58" Type="http://schemas.openxmlformats.org/officeDocument/2006/relationships/customXml" Target="../ink/ink166.xml"/><Relationship Id="rId74" Type="http://schemas.openxmlformats.org/officeDocument/2006/relationships/customXml" Target="../ink/ink182.xml"/><Relationship Id="rId79" Type="http://schemas.openxmlformats.org/officeDocument/2006/relationships/customXml" Target="../ink/ink187.xml"/><Relationship Id="rId5" Type="http://schemas.openxmlformats.org/officeDocument/2006/relationships/customXml" Target="../ink/ink126.xml"/><Relationship Id="rId90" Type="http://schemas.openxmlformats.org/officeDocument/2006/relationships/customXml" Target="../ink/ink198.xml"/><Relationship Id="rId95" Type="http://schemas.openxmlformats.org/officeDocument/2006/relationships/customXml" Target="../ink/ink203.xml"/><Relationship Id="rId22" Type="http://schemas.openxmlformats.org/officeDocument/2006/relationships/image" Target="../media/image11.png"/><Relationship Id="rId27" Type="http://schemas.openxmlformats.org/officeDocument/2006/relationships/customXml" Target="../ink/ink137.xml"/><Relationship Id="rId43" Type="http://schemas.openxmlformats.org/officeDocument/2006/relationships/customXml" Target="../ink/ink153.xml"/><Relationship Id="rId48" Type="http://schemas.openxmlformats.org/officeDocument/2006/relationships/customXml" Target="../ink/ink157.xml"/><Relationship Id="rId64" Type="http://schemas.openxmlformats.org/officeDocument/2006/relationships/customXml" Target="../ink/ink172.xml"/><Relationship Id="rId69" Type="http://schemas.openxmlformats.org/officeDocument/2006/relationships/customXml" Target="../ink/ink177.xml"/><Relationship Id="rId8" Type="http://schemas.openxmlformats.org/officeDocument/2006/relationships/image" Target="../media/image4.png"/><Relationship Id="rId51" Type="http://schemas.openxmlformats.org/officeDocument/2006/relationships/customXml" Target="../ink/ink160.xml"/><Relationship Id="rId72" Type="http://schemas.openxmlformats.org/officeDocument/2006/relationships/customXml" Target="../ink/ink180.xml"/><Relationship Id="rId80" Type="http://schemas.openxmlformats.org/officeDocument/2006/relationships/customXml" Target="../ink/ink188.xml"/><Relationship Id="rId85" Type="http://schemas.openxmlformats.org/officeDocument/2006/relationships/customXml" Target="../ink/ink193.xml"/><Relationship Id="rId93" Type="http://schemas.openxmlformats.org/officeDocument/2006/relationships/customXml" Target="../ink/ink201.xml"/><Relationship Id="rId3" Type="http://schemas.openxmlformats.org/officeDocument/2006/relationships/customXml" Target="../ink/ink125.xml"/><Relationship Id="rId12" Type="http://schemas.openxmlformats.org/officeDocument/2006/relationships/image" Target="../media/image6.png"/><Relationship Id="rId17" Type="http://schemas.openxmlformats.org/officeDocument/2006/relationships/customXml" Target="../ink/ink132.xml"/><Relationship Id="rId25" Type="http://schemas.openxmlformats.org/officeDocument/2006/relationships/customXml" Target="../ink/ink136.xml"/><Relationship Id="rId33" Type="http://schemas.openxmlformats.org/officeDocument/2006/relationships/customXml" Target="../ink/ink143.xml"/><Relationship Id="rId38" Type="http://schemas.openxmlformats.org/officeDocument/2006/relationships/customXml" Target="../ink/ink148.xml"/><Relationship Id="rId46" Type="http://schemas.openxmlformats.org/officeDocument/2006/relationships/customXml" Target="../ink/ink155.xml"/><Relationship Id="rId59" Type="http://schemas.openxmlformats.org/officeDocument/2006/relationships/customXml" Target="../ink/ink167.xml"/><Relationship Id="rId67" Type="http://schemas.openxmlformats.org/officeDocument/2006/relationships/customXml" Target="../ink/ink175.xml"/><Relationship Id="rId20" Type="http://schemas.openxmlformats.org/officeDocument/2006/relationships/image" Target="../media/image10.png"/><Relationship Id="rId41" Type="http://schemas.openxmlformats.org/officeDocument/2006/relationships/customXml" Target="../ink/ink151.xml"/><Relationship Id="rId54" Type="http://schemas.openxmlformats.org/officeDocument/2006/relationships/customXml" Target="../ink/ink162.xml"/><Relationship Id="rId62" Type="http://schemas.openxmlformats.org/officeDocument/2006/relationships/customXml" Target="../ink/ink170.xml"/><Relationship Id="rId70" Type="http://schemas.openxmlformats.org/officeDocument/2006/relationships/customXml" Target="../ink/ink178.xml"/><Relationship Id="rId75" Type="http://schemas.openxmlformats.org/officeDocument/2006/relationships/customXml" Target="../ink/ink183.xml"/><Relationship Id="rId83" Type="http://schemas.openxmlformats.org/officeDocument/2006/relationships/customXml" Target="../ink/ink191.xml"/><Relationship Id="rId88" Type="http://schemas.openxmlformats.org/officeDocument/2006/relationships/customXml" Target="../ink/ink196.xml"/><Relationship Id="rId91" Type="http://schemas.openxmlformats.org/officeDocument/2006/relationships/customXml" Target="../ink/ink199.xml"/><Relationship Id="rId96" Type="http://schemas.openxmlformats.org/officeDocument/2006/relationships/customXml" Target="../ink/ink20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5" Type="http://schemas.openxmlformats.org/officeDocument/2006/relationships/customXml" Target="../ink/ink131.xml"/><Relationship Id="rId23" Type="http://schemas.openxmlformats.org/officeDocument/2006/relationships/customXml" Target="../ink/ink135.xml"/><Relationship Id="rId28" Type="http://schemas.openxmlformats.org/officeDocument/2006/relationships/customXml" Target="../ink/ink138.xml"/><Relationship Id="rId36" Type="http://schemas.openxmlformats.org/officeDocument/2006/relationships/customXml" Target="../ink/ink146.xml"/><Relationship Id="rId49" Type="http://schemas.openxmlformats.org/officeDocument/2006/relationships/customXml" Target="../ink/ink158.xml"/><Relationship Id="rId57" Type="http://schemas.openxmlformats.org/officeDocument/2006/relationships/customXml" Target="../ink/ink165.xml"/><Relationship Id="rId10" Type="http://schemas.openxmlformats.org/officeDocument/2006/relationships/image" Target="../media/image5.png"/><Relationship Id="rId31" Type="http://schemas.openxmlformats.org/officeDocument/2006/relationships/customXml" Target="../ink/ink141.xml"/><Relationship Id="rId44" Type="http://schemas.openxmlformats.org/officeDocument/2006/relationships/customXml" Target="../ink/ink154.xml"/><Relationship Id="rId52" Type="http://schemas.openxmlformats.org/officeDocument/2006/relationships/image" Target="../media/image15.png"/><Relationship Id="rId60" Type="http://schemas.openxmlformats.org/officeDocument/2006/relationships/customXml" Target="../ink/ink168.xml"/><Relationship Id="rId65" Type="http://schemas.openxmlformats.org/officeDocument/2006/relationships/customXml" Target="../ink/ink173.xml"/><Relationship Id="rId73" Type="http://schemas.openxmlformats.org/officeDocument/2006/relationships/customXml" Target="../ink/ink181.xml"/><Relationship Id="rId78" Type="http://schemas.openxmlformats.org/officeDocument/2006/relationships/customXml" Target="../ink/ink186.xml"/><Relationship Id="rId81" Type="http://schemas.openxmlformats.org/officeDocument/2006/relationships/customXml" Target="../ink/ink189.xml"/><Relationship Id="rId86" Type="http://schemas.openxmlformats.org/officeDocument/2006/relationships/customXml" Target="../ink/ink194.xml"/><Relationship Id="rId94" Type="http://schemas.openxmlformats.org/officeDocument/2006/relationships/customXml" Target="../ink/ink202.xml"/><Relationship Id="rId4" Type="http://schemas.openxmlformats.org/officeDocument/2006/relationships/image" Target="../media/image2.png"/><Relationship Id="rId9" Type="http://schemas.openxmlformats.org/officeDocument/2006/relationships/customXml" Target="../ink/ink128.xml"/><Relationship Id="rId13" Type="http://schemas.openxmlformats.org/officeDocument/2006/relationships/customXml" Target="../ink/ink130.xml"/><Relationship Id="rId18" Type="http://schemas.openxmlformats.org/officeDocument/2006/relationships/image" Target="../media/image9.png"/><Relationship Id="rId39" Type="http://schemas.openxmlformats.org/officeDocument/2006/relationships/customXml" Target="../ink/ink149.xml"/><Relationship Id="rId34" Type="http://schemas.openxmlformats.org/officeDocument/2006/relationships/customXml" Target="../ink/ink144.xml"/><Relationship Id="rId50" Type="http://schemas.openxmlformats.org/officeDocument/2006/relationships/customXml" Target="../ink/ink159.xml"/><Relationship Id="rId55" Type="http://schemas.openxmlformats.org/officeDocument/2006/relationships/customXml" Target="../ink/ink163.xml"/><Relationship Id="rId76" Type="http://schemas.openxmlformats.org/officeDocument/2006/relationships/customXml" Target="../ink/ink184.xml"/><Relationship Id="rId7" Type="http://schemas.openxmlformats.org/officeDocument/2006/relationships/customXml" Target="../ink/ink127.xml"/><Relationship Id="rId71" Type="http://schemas.openxmlformats.org/officeDocument/2006/relationships/customXml" Target="../ink/ink179.xml"/><Relationship Id="rId92" Type="http://schemas.openxmlformats.org/officeDocument/2006/relationships/customXml" Target="../ink/ink200.xml"/><Relationship Id="rId2" Type="http://schemas.openxmlformats.org/officeDocument/2006/relationships/image" Target="../media/image17.png"/><Relationship Id="rId29" Type="http://schemas.openxmlformats.org/officeDocument/2006/relationships/customXml" Target="../ink/ink139.xml"/><Relationship Id="rId24" Type="http://schemas.openxmlformats.org/officeDocument/2006/relationships/image" Target="../media/image12.png"/><Relationship Id="rId40" Type="http://schemas.openxmlformats.org/officeDocument/2006/relationships/customXml" Target="../ink/ink150.xml"/><Relationship Id="rId45" Type="http://schemas.openxmlformats.org/officeDocument/2006/relationships/image" Target="../media/image14.png"/><Relationship Id="rId66" Type="http://schemas.openxmlformats.org/officeDocument/2006/relationships/customXml" Target="../ink/ink174.xml"/><Relationship Id="rId87" Type="http://schemas.openxmlformats.org/officeDocument/2006/relationships/customXml" Target="../ink/ink195.xml"/><Relationship Id="rId61" Type="http://schemas.openxmlformats.org/officeDocument/2006/relationships/customXml" Target="../ink/ink169.xml"/><Relationship Id="rId82" Type="http://schemas.openxmlformats.org/officeDocument/2006/relationships/customXml" Target="../ink/ink190.xml"/><Relationship Id="rId19" Type="http://schemas.openxmlformats.org/officeDocument/2006/relationships/customXml" Target="../ink/ink133.xml"/><Relationship Id="rId14" Type="http://schemas.openxmlformats.org/officeDocument/2006/relationships/image" Target="../media/image7.png"/><Relationship Id="rId30" Type="http://schemas.openxmlformats.org/officeDocument/2006/relationships/customXml" Target="../ink/ink140.xml"/><Relationship Id="rId35" Type="http://schemas.openxmlformats.org/officeDocument/2006/relationships/customXml" Target="../ink/ink145.xml"/><Relationship Id="rId56" Type="http://schemas.openxmlformats.org/officeDocument/2006/relationships/customXml" Target="../ink/ink164.xml"/><Relationship Id="rId77" Type="http://schemas.openxmlformats.org/officeDocument/2006/relationships/customXml" Target="../ink/ink18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0.xml"/><Relationship Id="rId21" Type="http://schemas.openxmlformats.org/officeDocument/2006/relationships/customXml" Target="../ink/ink215.xml"/><Relationship Id="rId42" Type="http://schemas.openxmlformats.org/officeDocument/2006/relationships/customXml" Target="../ink/ink234.xml"/><Relationship Id="rId47" Type="http://schemas.openxmlformats.org/officeDocument/2006/relationships/customXml" Target="../ink/ink238.xml"/><Relationship Id="rId63" Type="http://schemas.openxmlformats.org/officeDocument/2006/relationships/customXml" Target="../ink/ink251.xml"/><Relationship Id="rId68" Type="http://schemas.openxmlformats.org/officeDocument/2006/relationships/customXml" Target="../ink/ink256.xml"/><Relationship Id="rId16" Type="http://schemas.openxmlformats.org/officeDocument/2006/relationships/image" Target="../media/image8.png"/><Relationship Id="rId11" Type="http://schemas.openxmlformats.org/officeDocument/2006/relationships/customXml" Target="../ink/ink209.xml"/><Relationship Id="rId24" Type="http://schemas.openxmlformats.org/officeDocument/2006/relationships/customXml" Target="../ink/ink218.xml"/><Relationship Id="rId32" Type="http://schemas.openxmlformats.org/officeDocument/2006/relationships/customXml" Target="../ink/ink226.xml"/><Relationship Id="rId37" Type="http://schemas.openxmlformats.org/officeDocument/2006/relationships/customXml" Target="../ink/ink229.xml"/><Relationship Id="rId40" Type="http://schemas.openxmlformats.org/officeDocument/2006/relationships/customXml" Target="../ink/ink232.xml"/><Relationship Id="rId45" Type="http://schemas.openxmlformats.org/officeDocument/2006/relationships/customXml" Target="../ink/ink237.xml"/><Relationship Id="rId53" Type="http://schemas.openxmlformats.org/officeDocument/2006/relationships/customXml" Target="../ink/ink241.xml"/><Relationship Id="rId58" Type="http://schemas.openxmlformats.org/officeDocument/2006/relationships/customXml" Target="../ink/ink246.xml"/><Relationship Id="rId66" Type="http://schemas.openxmlformats.org/officeDocument/2006/relationships/customXml" Target="../ink/ink254.xml"/><Relationship Id="rId74" Type="http://schemas.openxmlformats.org/officeDocument/2006/relationships/customXml" Target="../ink/ink262.xml"/><Relationship Id="rId79" Type="http://schemas.openxmlformats.org/officeDocument/2006/relationships/customXml" Target="../ink/ink267.xml"/><Relationship Id="rId5" Type="http://schemas.openxmlformats.org/officeDocument/2006/relationships/customXml" Target="../ink/ink206.xml"/><Relationship Id="rId61" Type="http://schemas.openxmlformats.org/officeDocument/2006/relationships/customXml" Target="../ink/ink249.xml"/><Relationship Id="rId19" Type="http://schemas.openxmlformats.org/officeDocument/2006/relationships/customXml" Target="../ink/ink213.xml"/><Relationship Id="rId14" Type="http://schemas.openxmlformats.org/officeDocument/2006/relationships/image" Target="../media/image7.png"/><Relationship Id="rId22" Type="http://schemas.openxmlformats.org/officeDocument/2006/relationships/customXml" Target="../ink/ink216.xml"/><Relationship Id="rId27" Type="http://schemas.openxmlformats.org/officeDocument/2006/relationships/customXml" Target="../ink/ink221.xml"/><Relationship Id="rId30" Type="http://schemas.openxmlformats.org/officeDocument/2006/relationships/customXml" Target="../ink/ink224.xml"/><Relationship Id="rId35" Type="http://schemas.openxmlformats.org/officeDocument/2006/relationships/customXml" Target="../ink/ink228.xml"/><Relationship Id="rId43" Type="http://schemas.openxmlformats.org/officeDocument/2006/relationships/customXml" Target="../ink/ink235.xml"/><Relationship Id="rId48" Type="http://schemas.openxmlformats.org/officeDocument/2006/relationships/image" Target="../media/image10.png"/><Relationship Id="rId56" Type="http://schemas.openxmlformats.org/officeDocument/2006/relationships/customXml" Target="../ink/ink244.xml"/><Relationship Id="rId64" Type="http://schemas.openxmlformats.org/officeDocument/2006/relationships/customXml" Target="../ink/ink252.xml"/><Relationship Id="rId69" Type="http://schemas.openxmlformats.org/officeDocument/2006/relationships/customXml" Target="../ink/ink257.xml"/><Relationship Id="rId77" Type="http://schemas.openxmlformats.org/officeDocument/2006/relationships/customXml" Target="../ink/ink265.xml"/><Relationship Id="rId8" Type="http://schemas.openxmlformats.org/officeDocument/2006/relationships/image" Target="../media/image4.png"/><Relationship Id="rId51" Type="http://schemas.openxmlformats.org/officeDocument/2006/relationships/customXml" Target="../ink/ink240.xml"/><Relationship Id="rId72" Type="http://schemas.openxmlformats.org/officeDocument/2006/relationships/customXml" Target="../ink/ink260.xml"/><Relationship Id="rId80" Type="http://schemas.openxmlformats.org/officeDocument/2006/relationships/customXml" Target="../ink/ink268.xml"/><Relationship Id="rId3" Type="http://schemas.openxmlformats.org/officeDocument/2006/relationships/customXml" Target="../ink/ink205.xml"/><Relationship Id="rId12" Type="http://schemas.openxmlformats.org/officeDocument/2006/relationships/image" Target="../media/image6.png"/><Relationship Id="rId17" Type="http://schemas.openxmlformats.org/officeDocument/2006/relationships/customXml" Target="../ink/ink212.xml"/><Relationship Id="rId25" Type="http://schemas.openxmlformats.org/officeDocument/2006/relationships/customXml" Target="../ink/ink219.xml"/><Relationship Id="rId33" Type="http://schemas.openxmlformats.org/officeDocument/2006/relationships/image" Target="../media/image14.png"/><Relationship Id="rId38" Type="http://schemas.openxmlformats.org/officeDocument/2006/relationships/customXml" Target="../ink/ink230.xml"/><Relationship Id="rId46" Type="http://schemas.openxmlformats.org/officeDocument/2006/relationships/image" Target="../media/image9.png"/><Relationship Id="rId59" Type="http://schemas.openxmlformats.org/officeDocument/2006/relationships/customXml" Target="../ink/ink247.xml"/><Relationship Id="rId67" Type="http://schemas.openxmlformats.org/officeDocument/2006/relationships/customXml" Target="../ink/ink255.xml"/><Relationship Id="rId20" Type="http://schemas.openxmlformats.org/officeDocument/2006/relationships/customXml" Target="../ink/ink214.xml"/><Relationship Id="rId41" Type="http://schemas.openxmlformats.org/officeDocument/2006/relationships/customXml" Target="../ink/ink233.xml"/><Relationship Id="rId54" Type="http://schemas.openxmlformats.org/officeDocument/2006/relationships/customXml" Target="../ink/ink242.xml"/><Relationship Id="rId62" Type="http://schemas.openxmlformats.org/officeDocument/2006/relationships/customXml" Target="../ink/ink250.xml"/><Relationship Id="rId70" Type="http://schemas.openxmlformats.org/officeDocument/2006/relationships/customXml" Target="../ink/ink258.xml"/><Relationship Id="rId75" Type="http://schemas.openxmlformats.org/officeDocument/2006/relationships/customXml" Target="../ink/ink26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5" Type="http://schemas.openxmlformats.org/officeDocument/2006/relationships/customXml" Target="../ink/ink211.xml"/><Relationship Id="rId23" Type="http://schemas.openxmlformats.org/officeDocument/2006/relationships/customXml" Target="../ink/ink217.xml"/><Relationship Id="rId28" Type="http://schemas.openxmlformats.org/officeDocument/2006/relationships/customXml" Target="../ink/ink222.xml"/><Relationship Id="rId36" Type="http://schemas.openxmlformats.org/officeDocument/2006/relationships/image" Target="../media/image15.png"/><Relationship Id="rId49" Type="http://schemas.openxmlformats.org/officeDocument/2006/relationships/customXml" Target="../ink/ink239.xml"/><Relationship Id="rId57" Type="http://schemas.openxmlformats.org/officeDocument/2006/relationships/customXml" Target="../ink/ink245.xml"/><Relationship Id="rId10" Type="http://schemas.openxmlformats.org/officeDocument/2006/relationships/image" Target="../media/image5.png"/><Relationship Id="rId31" Type="http://schemas.openxmlformats.org/officeDocument/2006/relationships/customXml" Target="../ink/ink225.xml"/><Relationship Id="rId44" Type="http://schemas.openxmlformats.org/officeDocument/2006/relationships/customXml" Target="../ink/ink236.xml"/><Relationship Id="rId52" Type="http://schemas.openxmlformats.org/officeDocument/2006/relationships/image" Target="../media/image13.png"/><Relationship Id="rId60" Type="http://schemas.openxmlformats.org/officeDocument/2006/relationships/customXml" Target="../ink/ink248.xml"/><Relationship Id="rId65" Type="http://schemas.openxmlformats.org/officeDocument/2006/relationships/customXml" Target="../ink/ink253.xml"/><Relationship Id="rId73" Type="http://schemas.openxmlformats.org/officeDocument/2006/relationships/customXml" Target="../ink/ink261.xml"/><Relationship Id="rId78" Type="http://schemas.openxmlformats.org/officeDocument/2006/relationships/customXml" Target="../ink/ink266.xml"/><Relationship Id="rId4" Type="http://schemas.openxmlformats.org/officeDocument/2006/relationships/image" Target="../media/image2.png"/><Relationship Id="rId9" Type="http://schemas.openxmlformats.org/officeDocument/2006/relationships/customXml" Target="../ink/ink208.xml"/><Relationship Id="rId13" Type="http://schemas.openxmlformats.org/officeDocument/2006/relationships/customXml" Target="../ink/ink210.xml"/><Relationship Id="rId18" Type="http://schemas.openxmlformats.org/officeDocument/2006/relationships/image" Target="../media/image11.png"/><Relationship Id="rId39" Type="http://schemas.openxmlformats.org/officeDocument/2006/relationships/customXml" Target="../ink/ink231.xml"/><Relationship Id="rId34" Type="http://schemas.openxmlformats.org/officeDocument/2006/relationships/customXml" Target="../ink/ink227.xml"/><Relationship Id="rId50" Type="http://schemas.openxmlformats.org/officeDocument/2006/relationships/image" Target="../media/image12.png"/><Relationship Id="rId55" Type="http://schemas.openxmlformats.org/officeDocument/2006/relationships/customXml" Target="../ink/ink243.xml"/><Relationship Id="rId76" Type="http://schemas.openxmlformats.org/officeDocument/2006/relationships/customXml" Target="../ink/ink264.xml"/><Relationship Id="rId7" Type="http://schemas.openxmlformats.org/officeDocument/2006/relationships/customXml" Target="../ink/ink207.xml"/><Relationship Id="rId71" Type="http://schemas.openxmlformats.org/officeDocument/2006/relationships/customXml" Target="../ink/ink259.xml"/><Relationship Id="rId2" Type="http://schemas.openxmlformats.org/officeDocument/2006/relationships/image" Target="../media/image18.png"/><Relationship Id="rId29" Type="http://schemas.openxmlformats.org/officeDocument/2006/relationships/customXml" Target="../ink/ink2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FC7CD-DEBF-F348-A73F-4DE574904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914400"/>
            <a:ext cx="4040188" cy="639762"/>
          </a:xfrm>
        </p:spPr>
        <p:txBody>
          <a:bodyPr>
            <a:normAutofit/>
          </a:bodyPr>
          <a:lstStyle/>
          <a:p>
            <a:r>
              <a:rPr lang="en-US" sz="3200" dirty="0"/>
              <a:t>Between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981200" y="1554162"/>
            <a:ext cx="4040188" cy="4770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 advantage</a:t>
            </a:r>
          </a:p>
          <a:p>
            <a:pPr lvl="1"/>
            <a:r>
              <a:rPr lang="en-US" dirty="0"/>
              <a:t>No contamination by other exposure to experimental materials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u="sng" dirty="0"/>
              <a:t>Requires many participants</a:t>
            </a:r>
          </a:p>
          <a:p>
            <a:pPr lvl="1"/>
            <a:r>
              <a:rPr lang="en-US" u="sng" dirty="0"/>
              <a:t>Individual differences create a lot of variability in groups</a:t>
            </a:r>
          </a:p>
          <a:p>
            <a:pPr lvl="1"/>
            <a:r>
              <a:rPr lang="en-US" dirty="0"/>
              <a:t>Potential for assignment bias: need to control for differences between groups</a:t>
            </a:r>
          </a:p>
          <a:p>
            <a:pPr lvl="1"/>
            <a:r>
              <a:rPr lang="en-US" dirty="0"/>
              <a:t>Other environmental group differences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8433D-648F-DF47-A854-FE13EB91F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6" y="914400"/>
            <a:ext cx="4041775" cy="639762"/>
          </a:xfrm>
        </p:spPr>
        <p:txBody>
          <a:bodyPr>
            <a:normAutofit/>
          </a:bodyPr>
          <a:lstStyle/>
          <a:p>
            <a:r>
              <a:rPr lang="en-US" sz="3200" dirty="0"/>
              <a:t>Within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3AC6F-CA37-B64C-AEEE-0A27F3AF1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6" y="1554162"/>
            <a:ext cx="4041775" cy="4770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 advantage</a:t>
            </a:r>
          </a:p>
          <a:p>
            <a:pPr lvl="1"/>
            <a:r>
              <a:rPr lang="en-US" dirty="0"/>
              <a:t>Eliminates subject variability</a:t>
            </a:r>
          </a:p>
          <a:p>
            <a:pPr lvl="1"/>
            <a:r>
              <a:rPr lang="en-US" dirty="0"/>
              <a:t>Relatively few participants needed, because of this lack of variability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Carryover effects mean that ordering of conditions can be problematic</a:t>
            </a:r>
          </a:p>
          <a:p>
            <a:pPr lvl="1"/>
            <a:r>
              <a:rPr lang="en-US" dirty="0"/>
              <a:t>Not always possible</a:t>
            </a:r>
          </a:p>
          <a:p>
            <a:r>
              <a:rPr lang="en-US" dirty="0"/>
              <a:t>General contention: </a:t>
            </a:r>
            <a:r>
              <a:rPr lang="en-US" u="sng" dirty="0"/>
              <a:t>preferable when possible</a:t>
            </a:r>
          </a:p>
        </p:txBody>
      </p:sp>
    </p:spTree>
    <p:extLst>
      <p:ext uri="{BB962C8B-B14F-4D97-AF65-F5344CB8AC3E}">
        <p14:creationId xmlns:p14="http://schemas.microsoft.com/office/powerpoint/2010/main" val="304269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61AB120-76DD-7E0D-6703-A05FD512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65" y="162103"/>
            <a:ext cx="7772400" cy="225584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BDE934-37BE-5F57-2B6F-C0779BE1E7CD}"/>
              </a:ext>
            </a:extLst>
          </p:cNvPr>
          <p:cNvGrpSpPr/>
          <p:nvPr/>
        </p:nvGrpSpPr>
        <p:grpSpPr>
          <a:xfrm>
            <a:off x="788517" y="3052517"/>
            <a:ext cx="3418902" cy="429480"/>
            <a:chOff x="788517" y="3052517"/>
            <a:chExt cx="3418902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137840-0E44-4AE4-224B-EE2C5DB9AECB}"/>
                    </a:ext>
                  </a:extLst>
                </p14:cNvPr>
                <p14:cNvContentPartPr/>
                <p14:nvPr/>
              </p14:nvContentPartPr>
              <p14:xfrm>
                <a:off x="838557" y="3335643"/>
                <a:ext cx="57960" cy="94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137840-0E44-4AE4-224B-EE2C5DB9AEC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0917" y="3318003"/>
                  <a:ext cx="93600" cy="129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1ECD97-0BFE-4C64-A8DC-EA262125B29F}"/>
                </a:ext>
              </a:extLst>
            </p:cNvPr>
            <p:cNvGrpSpPr/>
            <p:nvPr/>
          </p:nvGrpSpPr>
          <p:grpSpPr>
            <a:xfrm>
              <a:off x="788517" y="3118203"/>
              <a:ext cx="187560" cy="317880"/>
              <a:chOff x="788517" y="3118203"/>
              <a:chExt cx="187560" cy="317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A0F61D95-49F7-CAD8-20A8-97C3A8EA6E85}"/>
                      </a:ext>
                    </a:extLst>
                  </p14:cNvPr>
                  <p14:cNvContentPartPr/>
                  <p14:nvPr/>
                </p14:nvContentPartPr>
                <p14:xfrm>
                  <a:off x="834957" y="3118203"/>
                  <a:ext cx="99000" cy="100440"/>
                </p14:xfrm>
              </p:contentPart>
            </mc:Choice>
            <mc:Fallback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A0F61D95-49F7-CAD8-20A8-97C3A8EA6E8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16957" y="3100563"/>
                    <a:ext cx="13464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2156634A-9645-21B6-D78D-F6237D82ADB5}"/>
                      </a:ext>
                    </a:extLst>
                  </p14:cNvPr>
                  <p14:cNvContentPartPr/>
                  <p14:nvPr/>
                </p14:nvContentPartPr>
                <p14:xfrm>
                  <a:off x="788517" y="3241683"/>
                  <a:ext cx="99000" cy="55440"/>
                </p14:xfrm>
              </p:contentPart>
            </mc:Choice>
            <mc:Fallback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2156634A-9645-21B6-D78D-F6237D82ADB5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70517" y="3224043"/>
                    <a:ext cx="13464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3751E389-B2DB-D283-C90D-DC050A507DDC}"/>
                      </a:ext>
                    </a:extLst>
                  </p14:cNvPr>
                  <p14:cNvContentPartPr/>
                  <p14:nvPr/>
                </p14:nvContentPartPr>
                <p14:xfrm>
                  <a:off x="900837" y="3301803"/>
                  <a:ext cx="65160" cy="648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3751E389-B2DB-D283-C90D-DC050A507DD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83197" y="3283803"/>
                    <a:ext cx="10080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93AC948-CABB-CD2E-D20E-FFAA48C39903}"/>
                      </a:ext>
                    </a:extLst>
                  </p14:cNvPr>
                  <p14:cNvContentPartPr/>
                  <p14:nvPr/>
                </p14:nvContentPartPr>
                <p14:xfrm>
                  <a:off x="904797" y="3339243"/>
                  <a:ext cx="71280" cy="9684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93AC948-CABB-CD2E-D20E-FFAA48C3990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86797" y="3321603"/>
                    <a:ext cx="106920" cy="132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6729AE0-0100-36F9-8288-31B4D1F0EFDC}"/>
                </a:ext>
              </a:extLst>
            </p:cNvPr>
            <p:cNvGrpSpPr/>
            <p:nvPr/>
          </p:nvGrpSpPr>
          <p:grpSpPr>
            <a:xfrm>
              <a:off x="1515357" y="3084363"/>
              <a:ext cx="1085040" cy="384840"/>
              <a:chOff x="1515357" y="3084363"/>
              <a:chExt cx="1085040" cy="384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EFAD3D98-0701-6FB4-1CE6-3398E70A1F12}"/>
                      </a:ext>
                    </a:extLst>
                  </p14:cNvPr>
                  <p14:cNvContentPartPr/>
                  <p14:nvPr/>
                </p14:nvContentPartPr>
                <p14:xfrm>
                  <a:off x="1526517" y="3103803"/>
                  <a:ext cx="360" cy="33516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EFAD3D98-0701-6FB4-1CE6-3398E70A1F1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508517" y="3086163"/>
                    <a:ext cx="36000" cy="37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B9079ACD-6C6A-865F-9037-993C86D74E65}"/>
                      </a:ext>
                    </a:extLst>
                  </p14:cNvPr>
                  <p14:cNvContentPartPr/>
                  <p14:nvPr/>
                </p14:nvContentPartPr>
                <p14:xfrm>
                  <a:off x="1515357" y="3084363"/>
                  <a:ext cx="1085040" cy="38484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B9079ACD-6C6A-865F-9037-993C86D74E6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497357" y="3066363"/>
                    <a:ext cx="1120680" cy="420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DDBF25-06EB-5966-0CDA-E27C72D78EBB}"/>
                </a:ext>
              </a:extLst>
            </p:cNvPr>
            <p:cNvSpPr txBox="1"/>
            <p:nvPr/>
          </p:nvSpPr>
          <p:spPr>
            <a:xfrm>
              <a:off x="1623513" y="3083813"/>
              <a:ext cx="801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Control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A93B979-C083-6B27-A72C-936AD8F70AD5}"/>
                </a:ext>
              </a:extLst>
            </p:cNvPr>
            <p:cNvGrpSpPr/>
            <p:nvPr/>
          </p:nvGrpSpPr>
          <p:grpSpPr>
            <a:xfrm>
              <a:off x="3115730" y="3052517"/>
              <a:ext cx="1091689" cy="429480"/>
              <a:chOff x="3102957" y="3042243"/>
              <a:chExt cx="892080" cy="429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4237F57B-6C25-DAE1-089C-F50F880CFF11}"/>
                      </a:ext>
                    </a:extLst>
                  </p14:cNvPr>
                  <p14:cNvContentPartPr/>
                  <p14:nvPr/>
                </p14:nvContentPartPr>
                <p14:xfrm>
                  <a:off x="3102957" y="3086883"/>
                  <a:ext cx="360" cy="34596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4237F57B-6C25-DAE1-089C-F50F880CFF11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084957" y="3068883"/>
                    <a:ext cx="36000" cy="38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88D58C14-36D7-7980-F047-5E2789477B1D}"/>
                      </a:ext>
                    </a:extLst>
                  </p14:cNvPr>
                  <p14:cNvContentPartPr/>
                  <p14:nvPr/>
                </p14:nvContentPartPr>
                <p14:xfrm>
                  <a:off x="3108717" y="3042243"/>
                  <a:ext cx="886320" cy="42948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88D58C14-36D7-7980-F047-5E2789477B1D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094009" y="3024243"/>
                    <a:ext cx="915442" cy="4651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12D155-DBB8-E203-C437-0BEC0BD7AAD9}"/>
                  </a:ext>
                </a:extLst>
              </p:cNvPr>
              <p:cNvSpPr txBox="1"/>
              <p:nvPr/>
            </p:nvSpPr>
            <p:spPr>
              <a:xfrm>
                <a:off x="3143897" y="3056433"/>
                <a:ext cx="751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Measure</a:t>
                </a:r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27A404-CC21-8965-F1E6-423CB400B49C}"/>
                    </a:ext>
                  </a:extLst>
                </p14:cNvPr>
                <p14:cNvContentPartPr/>
                <p14:nvPr/>
              </p14:nvContentPartPr>
              <p14:xfrm>
                <a:off x="1093437" y="3211803"/>
                <a:ext cx="317160" cy="172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27A404-CC21-8965-F1E6-423CB400B4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797" y="3193803"/>
                  <a:ext cx="352800" cy="207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2756640-06E4-AC7B-ACFF-418CA6AF6705}"/>
                </a:ext>
              </a:extLst>
            </p:cNvPr>
            <p:cNvGrpSpPr/>
            <p:nvPr/>
          </p:nvGrpSpPr>
          <p:grpSpPr>
            <a:xfrm>
              <a:off x="2686077" y="3223683"/>
              <a:ext cx="354960" cy="143640"/>
              <a:chOff x="2686077" y="3223683"/>
              <a:chExt cx="354960" cy="143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BE904B2-23C6-3418-CDF9-2DA1FB2A44E8}"/>
                      </a:ext>
                    </a:extLst>
                  </p14:cNvPr>
                  <p14:cNvContentPartPr/>
                  <p14:nvPr/>
                </p14:nvContentPartPr>
                <p14:xfrm>
                  <a:off x="2686077" y="3223683"/>
                  <a:ext cx="353880" cy="6516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BE904B2-23C6-3418-CDF9-2DA1FB2A44E8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668077" y="3206043"/>
                    <a:ext cx="38952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3AD05F6A-A127-6296-EF5E-10CD37565220}"/>
                      </a:ext>
                    </a:extLst>
                  </p14:cNvPr>
                  <p14:cNvContentPartPr/>
                  <p14:nvPr/>
                </p14:nvContentPartPr>
                <p14:xfrm>
                  <a:off x="2948877" y="3307563"/>
                  <a:ext cx="92160" cy="5976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3AD05F6A-A127-6296-EF5E-10CD3756522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931237" y="3289563"/>
                    <a:ext cx="12780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BF50808-0510-DA8C-A15E-9857C4081CE3}"/>
              </a:ext>
            </a:extLst>
          </p:cNvPr>
          <p:cNvGrpSpPr/>
          <p:nvPr/>
        </p:nvGrpSpPr>
        <p:grpSpPr>
          <a:xfrm>
            <a:off x="788517" y="3639358"/>
            <a:ext cx="3418902" cy="429480"/>
            <a:chOff x="788517" y="3052517"/>
            <a:chExt cx="3418902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62AE54D-F836-B0C8-2BA9-AAB76C578F65}"/>
                    </a:ext>
                  </a:extLst>
                </p14:cNvPr>
                <p14:cNvContentPartPr/>
                <p14:nvPr/>
              </p14:nvContentPartPr>
              <p14:xfrm>
                <a:off x="838557" y="3335643"/>
                <a:ext cx="57960" cy="94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62AE54D-F836-B0C8-2BA9-AAB76C578F6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0917" y="3318003"/>
                  <a:ext cx="93600" cy="129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CE38B94-28E8-1FCC-3B60-DC42E415F5B9}"/>
                </a:ext>
              </a:extLst>
            </p:cNvPr>
            <p:cNvGrpSpPr/>
            <p:nvPr/>
          </p:nvGrpSpPr>
          <p:grpSpPr>
            <a:xfrm>
              <a:off x="788517" y="3118203"/>
              <a:ext cx="187560" cy="317880"/>
              <a:chOff x="788517" y="3118203"/>
              <a:chExt cx="187560" cy="317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EA1C63B8-ACDA-6192-8A13-D54624935B2C}"/>
                      </a:ext>
                    </a:extLst>
                  </p14:cNvPr>
                  <p14:cNvContentPartPr/>
                  <p14:nvPr/>
                </p14:nvContentPartPr>
                <p14:xfrm>
                  <a:off x="834957" y="3118203"/>
                  <a:ext cx="99000" cy="10044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EA1C63B8-ACDA-6192-8A13-D54624935B2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16957" y="3100563"/>
                    <a:ext cx="13464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288342EE-B128-DB77-21AA-1047DD7ABE4F}"/>
                      </a:ext>
                    </a:extLst>
                  </p14:cNvPr>
                  <p14:cNvContentPartPr/>
                  <p14:nvPr/>
                </p14:nvContentPartPr>
                <p14:xfrm>
                  <a:off x="788517" y="3241683"/>
                  <a:ext cx="99000" cy="5544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288342EE-B128-DB77-21AA-1047DD7ABE4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70517" y="3224043"/>
                    <a:ext cx="13464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3288F27A-50FC-6D58-61A6-3B9016131FFA}"/>
                      </a:ext>
                    </a:extLst>
                  </p14:cNvPr>
                  <p14:cNvContentPartPr/>
                  <p14:nvPr/>
                </p14:nvContentPartPr>
                <p14:xfrm>
                  <a:off x="900837" y="3301803"/>
                  <a:ext cx="65160" cy="648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3288F27A-50FC-6D58-61A6-3B9016131FF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83197" y="3283803"/>
                    <a:ext cx="10080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AE14D467-1CCA-0F17-DD5A-1B2931AADC7E}"/>
                      </a:ext>
                    </a:extLst>
                  </p14:cNvPr>
                  <p14:cNvContentPartPr/>
                  <p14:nvPr/>
                </p14:nvContentPartPr>
                <p14:xfrm>
                  <a:off x="904797" y="3339243"/>
                  <a:ext cx="71280" cy="9684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AE14D467-1CCA-0F17-DD5A-1B2931AADC7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86797" y="3321603"/>
                    <a:ext cx="106920" cy="132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EC85AD9-AADF-8CB0-974D-363F24CF6BB1}"/>
                </a:ext>
              </a:extLst>
            </p:cNvPr>
            <p:cNvGrpSpPr/>
            <p:nvPr/>
          </p:nvGrpSpPr>
          <p:grpSpPr>
            <a:xfrm>
              <a:off x="1515357" y="3084363"/>
              <a:ext cx="1085040" cy="384840"/>
              <a:chOff x="1515357" y="3084363"/>
              <a:chExt cx="1085040" cy="384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5AAEC400-9B88-1153-9522-59C64F6FA507}"/>
                      </a:ext>
                    </a:extLst>
                  </p14:cNvPr>
                  <p14:cNvContentPartPr/>
                  <p14:nvPr/>
                </p14:nvContentPartPr>
                <p14:xfrm>
                  <a:off x="1526517" y="3103803"/>
                  <a:ext cx="360" cy="33516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5AAEC400-9B88-1153-9522-59C64F6FA50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508517" y="3086163"/>
                    <a:ext cx="36000" cy="37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FCAB3928-0298-AB8D-E77D-231FD43AD140}"/>
                      </a:ext>
                    </a:extLst>
                  </p14:cNvPr>
                  <p14:cNvContentPartPr/>
                  <p14:nvPr/>
                </p14:nvContentPartPr>
                <p14:xfrm>
                  <a:off x="1515357" y="3084363"/>
                  <a:ext cx="1085040" cy="38484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FCAB3928-0298-AB8D-E77D-231FD43AD140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497357" y="3066363"/>
                    <a:ext cx="1120680" cy="420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5896A23-D8FD-9CB5-5239-3FF38DA7693B}"/>
                </a:ext>
              </a:extLst>
            </p:cNvPr>
            <p:cNvSpPr txBox="1"/>
            <p:nvPr/>
          </p:nvSpPr>
          <p:spPr>
            <a:xfrm>
              <a:off x="1623513" y="3083813"/>
              <a:ext cx="801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Control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C8CCF83-C559-328D-9C0B-3CAA5FAF502A}"/>
                </a:ext>
              </a:extLst>
            </p:cNvPr>
            <p:cNvGrpSpPr/>
            <p:nvPr/>
          </p:nvGrpSpPr>
          <p:grpSpPr>
            <a:xfrm>
              <a:off x="3115730" y="3052517"/>
              <a:ext cx="1091689" cy="429480"/>
              <a:chOff x="3102957" y="3042243"/>
              <a:chExt cx="892080" cy="429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41214876-CB48-4545-BD85-AE0AD98BFD23}"/>
                      </a:ext>
                    </a:extLst>
                  </p14:cNvPr>
                  <p14:cNvContentPartPr/>
                  <p14:nvPr/>
                </p14:nvContentPartPr>
                <p14:xfrm>
                  <a:off x="3102957" y="3086883"/>
                  <a:ext cx="360" cy="34596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41214876-CB48-4545-BD85-AE0AD98BFD2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084957" y="3068883"/>
                    <a:ext cx="36000" cy="38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046011AE-03DE-F323-FE6C-F16887A24C1B}"/>
                      </a:ext>
                    </a:extLst>
                  </p14:cNvPr>
                  <p14:cNvContentPartPr/>
                  <p14:nvPr/>
                </p14:nvContentPartPr>
                <p14:xfrm>
                  <a:off x="3108717" y="3042243"/>
                  <a:ext cx="886320" cy="429480"/>
                </p14:xfrm>
              </p:contentPart>
            </mc:Choice>
            <mc:Fallback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046011AE-03DE-F323-FE6C-F16887A24C1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094009" y="3024243"/>
                    <a:ext cx="915442" cy="4651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0F5707A-219C-F5C8-38FD-7A46F8C01867}"/>
                  </a:ext>
                </a:extLst>
              </p:cNvPr>
              <p:cNvSpPr txBox="1"/>
              <p:nvPr/>
            </p:nvSpPr>
            <p:spPr>
              <a:xfrm>
                <a:off x="3143897" y="3056433"/>
                <a:ext cx="751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Measure</a:t>
                </a:r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B9F3717-39D6-78B8-9F56-4CE4CCAFB3F7}"/>
                    </a:ext>
                  </a:extLst>
                </p14:cNvPr>
                <p14:cNvContentPartPr/>
                <p14:nvPr/>
              </p14:nvContentPartPr>
              <p14:xfrm>
                <a:off x="1093437" y="3211803"/>
                <a:ext cx="317160" cy="172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B9F3717-39D6-78B8-9F56-4CE4CCAFB3F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797" y="3193803"/>
                  <a:ext cx="352800" cy="207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2914D70-DE5E-940B-AC05-48E2F035A96D}"/>
                </a:ext>
              </a:extLst>
            </p:cNvPr>
            <p:cNvGrpSpPr/>
            <p:nvPr/>
          </p:nvGrpSpPr>
          <p:grpSpPr>
            <a:xfrm>
              <a:off x="2686077" y="3223683"/>
              <a:ext cx="354960" cy="143640"/>
              <a:chOff x="2686077" y="3223683"/>
              <a:chExt cx="354960" cy="143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6A98C8CD-A258-EFC3-2C8C-C325BEB8B448}"/>
                      </a:ext>
                    </a:extLst>
                  </p14:cNvPr>
                  <p14:cNvContentPartPr/>
                  <p14:nvPr/>
                </p14:nvContentPartPr>
                <p14:xfrm>
                  <a:off x="2686077" y="3223683"/>
                  <a:ext cx="353880" cy="6516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6A98C8CD-A258-EFC3-2C8C-C325BEB8B448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668077" y="3206043"/>
                    <a:ext cx="38952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EE6033D3-060C-3081-0CC8-E14261E96090}"/>
                      </a:ext>
                    </a:extLst>
                  </p14:cNvPr>
                  <p14:cNvContentPartPr/>
                  <p14:nvPr/>
                </p14:nvContentPartPr>
                <p14:xfrm>
                  <a:off x="2948877" y="3307563"/>
                  <a:ext cx="92160" cy="5976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EE6033D3-060C-3081-0CC8-E14261E9609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931237" y="3289563"/>
                    <a:ext cx="12780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1A9A8A2-7A14-5C76-CC19-B0865A5ECA43}"/>
              </a:ext>
            </a:extLst>
          </p:cNvPr>
          <p:cNvGrpSpPr/>
          <p:nvPr/>
        </p:nvGrpSpPr>
        <p:grpSpPr>
          <a:xfrm>
            <a:off x="788517" y="4226199"/>
            <a:ext cx="3418902" cy="429480"/>
            <a:chOff x="788517" y="4226199"/>
            <a:chExt cx="3418902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FC64481-3AB4-0A5B-D8EC-B9A64A321835}"/>
                    </a:ext>
                  </a:extLst>
                </p14:cNvPr>
                <p14:cNvContentPartPr/>
                <p14:nvPr/>
              </p14:nvContentPartPr>
              <p14:xfrm>
                <a:off x="838557" y="4509325"/>
                <a:ext cx="57960" cy="94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FC64481-3AB4-0A5B-D8EC-B9A64A3218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0917" y="4491685"/>
                  <a:ext cx="93600" cy="129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BFF25F6-8B12-18E9-AA1A-3BEEC4A2FA05}"/>
                </a:ext>
              </a:extLst>
            </p:cNvPr>
            <p:cNvGrpSpPr/>
            <p:nvPr/>
          </p:nvGrpSpPr>
          <p:grpSpPr>
            <a:xfrm>
              <a:off x="788517" y="4291885"/>
              <a:ext cx="187560" cy="317880"/>
              <a:chOff x="788517" y="3118203"/>
              <a:chExt cx="187560" cy="317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B9C14C51-577D-BE5E-C00D-3EB4954FD3BC}"/>
                      </a:ext>
                    </a:extLst>
                  </p14:cNvPr>
                  <p14:cNvContentPartPr/>
                  <p14:nvPr/>
                </p14:nvContentPartPr>
                <p14:xfrm>
                  <a:off x="834957" y="3118203"/>
                  <a:ext cx="99000" cy="100440"/>
                </p14:xfrm>
              </p:contentPart>
            </mc:Choice>
            <mc:Fallback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B9C14C51-577D-BE5E-C00D-3EB4954FD3B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16957" y="3100563"/>
                    <a:ext cx="13464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E95EF092-9427-521D-700D-CE7C3EF052C9}"/>
                      </a:ext>
                    </a:extLst>
                  </p14:cNvPr>
                  <p14:cNvContentPartPr/>
                  <p14:nvPr/>
                </p14:nvContentPartPr>
                <p14:xfrm>
                  <a:off x="788517" y="3241683"/>
                  <a:ext cx="99000" cy="55440"/>
                </p14:xfrm>
              </p:contentPart>
            </mc:Choice>
            <mc:Fallback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E95EF092-9427-521D-700D-CE7C3EF052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70517" y="3224043"/>
                    <a:ext cx="13464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10FF5794-6FAE-3F34-F8C5-AB59977CA447}"/>
                      </a:ext>
                    </a:extLst>
                  </p14:cNvPr>
                  <p14:cNvContentPartPr/>
                  <p14:nvPr/>
                </p14:nvContentPartPr>
                <p14:xfrm>
                  <a:off x="900837" y="3301803"/>
                  <a:ext cx="65160" cy="6480"/>
                </p14:xfrm>
              </p:contentPart>
            </mc:Choice>
            <mc:Fallback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10FF5794-6FAE-3F34-F8C5-AB59977CA44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83197" y="3283803"/>
                    <a:ext cx="10080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4EA219E8-FC33-7862-B658-B69DE7B60F2D}"/>
                      </a:ext>
                    </a:extLst>
                  </p14:cNvPr>
                  <p14:cNvContentPartPr/>
                  <p14:nvPr/>
                </p14:nvContentPartPr>
                <p14:xfrm>
                  <a:off x="904797" y="3339243"/>
                  <a:ext cx="71280" cy="96840"/>
                </p14:xfrm>
              </p:contentPart>
            </mc:Choice>
            <mc:Fallback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4EA219E8-FC33-7862-B658-B69DE7B60F2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86797" y="3321603"/>
                    <a:ext cx="106920" cy="132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656BBFE-496B-8CD7-26EB-8881314437F7}"/>
                    </a:ext>
                  </a:extLst>
                </p14:cNvPr>
                <p14:cNvContentPartPr/>
                <p14:nvPr/>
              </p14:nvContentPartPr>
              <p14:xfrm>
                <a:off x="1526517" y="4277485"/>
                <a:ext cx="360" cy="335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656BBFE-496B-8CD7-26EB-8881314437F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08517" y="4259845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B91DFD2-A382-AB86-EC36-CF1F76919E85}"/>
                </a:ext>
              </a:extLst>
            </p:cNvPr>
            <p:cNvGrpSpPr/>
            <p:nvPr/>
          </p:nvGrpSpPr>
          <p:grpSpPr>
            <a:xfrm>
              <a:off x="3115730" y="4226199"/>
              <a:ext cx="1091689" cy="429480"/>
              <a:chOff x="3102957" y="3042243"/>
              <a:chExt cx="892080" cy="429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F7692242-CEFD-EFB3-EF09-899680E58FA7}"/>
                      </a:ext>
                    </a:extLst>
                  </p14:cNvPr>
                  <p14:cNvContentPartPr/>
                  <p14:nvPr/>
                </p14:nvContentPartPr>
                <p14:xfrm>
                  <a:off x="3102957" y="3086883"/>
                  <a:ext cx="360" cy="345960"/>
                </p14:xfrm>
              </p:contentPart>
            </mc:Choice>
            <mc:Fallback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F7692242-CEFD-EFB3-EF09-899680E58FA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084957" y="3068883"/>
                    <a:ext cx="36000" cy="38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2749FB50-B3B1-5398-752E-D723B3FAD9A4}"/>
                      </a:ext>
                    </a:extLst>
                  </p14:cNvPr>
                  <p14:cNvContentPartPr/>
                  <p14:nvPr/>
                </p14:nvContentPartPr>
                <p14:xfrm>
                  <a:off x="3108717" y="3042243"/>
                  <a:ext cx="886320" cy="42948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2749FB50-B3B1-5398-752E-D723B3FAD9A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094009" y="3024243"/>
                    <a:ext cx="915442" cy="4651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CDFA4F1-A340-5E32-43D4-473C06C24536}"/>
                  </a:ext>
                </a:extLst>
              </p:cNvPr>
              <p:cNvSpPr txBox="1"/>
              <p:nvPr/>
            </p:nvSpPr>
            <p:spPr>
              <a:xfrm>
                <a:off x="3143897" y="3056433"/>
                <a:ext cx="751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Measure</a:t>
                </a:r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6D2505C-559A-098E-739F-F9726C25E01E}"/>
                    </a:ext>
                  </a:extLst>
                </p14:cNvPr>
                <p14:cNvContentPartPr/>
                <p14:nvPr/>
              </p14:nvContentPartPr>
              <p14:xfrm>
                <a:off x="1093437" y="4385485"/>
                <a:ext cx="317160" cy="172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6D2505C-559A-098E-739F-F9726C25E01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797" y="4367485"/>
                  <a:ext cx="352800" cy="207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68BC08B-8B82-D748-CD39-B92AC5CC5DA4}"/>
                </a:ext>
              </a:extLst>
            </p:cNvPr>
            <p:cNvGrpSpPr/>
            <p:nvPr/>
          </p:nvGrpSpPr>
          <p:grpSpPr>
            <a:xfrm>
              <a:off x="2686077" y="4397365"/>
              <a:ext cx="354960" cy="143640"/>
              <a:chOff x="2686077" y="3223683"/>
              <a:chExt cx="354960" cy="143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C63D77C6-3373-552B-5223-7C061772F38F}"/>
                      </a:ext>
                    </a:extLst>
                  </p14:cNvPr>
                  <p14:cNvContentPartPr/>
                  <p14:nvPr/>
                </p14:nvContentPartPr>
                <p14:xfrm>
                  <a:off x="2686077" y="3223683"/>
                  <a:ext cx="353880" cy="65160"/>
                </p14:xfrm>
              </p:contentPart>
            </mc:Choice>
            <mc:Fallback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C63D77C6-3373-552B-5223-7C061772F38F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668077" y="3206043"/>
                    <a:ext cx="38952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46BE16FB-858B-65C6-2371-821D84F5F6F6}"/>
                      </a:ext>
                    </a:extLst>
                  </p14:cNvPr>
                  <p14:cNvContentPartPr/>
                  <p14:nvPr/>
                </p14:nvContentPartPr>
                <p14:xfrm>
                  <a:off x="2948877" y="3307563"/>
                  <a:ext cx="92160" cy="59760"/>
                </p14:xfrm>
              </p:contentPart>
            </mc:Choice>
            <mc:Fallback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46BE16FB-858B-65C6-2371-821D84F5F6F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931237" y="3289563"/>
                    <a:ext cx="12780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1DDCB5A-7F02-1289-04CA-088E6E7A5533}"/>
                    </a:ext>
                  </a:extLst>
                </p14:cNvPr>
                <p14:cNvContentPartPr/>
                <p14:nvPr/>
              </p14:nvContentPartPr>
              <p14:xfrm>
                <a:off x="1515357" y="4258045"/>
                <a:ext cx="1085040" cy="384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1DDCB5A-7F02-1289-04CA-088E6E7A553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7357" y="4240045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CF8ECA9-0F19-A8DB-A018-0D6AC16B2ECD}"/>
                </a:ext>
              </a:extLst>
            </p:cNvPr>
            <p:cNvSpPr txBox="1"/>
            <p:nvPr/>
          </p:nvSpPr>
          <p:spPr>
            <a:xfrm>
              <a:off x="1499858" y="4260668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Treatment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8D87A3A-9C73-4857-6BB5-B0670ADF861D}"/>
              </a:ext>
            </a:extLst>
          </p:cNvPr>
          <p:cNvGrpSpPr/>
          <p:nvPr/>
        </p:nvGrpSpPr>
        <p:grpSpPr>
          <a:xfrm>
            <a:off x="808406" y="4805826"/>
            <a:ext cx="3418902" cy="429480"/>
            <a:chOff x="788517" y="4226199"/>
            <a:chExt cx="3418902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80361D4-C7B3-DB97-13A2-1C93332FBF9E}"/>
                    </a:ext>
                  </a:extLst>
                </p14:cNvPr>
                <p14:cNvContentPartPr/>
                <p14:nvPr/>
              </p14:nvContentPartPr>
              <p14:xfrm>
                <a:off x="838557" y="4509325"/>
                <a:ext cx="57960" cy="94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80361D4-C7B3-DB97-13A2-1C93332FBF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0917" y="4491685"/>
                  <a:ext cx="93600" cy="129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F175C7D-9CF6-9D75-3C62-7C1225AF50AB}"/>
                </a:ext>
              </a:extLst>
            </p:cNvPr>
            <p:cNvGrpSpPr/>
            <p:nvPr/>
          </p:nvGrpSpPr>
          <p:grpSpPr>
            <a:xfrm>
              <a:off x="788517" y="4291885"/>
              <a:ext cx="187560" cy="317880"/>
              <a:chOff x="788517" y="3118203"/>
              <a:chExt cx="187560" cy="317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EDE4CF5F-DA0B-0395-1F38-635801BB0ABD}"/>
                      </a:ext>
                    </a:extLst>
                  </p14:cNvPr>
                  <p14:cNvContentPartPr/>
                  <p14:nvPr/>
                </p14:nvContentPartPr>
                <p14:xfrm>
                  <a:off x="834957" y="3118203"/>
                  <a:ext cx="99000" cy="100440"/>
                </p14:xfrm>
              </p:contentPart>
            </mc:Choice>
            <mc:Fallback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EDE4CF5F-DA0B-0395-1F38-635801BB0ABD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16957" y="3100563"/>
                    <a:ext cx="13464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177" name="Ink 176">
                    <a:extLst>
                      <a:ext uri="{FF2B5EF4-FFF2-40B4-BE49-F238E27FC236}">
                        <a16:creationId xmlns:a16="http://schemas.microsoft.com/office/drawing/2014/main" id="{44596445-D10D-6403-5077-35AE6138B001}"/>
                      </a:ext>
                    </a:extLst>
                  </p14:cNvPr>
                  <p14:cNvContentPartPr/>
                  <p14:nvPr/>
                </p14:nvContentPartPr>
                <p14:xfrm>
                  <a:off x="788517" y="3241683"/>
                  <a:ext cx="99000" cy="55440"/>
                </p14:xfrm>
              </p:contentPart>
            </mc:Choice>
            <mc:Fallback>
              <p:pic>
                <p:nvPicPr>
                  <p:cNvPr id="177" name="Ink 176">
                    <a:extLst>
                      <a:ext uri="{FF2B5EF4-FFF2-40B4-BE49-F238E27FC236}">
                        <a16:creationId xmlns:a16="http://schemas.microsoft.com/office/drawing/2014/main" id="{44596445-D10D-6403-5077-35AE6138B00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70517" y="3224043"/>
                    <a:ext cx="13464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794628CF-5E61-CB45-6080-05EF3718D6CB}"/>
                      </a:ext>
                    </a:extLst>
                  </p14:cNvPr>
                  <p14:cNvContentPartPr/>
                  <p14:nvPr/>
                </p14:nvContentPartPr>
                <p14:xfrm>
                  <a:off x="900837" y="3301803"/>
                  <a:ext cx="65160" cy="6480"/>
                </p14:xfrm>
              </p:contentPart>
            </mc:Choice>
            <mc:Fallback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794628CF-5E61-CB45-6080-05EF3718D6C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83197" y="3283803"/>
                    <a:ext cx="10080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8486318B-85DB-DA04-13AB-52BA2E9E70DE}"/>
                      </a:ext>
                    </a:extLst>
                  </p14:cNvPr>
                  <p14:cNvContentPartPr/>
                  <p14:nvPr/>
                </p14:nvContentPartPr>
                <p14:xfrm>
                  <a:off x="904797" y="3339243"/>
                  <a:ext cx="71280" cy="96840"/>
                </p14:xfrm>
              </p:contentPart>
            </mc:Choice>
            <mc:Fallback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8486318B-85DB-DA04-13AB-52BA2E9E70D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86797" y="3321603"/>
                    <a:ext cx="106920" cy="132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3693C37-16AF-FF90-8F8B-83D2EE421442}"/>
                    </a:ext>
                  </a:extLst>
                </p14:cNvPr>
                <p14:cNvContentPartPr/>
                <p14:nvPr/>
              </p14:nvContentPartPr>
              <p14:xfrm>
                <a:off x="1526517" y="4277485"/>
                <a:ext cx="360" cy="335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3693C37-16AF-FF90-8F8B-83D2EE4214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08517" y="4259845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CD9FFCA-DCC1-4750-C75E-9CDAF189F6E6}"/>
                </a:ext>
              </a:extLst>
            </p:cNvPr>
            <p:cNvGrpSpPr/>
            <p:nvPr/>
          </p:nvGrpSpPr>
          <p:grpSpPr>
            <a:xfrm>
              <a:off x="3115730" y="4226199"/>
              <a:ext cx="1091689" cy="429480"/>
              <a:chOff x="3102957" y="3042243"/>
              <a:chExt cx="892080" cy="429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FEC099C3-14B0-D14E-EFD3-C085EE8B295B}"/>
                      </a:ext>
                    </a:extLst>
                  </p14:cNvPr>
                  <p14:cNvContentPartPr/>
                  <p14:nvPr/>
                </p14:nvContentPartPr>
                <p14:xfrm>
                  <a:off x="3102957" y="3086883"/>
                  <a:ext cx="360" cy="345960"/>
                </p14:xfrm>
              </p:contentPart>
            </mc:Choice>
            <mc:Fallback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FEC099C3-14B0-D14E-EFD3-C085EE8B295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084957" y="3068883"/>
                    <a:ext cx="36000" cy="38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E5BE2472-4762-A617-1B45-CBEE9DC39D38}"/>
                      </a:ext>
                    </a:extLst>
                  </p14:cNvPr>
                  <p14:cNvContentPartPr/>
                  <p14:nvPr/>
                </p14:nvContentPartPr>
                <p14:xfrm>
                  <a:off x="3108717" y="3042243"/>
                  <a:ext cx="886320" cy="429480"/>
                </p14:xfrm>
              </p:contentPart>
            </mc:Choice>
            <mc:Fallback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E5BE2472-4762-A617-1B45-CBEE9DC39D38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094009" y="3024243"/>
                    <a:ext cx="915442" cy="46512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98B37E4-5E48-3865-D8AF-BC2A526146EA}"/>
                  </a:ext>
                </a:extLst>
              </p:cNvPr>
              <p:cNvSpPr txBox="1"/>
              <p:nvPr/>
            </p:nvSpPr>
            <p:spPr>
              <a:xfrm>
                <a:off x="3143897" y="3056433"/>
                <a:ext cx="7512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Measure</a:t>
                </a:r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8E9CB5C-F7CC-41A0-965A-9D2CB6111496}"/>
                    </a:ext>
                  </a:extLst>
                </p14:cNvPr>
                <p14:cNvContentPartPr/>
                <p14:nvPr/>
              </p14:nvContentPartPr>
              <p14:xfrm>
                <a:off x="1093437" y="4385485"/>
                <a:ext cx="317160" cy="172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8E9CB5C-F7CC-41A0-965A-9D2CB611149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5797" y="4367485"/>
                  <a:ext cx="352800" cy="207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4DB3BEB-A322-12C2-F2FD-7B3B743D0778}"/>
                </a:ext>
              </a:extLst>
            </p:cNvPr>
            <p:cNvGrpSpPr/>
            <p:nvPr/>
          </p:nvGrpSpPr>
          <p:grpSpPr>
            <a:xfrm>
              <a:off x="2686077" y="4397365"/>
              <a:ext cx="354960" cy="143640"/>
              <a:chOff x="2686077" y="3223683"/>
              <a:chExt cx="354960" cy="143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06C73846-7A7C-AA9D-E291-DDE8E03E089A}"/>
                      </a:ext>
                    </a:extLst>
                  </p14:cNvPr>
                  <p14:cNvContentPartPr/>
                  <p14:nvPr/>
                </p14:nvContentPartPr>
                <p14:xfrm>
                  <a:off x="2686077" y="3223683"/>
                  <a:ext cx="353880" cy="65160"/>
                </p14:xfrm>
              </p:contentPart>
            </mc:Choice>
            <mc:Fallback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06C73846-7A7C-AA9D-E291-DDE8E03E089A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668077" y="3206043"/>
                    <a:ext cx="38952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9D61F14C-56E9-0A1D-82DE-D701FB3172D5}"/>
                      </a:ext>
                    </a:extLst>
                  </p14:cNvPr>
                  <p14:cNvContentPartPr/>
                  <p14:nvPr/>
                </p14:nvContentPartPr>
                <p14:xfrm>
                  <a:off x="2948877" y="3307563"/>
                  <a:ext cx="92160" cy="59760"/>
                </p14:xfrm>
              </p:contentPart>
            </mc:Choice>
            <mc:Fallback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9D61F14C-56E9-0A1D-82DE-D701FB3172D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931237" y="3289563"/>
                    <a:ext cx="12780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0239FBF-A496-4F59-7097-6F003A2CD21C}"/>
                    </a:ext>
                  </a:extLst>
                </p14:cNvPr>
                <p14:cNvContentPartPr/>
                <p14:nvPr/>
              </p14:nvContentPartPr>
              <p14:xfrm>
                <a:off x="1515357" y="4258045"/>
                <a:ext cx="1085040" cy="3848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0239FBF-A496-4F59-7097-6F003A2CD21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7357" y="4240045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CE936B3-FACC-8DE2-291E-438977434726}"/>
                </a:ext>
              </a:extLst>
            </p:cNvPr>
            <p:cNvSpPr txBox="1"/>
            <p:nvPr/>
          </p:nvSpPr>
          <p:spPr>
            <a:xfrm>
              <a:off x="1499858" y="4260668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Treatment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4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A2E5E11-1E7D-4FD7-96DB-84934347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24187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AFE8C1-CF4B-8ECB-5A9E-F0FD238EC8B7}"/>
                  </a:ext>
                </a:extLst>
              </p14:cNvPr>
              <p14:cNvContentPartPr/>
              <p14:nvPr/>
            </p14:nvContentPartPr>
            <p14:xfrm>
              <a:off x="838557" y="3335643"/>
              <a:ext cx="57960" cy="94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AFE8C1-CF4B-8ECB-5A9E-F0FD238EC8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917" y="3318003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C597CC3-7B0E-1634-DDB0-9BA620D42378}"/>
              </a:ext>
            </a:extLst>
          </p:cNvPr>
          <p:cNvGrpSpPr/>
          <p:nvPr/>
        </p:nvGrpSpPr>
        <p:grpSpPr>
          <a:xfrm>
            <a:off x="788517" y="3118203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A2478F-134D-9D92-6322-54DC962497C7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A2478F-134D-9D92-6322-54DC962497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724F24B-5A3D-8A4E-6D4A-B446AE94DA2D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24F24B-5A3D-8A4E-6D4A-B446AE94DA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4B506E-F232-35AA-0E31-55C68269B8D7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4B506E-F232-35AA-0E31-55C68269B8D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18DE0CD-C14E-6458-E0A3-F1144DDB59B0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18DE0CD-C14E-6458-E0A3-F1144DDB59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DE434F-FD83-2BCF-7BDF-44B8A744518A}"/>
              </a:ext>
            </a:extLst>
          </p:cNvPr>
          <p:cNvGrpSpPr/>
          <p:nvPr/>
        </p:nvGrpSpPr>
        <p:grpSpPr>
          <a:xfrm>
            <a:off x="1515357" y="3084363"/>
            <a:ext cx="1085040" cy="384840"/>
            <a:chOff x="1515357" y="3084363"/>
            <a:chExt cx="108504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F8F6C6-BA54-19AA-A07C-235FBC50D4AA}"/>
                    </a:ext>
                  </a:extLst>
                </p14:cNvPr>
                <p14:cNvContentPartPr/>
                <p14:nvPr/>
              </p14:nvContentPartPr>
              <p14:xfrm>
                <a:off x="1526517" y="3103803"/>
                <a:ext cx="360" cy="335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F8F6C6-BA54-19AA-A07C-235FBC50D4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08517" y="3086163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23ED9D-61BA-0AB1-CE40-49887319A4B5}"/>
                    </a:ext>
                  </a:extLst>
                </p14:cNvPr>
                <p14:cNvContentPartPr/>
                <p14:nvPr/>
              </p14:nvContentPartPr>
              <p14:xfrm>
                <a:off x="1515357" y="3084363"/>
                <a:ext cx="1085040" cy="384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23ED9D-61BA-0AB1-CE40-49887319A4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7357" y="3066363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96C55EB-0AE9-144C-9E56-A71FA0AB4D59}"/>
              </a:ext>
            </a:extLst>
          </p:cNvPr>
          <p:cNvSpPr txBox="1"/>
          <p:nvPr/>
        </p:nvSpPr>
        <p:spPr>
          <a:xfrm>
            <a:off x="1623513" y="3083813"/>
            <a:ext cx="80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Control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1157C7-EAE0-6DE6-6366-1F7A38C9CFC9}"/>
              </a:ext>
            </a:extLst>
          </p:cNvPr>
          <p:cNvGrpSpPr/>
          <p:nvPr/>
        </p:nvGrpSpPr>
        <p:grpSpPr>
          <a:xfrm>
            <a:off x="3115730" y="3052517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8A07E0-3C9E-96A1-10C0-6352F7BA9663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8A07E0-3C9E-96A1-10C0-6352F7BA96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A70251-B9F0-E416-F509-8EC9F828DC95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A70251-B9F0-E416-F509-8EC9F828DC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D920B2-8524-B1CC-0A48-07B8CD664C7B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01B005-F82C-3BF8-E79D-FDB12319E408}"/>
                  </a:ext>
                </a:extLst>
              </p14:cNvPr>
              <p14:cNvContentPartPr/>
              <p14:nvPr/>
            </p14:nvContentPartPr>
            <p14:xfrm>
              <a:off x="1093437" y="3211803"/>
              <a:ext cx="317160" cy="172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01B005-F82C-3BF8-E79D-FDB12319E40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5797" y="3193803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10DE1D2-1E48-36FF-40E8-4B078D6B445B}"/>
              </a:ext>
            </a:extLst>
          </p:cNvPr>
          <p:cNvGrpSpPr/>
          <p:nvPr/>
        </p:nvGrpSpPr>
        <p:grpSpPr>
          <a:xfrm>
            <a:off x="2686077" y="3223683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9AD5624-FE84-28C5-A8BB-CFB5AA51A54A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9AD5624-FE84-28C5-A8BB-CFB5AA51A5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08DC99-CA48-C20A-BFC4-4601A6F94DD7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08DC99-CA48-C20A-BFC4-4601A6F94D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55005A-57C9-4229-EC44-E0864D33EDF1}"/>
                  </a:ext>
                </a:extLst>
              </p14:cNvPr>
              <p14:cNvContentPartPr/>
              <p14:nvPr/>
            </p14:nvContentPartPr>
            <p14:xfrm>
              <a:off x="838557" y="3922484"/>
              <a:ext cx="57960" cy="94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55005A-57C9-4229-EC44-E0864D33ED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917" y="3904844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07105C4E-67F7-19A9-3249-9D2D4FEEB47D}"/>
              </a:ext>
            </a:extLst>
          </p:cNvPr>
          <p:cNvGrpSpPr/>
          <p:nvPr/>
        </p:nvGrpSpPr>
        <p:grpSpPr>
          <a:xfrm>
            <a:off x="788517" y="3705044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1C0353-DD87-483E-3F0F-F9E12F066EFC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1C0353-DD87-483E-3F0F-F9E12F066E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D03839-5304-167E-1DF3-5C44D17435B3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D03839-5304-167E-1DF3-5C44D17435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06313A4-FD8D-ABD1-DD60-9A28A740B2FE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06313A4-FD8D-ABD1-DD60-9A28A740B2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FB96E6-CBB2-A1F2-F6E2-EF163E52805E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FB96E6-CBB2-A1F2-F6E2-EF163E5280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5B013A-F499-7B6F-D619-DEF0377B0C3A}"/>
              </a:ext>
            </a:extLst>
          </p:cNvPr>
          <p:cNvGrpSpPr/>
          <p:nvPr/>
        </p:nvGrpSpPr>
        <p:grpSpPr>
          <a:xfrm>
            <a:off x="1515357" y="3671204"/>
            <a:ext cx="1085040" cy="384840"/>
            <a:chOff x="1515357" y="3084363"/>
            <a:chExt cx="108504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D33749-1A95-B7DF-4FF3-4B96C2C67BED}"/>
                    </a:ext>
                  </a:extLst>
                </p14:cNvPr>
                <p14:cNvContentPartPr/>
                <p14:nvPr/>
              </p14:nvContentPartPr>
              <p14:xfrm>
                <a:off x="1526517" y="3103803"/>
                <a:ext cx="360" cy="335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D33749-1A95-B7DF-4FF3-4B96C2C67B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08517" y="3086163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E574552-9E4B-F6F1-E0D8-BB18E9CF8E50}"/>
                    </a:ext>
                  </a:extLst>
                </p14:cNvPr>
                <p14:cNvContentPartPr/>
                <p14:nvPr/>
              </p14:nvContentPartPr>
              <p14:xfrm>
                <a:off x="1515357" y="3084363"/>
                <a:ext cx="1085040" cy="384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E574552-9E4B-F6F1-E0D8-BB18E9CF8E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7357" y="3066363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2538FC5-0D3C-C94F-FA82-72DF15ED8857}"/>
              </a:ext>
            </a:extLst>
          </p:cNvPr>
          <p:cNvSpPr txBox="1"/>
          <p:nvPr/>
        </p:nvSpPr>
        <p:spPr>
          <a:xfrm>
            <a:off x="1623513" y="3670654"/>
            <a:ext cx="80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Control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87CF3C-CBAA-FB2A-45B8-5406BFAB64C6}"/>
              </a:ext>
            </a:extLst>
          </p:cNvPr>
          <p:cNvGrpSpPr/>
          <p:nvPr/>
        </p:nvGrpSpPr>
        <p:grpSpPr>
          <a:xfrm>
            <a:off x="3115730" y="3639358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060DD8-2235-7C95-F5FD-D04F5E03897E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060DD8-2235-7C95-F5FD-D04F5E03897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870CAFA-E121-8DB0-B3D5-AEE4C98E562C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870CAFA-E121-8DB0-B3D5-AEE4C98E562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02669F-D4A8-3FAA-F801-59DAAF849FD2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BB6D0FE-7B31-5E6A-EF80-3FD90F5C844D}"/>
                  </a:ext>
                </a:extLst>
              </p14:cNvPr>
              <p14:cNvContentPartPr/>
              <p14:nvPr/>
            </p14:nvContentPartPr>
            <p14:xfrm>
              <a:off x="1093437" y="3798644"/>
              <a:ext cx="317160" cy="172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BB6D0FE-7B31-5E6A-EF80-3FD90F5C844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5797" y="3780644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3965644-9041-3093-67A2-A02F1F693C7A}"/>
              </a:ext>
            </a:extLst>
          </p:cNvPr>
          <p:cNvGrpSpPr/>
          <p:nvPr/>
        </p:nvGrpSpPr>
        <p:grpSpPr>
          <a:xfrm>
            <a:off x="2686077" y="3810524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E23E9D-1317-3FBD-D6AA-C1A9484E1D23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E23E9D-1317-3FBD-D6AA-C1A9484E1D2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0ED7CE9-A334-ED8B-A598-3178F4194BB8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0ED7CE9-A334-ED8B-A598-3178F4194BB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03078A6-F14A-278B-D27D-2F540AB68FBC}"/>
                  </a:ext>
                </a:extLst>
              </p14:cNvPr>
              <p14:cNvContentPartPr/>
              <p14:nvPr/>
            </p14:nvContentPartPr>
            <p14:xfrm>
              <a:off x="838557" y="4509325"/>
              <a:ext cx="57960" cy="94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03078A6-F14A-278B-D27D-2F540AB68F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917" y="4491685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81346350-A2F1-44D2-443B-D9BE0789DDB2}"/>
              </a:ext>
            </a:extLst>
          </p:cNvPr>
          <p:cNvGrpSpPr/>
          <p:nvPr/>
        </p:nvGrpSpPr>
        <p:grpSpPr>
          <a:xfrm>
            <a:off x="788517" y="4291885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C948835-2524-6175-22FE-8FBACAE4CC67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C948835-2524-6175-22FE-8FBACAE4CC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A215064-0EB4-5984-F4D2-11F6D4157221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A215064-0EB4-5984-F4D2-11F6D41572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CB95C95-B90E-8737-572A-9C736DD41401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CB95C95-B90E-8737-572A-9C736DD414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08FC2D-5C33-95E4-D0BE-06519D09BA8B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08FC2D-5C33-95E4-D0BE-06519D09BA8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A7253C0-CC92-F1B8-FFB4-0A4C87774266}"/>
                  </a:ext>
                </a:extLst>
              </p14:cNvPr>
              <p14:cNvContentPartPr/>
              <p14:nvPr/>
            </p14:nvContentPartPr>
            <p14:xfrm>
              <a:off x="1526517" y="4277485"/>
              <a:ext cx="360" cy="335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A7253C0-CC92-F1B8-FFB4-0A4C877742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08517" y="4259845"/>
                <a:ext cx="3600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F92E5B8E-44A9-C6B3-88D0-F3742737D5BB}"/>
              </a:ext>
            </a:extLst>
          </p:cNvPr>
          <p:cNvGrpSpPr/>
          <p:nvPr/>
        </p:nvGrpSpPr>
        <p:grpSpPr>
          <a:xfrm>
            <a:off x="3115730" y="4226199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1CEA456-F2E2-54E1-2A8B-B355821AA39B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1CEA456-F2E2-54E1-2A8B-B355821AA39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30A805-E88E-B766-929B-3C0589C92A57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30A805-E88E-B766-929B-3C0589C92A5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19A584-A5AA-9F16-2D1C-3380E1A458A5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26EA664-CF67-5BF6-9707-BB8B4DF7334F}"/>
                  </a:ext>
                </a:extLst>
              </p14:cNvPr>
              <p14:cNvContentPartPr/>
              <p14:nvPr/>
            </p14:nvContentPartPr>
            <p14:xfrm>
              <a:off x="1093437" y="4385485"/>
              <a:ext cx="317160" cy="172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26EA664-CF67-5BF6-9707-BB8B4DF7334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5797" y="4367485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2461800-4F5E-AC4E-E242-7342B953C83F}"/>
              </a:ext>
            </a:extLst>
          </p:cNvPr>
          <p:cNvGrpSpPr/>
          <p:nvPr/>
        </p:nvGrpSpPr>
        <p:grpSpPr>
          <a:xfrm>
            <a:off x="2686077" y="4397365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46A71EF-3B35-B464-2F1E-65011C61A852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46A71EF-3B35-B464-2F1E-65011C61A85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23606D8-C2CB-ACEF-AC36-47021321E4E4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23606D8-C2CB-ACEF-AC36-47021321E4E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D331969-B819-596D-0D3E-ED4875C99313}"/>
                  </a:ext>
                </a:extLst>
              </p14:cNvPr>
              <p14:cNvContentPartPr/>
              <p14:nvPr/>
            </p14:nvContentPartPr>
            <p14:xfrm>
              <a:off x="1515357" y="4258045"/>
              <a:ext cx="1085040" cy="384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D331969-B819-596D-0D3E-ED4875C9931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497357" y="4240045"/>
                <a:ext cx="1120680" cy="42048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1C7B6BB1-3B56-4CDF-69AF-73EB2F17C2FD}"/>
              </a:ext>
            </a:extLst>
          </p:cNvPr>
          <p:cNvSpPr txBox="1"/>
          <p:nvPr/>
        </p:nvSpPr>
        <p:spPr>
          <a:xfrm>
            <a:off x="1499858" y="4260668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Treatment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CF34D5-BB45-FFDD-787D-585A41DA9400}"/>
                  </a:ext>
                </a:extLst>
              </p14:cNvPr>
              <p14:cNvContentPartPr/>
              <p14:nvPr/>
            </p14:nvContentPartPr>
            <p14:xfrm>
              <a:off x="858446" y="5088952"/>
              <a:ext cx="57960" cy="94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CF34D5-BB45-FFDD-787D-585A41DA94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806" y="5071312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5DC5928B-6A39-5A17-B984-23CC2F7E46FE}"/>
              </a:ext>
            </a:extLst>
          </p:cNvPr>
          <p:cNvGrpSpPr/>
          <p:nvPr/>
        </p:nvGrpSpPr>
        <p:grpSpPr>
          <a:xfrm>
            <a:off x="808406" y="4871512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D9DBD2-2B51-2A56-E5C6-BD8F66CC138F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D9DBD2-2B51-2A56-E5C6-BD8F66CC13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584F2EF-6113-856D-D1CD-670F2651B2B3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584F2EF-6113-856D-D1CD-670F2651B2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1F03E0D-3E3C-E544-54F7-15306D843E0A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1F03E0D-3E3C-E544-54F7-15306D843E0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96BC43-D9C9-0B6B-106D-52D2C5A7EFFE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96BC43-D9C9-0B6B-106D-52D2C5A7EF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CB600CB-CDE7-CD38-2FD6-28229895D927}"/>
                  </a:ext>
                </a:extLst>
              </p14:cNvPr>
              <p14:cNvContentPartPr/>
              <p14:nvPr/>
            </p14:nvContentPartPr>
            <p14:xfrm>
              <a:off x="1546406" y="4857112"/>
              <a:ext cx="360" cy="335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CB600CB-CDE7-CD38-2FD6-28229895D9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28406" y="4839472"/>
                <a:ext cx="3600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D0530B7-809C-C9CD-B71B-5F805673337B}"/>
              </a:ext>
            </a:extLst>
          </p:cNvPr>
          <p:cNvGrpSpPr/>
          <p:nvPr/>
        </p:nvGrpSpPr>
        <p:grpSpPr>
          <a:xfrm>
            <a:off x="3135619" y="4805826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7D33219-ED3A-B45A-0425-9E263005E135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7D33219-ED3A-B45A-0425-9E263005E13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53B483D-1104-F278-1F40-BD0EDD092BF2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53B483D-1104-F278-1F40-BD0EDD092B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A7BCBD5-28D3-E220-D1F3-565D6884FBEB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BD7309B-0489-0882-91A9-E39FF88487E3}"/>
                  </a:ext>
                </a:extLst>
              </p14:cNvPr>
              <p14:cNvContentPartPr/>
              <p14:nvPr/>
            </p14:nvContentPartPr>
            <p14:xfrm>
              <a:off x="1113326" y="4965112"/>
              <a:ext cx="317160" cy="172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BD7309B-0489-0882-91A9-E39FF88487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95686" y="4947112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BE6E0B9D-9305-F03E-CE78-75291F2C148C}"/>
              </a:ext>
            </a:extLst>
          </p:cNvPr>
          <p:cNvGrpSpPr/>
          <p:nvPr/>
        </p:nvGrpSpPr>
        <p:grpSpPr>
          <a:xfrm>
            <a:off x="2705966" y="4976992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157BD6-D367-E41D-F24B-E3CB9D59D8D8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4157BD6-D367-E41D-F24B-E3CB9D59D8D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D5C05D-3463-BFF3-E453-ECB54172DB3A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D5C05D-3463-BFF3-E453-ECB54172DB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4667770-4D84-0771-8C02-F4127014BCB0}"/>
                  </a:ext>
                </a:extLst>
              </p14:cNvPr>
              <p14:cNvContentPartPr/>
              <p14:nvPr/>
            </p14:nvContentPartPr>
            <p14:xfrm>
              <a:off x="1535246" y="4837672"/>
              <a:ext cx="1085040" cy="384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4667770-4D84-0771-8C02-F4127014BCB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17246" y="4819672"/>
                <a:ext cx="1120680" cy="42048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1980F221-16D4-7F82-8317-E45F900CFABB}"/>
              </a:ext>
            </a:extLst>
          </p:cNvPr>
          <p:cNvSpPr txBox="1"/>
          <p:nvPr/>
        </p:nvSpPr>
        <p:spPr>
          <a:xfrm>
            <a:off x="1519747" y="484029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Treatment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9C7A4BA-B289-B754-697A-4D9B1959CD89}"/>
                  </a:ext>
                </a:extLst>
              </p14:cNvPr>
              <p14:cNvContentPartPr/>
              <p14:nvPr/>
            </p14:nvContentPartPr>
            <p14:xfrm>
              <a:off x="4721129" y="3097969"/>
              <a:ext cx="360" cy="335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9C7A4BA-B289-B754-697A-4D9B1959CD8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3129" y="3080329"/>
                <a:ext cx="3600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88AB241C-9BBE-7BA2-179A-A5AC04F9A220}"/>
              </a:ext>
            </a:extLst>
          </p:cNvPr>
          <p:cNvGrpSpPr/>
          <p:nvPr/>
        </p:nvGrpSpPr>
        <p:grpSpPr>
          <a:xfrm>
            <a:off x="6310342" y="3046683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4FBE6B3-3408-B3C3-C791-3433F5E45A6D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4FBE6B3-3408-B3C3-C791-3433F5E45A6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96484A6-7ED8-953A-63FC-931684A184D2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96484A6-7ED8-953A-63FC-931684A184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682CA62-E1E3-77FE-C633-08275246F072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88E702F-72D2-6FC0-147C-7578FC8A3E7D}"/>
                  </a:ext>
                </a:extLst>
              </p14:cNvPr>
              <p14:cNvContentPartPr/>
              <p14:nvPr/>
            </p14:nvContentPartPr>
            <p14:xfrm>
              <a:off x="4288049" y="3205969"/>
              <a:ext cx="317160" cy="172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88E702F-72D2-6FC0-147C-7578FC8A3E7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70409" y="3187969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BE29A2FB-0291-3648-BF03-CF2DFB4F7DEC}"/>
              </a:ext>
            </a:extLst>
          </p:cNvPr>
          <p:cNvGrpSpPr/>
          <p:nvPr/>
        </p:nvGrpSpPr>
        <p:grpSpPr>
          <a:xfrm>
            <a:off x="5880689" y="3217849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B640A4B-B694-B6BB-34E1-B95AE6B99A62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B640A4B-B694-B6BB-34E1-B95AE6B99A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202170E-093A-2D8C-EA97-25800F00C275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202170E-093A-2D8C-EA97-25800F00C27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E6AC7E9-5774-973B-5C07-C82B63098692}"/>
                  </a:ext>
                </a:extLst>
              </p14:cNvPr>
              <p14:cNvContentPartPr/>
              <p14:nvPr/>
            </p14:nvContentPartPr>
            <p14:xfrm>
              <a:off x="4709969" y="3078529"/>
              <a:ext cx="1085040" cy="384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E6AC7E9-5774-973B-5C07-C82B6309869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691969" y="3060529"/>
                <a:ext cx="1120680" cy="42048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A93F63BC-AA43-EB7F-8F27-48E8FE58A51E}"/>
              </a:ext>
            </a:extLst>
          </p:cNvPr>
          <p:cNvSpPr txBox="1"/>
          <p:nvPr/>
        </p:nvSpPr>
        <p:spPr>
          <a:xfrm>
            <a:off x="4694470" y="3081152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Treatment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D55D557-79E1-6636-7015-D1C9EC6A476B}"/>
                  </a:ext>
                </a:extLst>
              </p14:cNvPr>
              <p14:cNvContentPartPr/>
              <p14:nvPr/>
            </p14:nvContentPartPr>
            <p14:xfrm>
              <a:off x="4741018" y="3677596"/>
              <a:ext cx="360" cy="3351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D55D557-79E1-6636-7015-D1C9EC6A47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23018" y="3659956"/>
                <a:ext cx="3600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02D7BFFF-2C9E-96A4-8E4D-B1DC8E254C54}"/>
              </a:ext>
            </a:extLst>
          </p:cNvPr>
          <p:cNvGrpSpPr/>
          <p:nvPr/>
        </p:nvGrpSpPr>
        <p:grpSpPr>
          <a:xfrm>
            <a:off x="6330231" y="3626310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94EA6D5-17B7-8C86-AEBF-D440CED6162F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4EA6D5-17B7-8C86-AEBF-D440CED6162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79D9D3D-ACFB-C764-0485-9DE45AA68F46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79D9D3D-ACFB-C764-0485-9DE45AA68F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EFFFBC-509F-6C8C-45F9-ECF86C04E70A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ACBEF24-F949-79EB-D033-4012DDF1D75B}"/>
                  </a:ext>
                </a:extLst>
              </p14:cNvPr>
              <p14:cNvContentPartPr/>
              <p14:nvPr/>
            </p14:nvContentPartPr>
            <p14:xfrm>
              <a:off x="4307938" y="3785596"/>
              <a:ext cx="317160" cy="172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ACBEF24-F949-79EB-D033-4012DDF1D75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90298" y="3767596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609C0A2-D0C4-459D-25ED-7A0BD1F24186}"/>
              </a:ext>
            </a:extLst>
          </p:cNvPr>
          <p:cNvGrpSpPr/>
          <p:nvPr/>
        </p:nvGrpSpPr>
        <p:grpSpPr>
          <a:xfrm>
            <a:off x="5900578" y="3797476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AEA1D8F-F561-FF77-C9A0-35B24E8B5BCB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AEA1D8F-F561-FF77-C9A0-35B24E8B5B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FC78849-62BF-AAE2-C746-A1D4CB5FA400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FC78849-62BF-AAE2-C746-A1D4CB5FA40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0066E8E-3B35-AFD7-558D-6F23BF032BC7}"/>
                  </a:ext>
                </a:extLst>
              </p14:cNvPr>
              <p14:cNvContentPartPr/>
              <p14:nvPr/>
            </p14:nvContentPartPr>
            <p14:xfrm>
              <a:off x="4729858" y="3658156"/>
              <a:ext cx="1085040" cy="3848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0066E8E-3B35-AFD7-558D-6F23BF032BC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711858" y="3640156"/>
                <a:ext cx="1120680" cy="42048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8BD94210-634A-F9EA-9F15-30B7216F855D}"/>
              </a:ext>
            </a:extLst>
          </p:cNvPr>
          <p:cNvSpPr txBox="1"/>
          <p:nvPr/>
        </p:nvSpPr>
        <p:spPr>
          <a:xfrm>
            <a:off x="4714359" y="36607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Treatment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28F1E76-E6D8-1C5E-B22A-A942DB357BC8}"/>
              </a:ext>
            </a:extLst>
          </p:cNvPr>
          <p:cNvGrpSpPr/>
          <p:nvPr/>
        </p:nvGrpSpPr>
        <p:grpSpPr>
          <a:xfrm>
            <a:off x="4709969" y="4240184"/>
            <a:ext cx="1085040" cy="384840"/>
            <a:chOff x="1515357" y="3084363"/>
            <a:chExt cx="108504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A929112-D43A-87CA-256D-72A9D61A9386}"/>
                    </a:ext>
                  </a:extLst>
                </p14:cNvPr>
                <p14:cNvContentPartPr/>
                <p14:nvPr/>
              </p14:nvContentPartPr>
              <p14:xfrm>
                <a:off x="1526517" y="3103803"/>
                <a:ext cx="360" cy="335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A929112-D43A-87CA-256D-72A9D61A93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08517" y="3086163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C5EFDC2-8021-2582-FC97-F6A5F0E6F4E8}"/>
                    </a:ext>
                  </a:extLst>
                </p14:cNvPr>
                <p14:cNvContentPartPr/>
                <p14:nvPr/>
              </p14:nvContentPartPr>
              <p14:xfrm>
                <a:off x="1515357" y="3084363"/>
                <a:ext cx="1085040" cy="384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C5EFDC2-8021-2582-FC97-F6A5F0E6F4E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7357" y="3066363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AB2FAF0-643B-0716-F599-7DCDFB7E773E}"/>
              </a:ext>
            </a:extLst>
          </p:cNvPr>
          <p:cNvSpPr txBox="1"/>
          <p:nvPr/>
        </p:nvSpPr>
        <p:spPr>
          <a:xfrm>
            <a:off x="4818125" y="4239634"/>
            <a:ext cx="80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Control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490DAEE-C0A7-C164-257C-6C8EA5D9F06A}"/>
              </a:ext>
            </a:extLst>
          </p:cNvPr>
          <p:cNvGrpSpPr/>
          <p:nvPr/>
        </p:nvGrpSpPr>
        <p:grpSpPr>
          <a:xfrm>
            <a:off x="6310342" y="4208338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46B3A37-581B-02DA-8172-7FB7E5C18BD8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46B3A37-581B-02DA-8172-7FB7E5C18B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173D679-6086-AC9A-4EF6-9BA23028518D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173D679-6086-AC9A-4EF6-9BA23028518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544DEB6-8FF1-4A48-97CC-BDF8AF2FB04A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D79324-8E65-16F7-634A-FADFA5406FE7}"/>
                  </a:ext>
                </a:extLst>
              </p14:cNvPr>
              <p14:cNvContentPartPr/>
              <p14:nvPr/>
            </p14:nvContentPartPr>
            <p14:xfrm>
              <a:off x="4288049" y="4367624"/>
              <a:ext cx="317160" cy="172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D79324-8E65-16F7-634A-FADFA5406FE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70409" y="4349624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11AB55D-9080-4E47-26EB-39741C70D40A}"/>
              </a:ext>
            </a:extLst>
          </p:cNvPr>
          <p:cNvGrpSpPr/>
          <p:nvPr/>
        </p:nvGrpSpPr>
        <p:grpSpPr>
          <a:xfrm>
            <a:off x="5880689" y="4379504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EB24326-4FD8-F0DE-C8D2-5719B97BCFDC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EB24326-4FD8-F0DE-C8D2-5719B97BCF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E9CDF84-457B-89B8-74CF-FC1613BA0C8C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E9CDF84-457B-89B8-74CF-FC1613BA0C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F5CF19-511A-604A-7EE5-7EFE982E42D4}"/>
              </a:ext>
            </a:extLst>
          </p:cNvPr>
          <p:cNvGrpSpPr/>
          <p:nvPr/>
        </p:nvGrpSpPr>
        <p:grpSpPr>
          <a:xfrm>
            <a:off x="4709969" y="4827025"/>
            <a:ext cx="1085040" cy="384840"/>
            <a:chOff x="1515357" y="3084363"/>
            <a:chExt cx="108504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C7FF13-91C7-2CDE-B70D-A29C19584B67}"/>
                    </a:ext>
                  </a:extLst>
                </p14:cNvPr>
                <p14:cNvContentPartPr/>
                <p14:nvPr/>
              </p14:nvContentPartPr>
              <p14:xfrm>
                <a:off x="1526517" y="3103803"/>
                <a:ext cx="360" cy="335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C7FF13-91C7-2CDE-B70D-A29C19584B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08517" y="3086163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BE3C11E-304A-207D-7BF6-FCA85F856B7D}"/>
                    </a:ext>
                  </a:extLst>
                </p14:cNvPr>
                <p14:cNvContentPartPr/>
                <p14:nvPr/>
              </p14:nvContentPartPr>
              <p14:xfrm>
                <a:off x="1515357" y="3084363"/>
                <a:ext cx="1085040" cy="384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BE3C11E-304A-207D-7BF6-FCA85F856B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7357" y="3066363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C9796192-2B29-50DA-EADC-1B4972A62AC6}"/>
              </a:ext>
            </a:extLst>
          </p:cNvPr>
          <p:cNvSpPr txBox="1"/>
          <p:nvPr/>
        </p:nvSpPr>
        <p:spPr>
          <a:xfrm>
            <a:off x="4818125" y="4826475"/>
            <a:ext cx="80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Control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DB233D4-1BE3-556E-1B1B-5D31FA6C89EE}"/>
              </a:ext>
            </a:extLst>
          </p:cNvPr>
          <p:cNvGrpSpPr/>
          <p:nvPr/>
        </p:nvGrpSpPr>
        <p:grpSpPr>
          <a:xfrm>
            <a:off x="6310342" y="4795179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38B9281-DCFA-2B8F-443C-4843ECCD1CEA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38B9281-DCFA-2B8F-443C-4843ECCD1C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7BEFAA3-D4AB-27F8-CA91-0E26D4C4D52E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7BEFAA3-D4AB-27F8-CA91-0E26D4C4D5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A8456D4-3F25-6BFB-7564-26A68549B6DE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B5866A7-FE0A-BFC5-617D-5A2BB4040D3B}"/>
                  </a:ext>
                </a:extLst>
              </p14:cNvPr>
              <p14:cNvContentPartPr/>
              <p14:nvPr/>
            </p14:nvContentPartPr>
            <p14:xfrm>
              <a:off x="4288049" y="4954465"/>
              <a:ext cx="317160" cy="1720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B5866A7-FE0A-BFC5-617D-5A2BB4040D3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70409" y="4936465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9E8E8E0-17B3-DB31-E72A-F39C159FDB97}"/>
              </a:ext>
            </a:extLst>
          </p:cNvPr>
          <p:cNvGrpSpPr/>
          <p:nvPr/>
        </p:nvGrpSpPr>
        <p:grpSpPr>
          <a:xfrm>
            <a:off x="5880689" y="4966345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9BE2D8B-697F-D4FA-B880-7E567F624EF2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9BE2D8B-697F-D4FA-B880-7E567F624EF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FF0394C-3A2B-9BF4-11D6-FA820B1DDA46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FF0394C-3A2B-9BF4-11D6-FA820B1DDA4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288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D5C924A-0A2D-0506-48CB-38A41519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" y="125859"/>
            <a:ext cx="7772400" cy="21916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0C701C-3204-DA99-B83B-552913BB4E59}"/>
                  </a:ext>
                </a:extLst>
              </p14:cNvPr>
              <p14:cNvContentPartPr/>
              <p14:nvPr/>
            </p14:nvContentPartPr>
            <p14:xfrm>
              <a:off x="838557" y="3335643"/>
              <a:ext cx="57960" cy="94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0C701C-3204-DA99-B83B-552913BB4E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917" y="3318003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EBF279D-B274-2D42-795D-5F3A54A2691C}"/>
              </a:ext>
            </a:extLst>
          </p:cNvPr>
          <p:cNvGrpSpPr/>
          <p:nvPr/>
        </p:nvGrpSpPr>
        <p:grpSpPr>
          <a:xfrm>
            <a:off x="788517" y="3118203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0A9DC46-54C6-40ED-CC85-2B78A09831E3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0A9DC46-54C6-40ED-CC85-2B78A09831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DFC71B-D24C-7484-0CB6-4D9FAABBD790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DFC71B-D24C-7484-0CB6-4D9FAABBD7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1803045-17BC-CEAE-03D2-A637F5499293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1803045-17BC-CEAE-03D2-A637F54992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B2E679-D97A-6674-CC71-3BC6A2EBAC07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B2E679-D97A-6674-CC71-3BC6A2EBAC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4B5FA8-0411-874B-4988-015E56076558}"/>
              </a:ext>
            </a:extLst>
          </p:cNvPr>
          <p:cNvGrpSpPr/>
          <p:nvPr/>
        </p:nvGrpSpPr>
        <p:grpSpPr>
          <a:xfrm>
            <a:off x="1515357" y="3084363"/>
            <a:ext cx="1085040" cy="384840"/>
            <a:chOff x="1515357" y="3084363"/>
            <a:chExt cx="108504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60BB64-F532-148E-F9A4-D1C3C0A90C1E}"/>
                    </a:ext>
                  </a:extLst>
                </p14:cNvPr>
                <p14:cNvContentPartPr/>
                <p14:nvPr/>
              </p14:nvContentPartPr>
              <p14:xfrm>
                <a:off x="1526517" y="3103803"/>
                <a:ext cx="360" cy="335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60BB64-F532-148E-F9A4-D1C3C0A90C1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08517" y="3086163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7C3A70-7666-07FE-C85A-37E4B072E793}"/>
                    </a:ext>
                  </a:extLst>
                </p14:cNvPr>
                <p14:cNvContentPartPr/>
                <p14:nvPr/>
              </p14:nvContentPartPr>
              <p14:xfrm>
                <a:off x="1515357" y="3084363"/>
                <a:ext cx="1085040" cy="384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7C3A70-7666-07FE-C85A-37E4B072E79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7357" y="3066363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4827E3-FFE1-21C0-EBC4-27DD1DC11C03}"/>
              </a:ext>
            </a:extLst>
          </p:cNvPr>
          <p:cNvSpPr txBox="1"/>
          <p:nvPr/>
        </p:nvSpPr>
        <p:spPr>
          <a:xfrm>
            <a:off x="1623513" y="3083813"/>
            <a:ext cx="80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Control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1D10D1-05FE-BF9A-BEDD-6A4E6E29F725}"/>
              </a:ext>
            </a:extLst>
          </p:cNvPr>
          <p:cNvGrpSpPr/>
          <p:nvPr/>
        </p:nvGrpSpPr>
        <p:grpSpPr>
          <a:xfrm>
            <a:off x="3115730" y="3052517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4D8FF3A-04FF-E4B8-0EBA-DF57FAB8CF03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4D8FF3A-04FF-E4B8-0EBA-DF57FAB8CF0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71B13F-56C1-0EE8-9708-7E134618DB09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71B13F-56C1-0EE8-9708-7E134618DB0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D39327-4FAA-56EC-03AB-AA07B6D1D93B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7DED84-C71F-19FC-6728-8880B2E86DB2}"/>
                  </a:ext>
                </a:extLst>
              </p14:cNvPr>
              <p14:cNvContentPartPr/>
              <p14:nvPr/>
            </p14:nvContentPartPr>
            <p14:xfrm>
              <a:off x="1093437" y="3211803"/>
              <a:ext cx="317160" cy="172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7DED84-C71F-19FC-6728-8880B2E86D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5797" y="3193803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9EC471A-9809-93FB-D808-7C11318E128D}"/>
              </a:ext>
            </a:extLst>
          </p:cNvPr>
          <p:cNvGrpSpPr/>
          <p:nvPr/>
        </p:nvGrpSpPr>
        <p:grpSpPr>
          <a:xfrm>
            <a:off x="2686077" y="3223683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D801AF-3E06-CA21-EB0F-DB40F1335EAF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D801AF-3E06-CA21-EB0F-DB40F1335EA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B759B4-6F9E-A6D5-447A-746809A81565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B759B4-6F9E-A6D5-447A-746809A8156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1BD2DFF-53E6-FDD6-F7C3-FFFA18372A9A}"/>
                  </a:ext>
                </a:extLst>
              </p14:cNvPr>
              <p14:cNvContentPartPr/>
              <p14:nvPr/>
            </p14:nvContentPartPr>
            <p14:xfrm>
              <a:off x="838557" y="3922484"/>
              <a:ext cx="57960" cy="94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1BD2DFF-53E6-FDD6-F7C3-FFFA18372A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917" y="3904844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0787195-7E09-F2B0-E3B4-EBDDD8B16C3A}"/>
              </a:ext>
            </a:extLst>
          </p:cNvPr>
          <p:cNvGrpSpPr/>
          <p:nvPr/>
        </p:nvGrpSpPr>
        <p:grpSpPr>
          <a:xfrm>
            <a:off x="788517" y="3705044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0EDCB4-3BE2-5BAC-F301-3211654CE22D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0EDCB4-3BE2-5BAC-F301-3211654CE2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727301C-5883-D81C-65D0-A1CC1A070F45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727301C-5883-D81C-65D0-A1CC1A070F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3C8AA62-8083-2646-463A-BF7388574E87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3C8AA62-8083-2646-463A-BF7388574E8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B489C1-61D5-8E17-0525-B8326B09A03F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B489C1-61D5-8E17-0525-B8326B09A0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57D866-F693-CA81-CE19-7A6D0919A993}"/>
              </a:ext>
            </a:extLst>
          </p:cNvPr>
          <p:cNvGrpSpPr/>
          <p:nvPr/>
        </p:nvGrpSpPr>
        <p:grpSpPr>
          <a:xfrm>
            <a:off x="1515357" y="3671204"/>
            <a:ext cx="1085040" cy="384840"/>
            <a:chOff x="1515357" y="3084363"/>
            <a:chExt cx="108504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D3C178-5EA7-CC38-64D2-59552630B5CF}"/>
                    </a:ext>
                  </a:extLst>
                </p14:cNvPr>
                <p14:cNvContentPartPr/>
                <p14:nvPr/>
              </p14:nvContentPartPr>
              <p14:xfrm>
                <a:off x="1526517" y="3103803"/>
                <a:ext cx="360" cy="335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D3C178-5EA7-CC38-64D2-59552630B5C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08517" y="3086163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45D9A9A-71C3-3681-7D8C-0E907BD24179}"/>
                    </a:ext>
                  </a:extLst>
                </p14:cNvPr>
                <p14:cNvContentPartPr/>
                <p14:nvPr/>
              </p14:nvContentPartPr>
              <p14:xfrm>
                <a:off x="1515357" y="3084363"/>
                <a:ext cx="1085040" cy="384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45D9A9A-71C3-3681-7D8C-0E907BD2417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7357" y="3066363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E15232E-02E5-4C35-21C8-5ABBA9C684D4}"/>
              </a:ext>
            </a:extLst>
          </p:cNvPr>
          <p:cNvSpPr txBox="1"/>
          <p:nvPr/>
        </p:nvSpPr>
        <p:spPr>
          <a:xfrm>
            <a:off x="1623513" y="3670654"/>
            <a:ext cx="80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Control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C9468D-852B-013B-4582-EAD5DEB378EE}"/>
              </a:ext>
            </a:extLst>
          </p:cNvPr>
          <p:cNvGrpSpPr/>
          <p:nvPr/>
        </p:nvGrpSpPr>
        <p:grpSpPr>
          <a:xfrm>
            <a:off x="3115730" y="3639358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C9D285A-1E28-150F-95D2-29F15B7CFAC8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C9D285A-1E28-150F-95D2-29F15B7CFA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1A22A4-6879-2482-8D3A-83EB01A3E208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1A22A4-6879-2482-8D3A-83EB01A3E20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E52B79-5A45-B4BD-BB7B-34E921266868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B9DCFC5-D204-BCF0-4037-3120E3A9E71A}"/>
                  </a:ext>
                </a:extLst>
              </p14:cNvPr>
              <p14:cNvContentPartPr/>
              <p14:nvPr/>
            </p14:nvContentPartPr>
            <p14:xfrm>
              <a:off x="1093437" y="3798644"/>
              <a:ext cx="317160" cy="172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B9DCFC5-D204-BCF0-4037-3120E3A9E71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5797" y="3780644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5AE82B9-236F-526F-1A9D-B1D941F2EBC6}"/>
              </a:ext>
            </a:extLst>
          </p:cNvPr>
          <p:cNvGrpSpPr/>
          <p:nvPr/>
        </p:nvGrpSpPr>
        <p:grpSpPr>
          <a:xfrm>
            <a:off x="2686077" y="3810524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EB91A4-B9F1-D820-D671-024F1E00A1F0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EB91A4-B9F1-D820-D671-024F1E00A1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DB9B880-5AF9-12D8-1A7E-6CC03C624B82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DB9B880-5AF9-12D8-1A7E-6CC03C624B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4735E34-4CEC-1363-7865-C980EA3C881F}"/>
                  </a:ext>
                </a:extLst>
              </p14:cNvPr>
              <p14:cNvContentPartPr/>
              <p14:nvPr/>
            </p14:nvContentPartPr>
            <p14:xfrm>
              <a:off x="838557" y="4509325"/>
              <a:ext cx="57960" cy="94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4735E34-4CEC-1363-7865-C980EA3C88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917" y="4491685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8F719654-2FD7-F7EC-9D6D-668C5AC587F4}"/>
              </a:ext>
            </a:extLst>
          </p:cNvPr>
          <p:cNvGrpSpPr/>
          <p:nvPr/>
        </p:nvGrpSpPr>
        <p:grpSpPr>
          <a:xfrm>
            <a:off x="788517" y="4291885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930F9B-C70C-AAED-E372-F46A2C85E3C0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930F9B-C70C-AAED-E372-F46A2C85E3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564EBF-3D1A-1D97-794C-19D81363D7C8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564EBF-3D1A-1D97-794C-19D81363D7C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0BB170-4AE8-D725-2D30-F20A5ACD6845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0BB170-4AE8-D725-2D30-F20A5ACD68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A3F2651-5117-E221-B964-7F0D9DD7D78C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A3F2651-5117-E221-B964-7F0D9DD7D7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90F5AC7-0C2A-8CE2-ECA3-073AE13959E8}"/>
                  </a:ext>
                </a:extLst>
              </p14:cNvPr>
              <p14:cNvContentPartPr/>
              <p14:nvPr/>
            </p14:nvContentPartPr>
            <p14:xfrm>
              <a:off x="1526517" y="4277485"/>
              <a:ext cx="360" cy="335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90F5AC7-0C2A-8CE2-ECA3-073AE13959E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08517" y="4259845"/>
                <a:ext cx="3600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125CDC45-DBA3-0208-97D5-035A393502C4}"/>
              </a:ext>
            </a:extLst>
          </p:cNvPr>
          <p:cNvGrpSpPr/>
          <p:nvPr/>
        </p:nvGrpSpPr>
        <p:grpSpPr>
          <a:xfrm>
            <a:off x="3115730" y="4226199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2398FD-F484-D8CA-0C76-B7034B9F083C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2398FD-F484-D8CA-0C76-B7034B9F08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F17F9F9-EFF2-4D58-CF5F-ED6F09648347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F17F9F9-EFF2-4D58-CF5F-ED6F096483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745B68A-762B-0ED2-ABB8-AAEB0DD8231E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056C684-29A0-6150-A95F-2B1026B7DE05}"/>
                  </a:ext>
                </a:extLst>
              </p14:cNvPr>
              <p14:cNvContentPartPr/>
              <p14:nvPr/>
            </p14:nvContentPartPr>
            <p14:xfrm>
              <a:off x="1093437" y="4385485"/>
              <a:ext cx="317160" cy="172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056C684-29A0-6150-A95F-2B1026B7DE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5797" y="4367485"/>
                <a:ext cx="352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AAAD5B04-2651-75CA-4727-C668AAA7A3C8}"/>
              </a:ext>
            </a:extLst>
          </p:cNvPr>
          <p:cNvGrpSpPr/>
          <p:nvPr/>
        </p:nvGrpSpPr>
        <p:grpSpPr>
          <a:xfrm>
            <a:off x="2686077" y="4397365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F4BAF3-2708-6902-E941-D2CD3A3813B6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F4BAF3-2708-6902-E941-D2CD3A3813B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DD4BA7-B36E-B875-B248-2865147D0EE3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DD4BA7-B36E-B875-B248-2865147D0EE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48A1E26-BD55-9FAD-5541-0725632B38B3}"/>
                  </a:ext>
                </a:extLst>
              </p14:cNvPr>
              <p14:cNvContentPartPr/>
              <p14:nvPr/>
            </p14:nvContentPartPr>
            <p14:xfrm>
              <a:off x="1515357" y="4258045"/>
              <a:ext cx="1085040" cy="384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48A1E26-BD55-9FAD-5541-0725632B38B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497357" y="4240045"/>
                <a:ext cx="1120680" cy="42048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E3F8A59-124E-7107-743E-99DB8FFB8FDF}"/>
              </a:ext>
            </a:extLst>
          </p:cNvPr>
          <p:cNvSpPr txBox="1"/>
          <p:nvPr/>
        </p:nvSpPr>
        <p:spPr>
          <a:xfrm>
            <a:off x="1499858" y="4260668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Treatment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C1052B9-F5D6-89C0-FED7-63B5D3F1800B}"/>
                  </a:ext>
                </a:extLst>
              </p14:cNvPr>
              <p14:cNvContentPartPr/>
              <p14:nvPr/>
            </p14:nvContentPartPr>
            <p14:xfrm>
              <a:off x="858446" y="5088952"/>
              <a:ext cx="57960" cy="94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C1052B9-F5D6-89C0-FED7-63B5D3F180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806" y="5071312"/>
                <a:ext cx="936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9D256DB-260E-91FB-690D-F99928E016F0}"/>
                  </a:ext>
                </a:extLst>
              </p14:cNvPr>
              <p14:cNvContentPartPr/>
              <p14:nvPr/>
            </p14:nvContentPartPr>
            <p14:xfrm>
              <a:off x="854846" y="4871512"/>
              <a:ext cx="99000" cy="100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9D256DB-260E-91FB-690D-F99928E016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6846" y="4853872"/>
                <a:ext cx="1346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768F528-2C3D-A11A-5052-39CCF5568D13}"/>
                  </a:ext>
                </a:extLst>
              </p14:cNvPr>
              <p14:cNvContentPartPr/>
              <p14:nvPr/>
            </p14:nvContentPartPr>
            <p14:xfrm>
              <a:off x="808406" y="4994992"/>
              <a:ext cx="99000" cy="55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768F528-2C3D-A11A-5052-39CCF5568D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406" y="4977352"/>
                <a:ext cx="1346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C279D57-77B9-0BA2-9019-91CA258AD11B}"/>
                  </a:ext>
                </a:extLst>
              </p14:cNvPr>
              <p14:cNvContentPartPr/>
              <p14:nvPr/>
            </p14:nvContentPartPr>
            <p14:xfrm>
              <a:off x="920726" y="5055112"/>
              <a:ext cx="65160" cy="6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C279D57-77B9-0BA2-9019-91CA258AD1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3086" y="5037112"/>
                <a:ext cx="100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8BAF405-7B4C-A462-E06F-174AE4545A0B}"/>
                  </a:ext>
                </a:extLst>
              </p14:cNvPr>
              <p14:cNvContentPartPr/>
              <p14:nvPr/>
            </p14:nvContentPartPr>
            <p14:xfrm>
              <a:off x="924686" y="5092552"/>
              <a:ext cx="71280" cy="96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8BAF405-7B4C-A462-E06F-174AE4545A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6686" y="5074912"/>
                <a:ext cx="1069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1D97AA8-8F0C-780E-38DE-954A4E9F4E46}"/>
                  </a:ext>
                </a:extLst>
              </p14:cNvPr>
              <p14:cNvContentPartPr/>
              <p14:nvPr/>
            </p14:nvContentPartPr>
            <p14:xfrm>
              <a:off x="1546406" y="4857112"/>
              <a:ext cx="360" cy="335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1D97AA8-8F0C-780E-38DE-954A4E9F4E4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28406" y="4839472"/>
                <a:ext cx="360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7256416-CD55-BAFF-21D1-919409D27F50}"/>
                  </a:ext>
                </a:extLst>
              </p14:cNvPr>
              <p14:cNvContentPartPr/>
              <p14:nvPr/>
            </p14:nvContentPartPr>
            <p14:xfrm>
              <a:off x="3135619" y="4850466"/>
              <a:ext cx="441" cy="345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7256416-CD55-BAFF-21D1-919409D27F5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13569" y="4832466"/>
                <a:ext cx="441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6C84C11-8401-5DD4-62D6-AD6BCD4E737F}"/>
                  </a:ext>
                </a:extLst>
              </p14:cNvPr>
              <p14:cNvContentPartPr/>
              <p14:nvPr/>
            </p14:nvContentPartPr>
            <p14:xfrm>
              <a:off x="3142668" y="4805826"/>
              <a:ext cx="1084640" cy="429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6C84C11-8401-5DD4-62D6-AD6BCD4E73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24669" y="4787826"/>
                <a:ext cx="1120279" cy="46512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1B6C6EF3-63B4-B8CE-1C9C-CA5A5BC7C777}"/>
              </a:ext>
            </a:extLst>
          </p:cNvPr>
          <p:cNvSpPr txBox="1"/>
          <p:nvPr/>
        </p:nvSpPr>
        <p:spPr>
          <a:xfrm>
            <a:off x="3185720" y="4820016"/>
            <a:ext cx="919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Measure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CA92058-CE5C-8E14-36F5-CE4E69E2BFDC}"/>
                  </a:ext>
                </a:extLst>
              </p14:cNvPr>
              <p14:cNvContentPartPr/>
              <p14:nvPr/>
            </p14:nvContentPartPr>
            <p14:xfrm>
              <a:off x="1113326" y="4965112"/>
              <a:ext cx="317160" cy="1720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CA92058-CE5C-8E14-36F5-CE4E69E2BFD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95686" y="4947112"/>
                <a:ext cx="352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EF04B7A-927F-F74F-6888-310F59F6A687}"/>
                  </a:ext>
                </a:extLst>
              </p14:cNvPr>
              <p14:cNvContentPartPr/>
              <p14:nvPr/>
            </p14:nvContentPartPr>
            <p14:xfrm>
              <a:off x="2705966" y="4976992"/>
              <a:ext cx="353880" cy="65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EF04B7A-927F-F74F-6888-310F59F6A68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87966" y="4959352"/>
                <a:ext cx="389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8495758-024A-910C-301A-0A4EAB7DA662}"/>
                  </a:ext>
                </a:extLst>
              </p14:cNvPr>
              <p14:cNvContentPartPr/>
              <p14:nvPr/>
            </p14:nvContentPartPr>
            <p14:xfrm>
              <a:off x="2968766" y="5060872"/>
              <a:ext cx="92160" cy="59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8495758-024A-910C-301A-0A4EAB7DA66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51126" y="5042872"/>
                <a:ext cx="1278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20A84E1-F664-1713-5883-6A38644E912E}"/>
                  </a:ext>
                </a:extLst>
              </p14:cNvPr>
              <p14:cNvContentPartPr/>
              <p14:nvPr/>
            </p14:nvContentPartPr>
            <p14:xfrm>
              <a:off x="1535246" y="4837672"/>
              <a:ext cx="1085040" cy="384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20A84E1-F664-1713-5883-6A38644E912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17246" y="4819672"/>
                <a:ext cx="1120680" cy="4204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05D8B385-F7A2-30C2-7336-6B12AFFF7607}"/>
              </a:ext>
            </a:extLst>
          </p:cNvPr>
          <p:cNvSpPr txBox="1"/>
          <p:nvPr/>
        </p:nvSpPr>
        <p:spPr>
          <a:xfrm>
            <a:off x="1519747" y="484029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Treatment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E2CD736-D144-561C-B2AB-2E01D23133B6}"/>
              </a:ext>
            </a:extLst>
          </p:cNvPr>
          <p:cNvGrpSpPr/>
          <p:nvPr/>
        </p:nvGrpSpPr>
        <p:grpSpPr>
          <a:xfrm>
            <a:off x="4733818" y="3039723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FFE699D-0D7C-7DBA-4162-50CABC895FD6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FFE699D-0D7C-7DBA-4162-50CABC895FD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98CDD9-9DAC-6EC4-722B-774C136EA287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98CDD9-9DAC-6EC4-722B-774C136EA28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535DAE1-AFCE-1263-AD92-198C33A71078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BF17F2-DF6F-7560-9257-4DDFABA31FE7}"/>
              </a:ext>
            </a:extLst>
          </p:cNvPr>
          <p:cNvGrpSpPr/>
          <p:nvPr/>
        </p:nvGrpSpPr>
        <p:grpSpPr>
          <a:xfrm>
            <a:off x="4304165" y="3210889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99DF73-A292-5E2D-3FE5-7864D950B232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99DF73-A292-5E2D-3FE5-7864D950B2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0C26CB4-16F9-F102-41C8-79F949816EAB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0C26CB4-16F9-F102-41C8-79F949816EA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6E1E0B0-B93C-DA1F-EF36-370ACE4BBE5A}"/>
              </a:ext>
            </a:extLst>
          </p:cNvPr>
          <p:cNvGrpSpPr/>
          <p:nvPr/>
        </p:nvGrpSpPr>
        <p:grpSpPr>
          <a:xfrm>
            <a:off x="4733818" y="3626564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1A6D357-B0F6-0DEF-2118-92576E7C8F00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1A6D357-B0F6-0DEF-2118-92576E7C8F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E5D8D20-F382-894E-74CF-2CA29A0EAAA2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E5D8D20-F382-894E-74CF-2CA29A0EAAA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1A18BA-4FD4-1918-F032-40F9BCE90039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7CFD709-36C0-F51F-4EF9-E51594036CB2}"/>
              </a:ext>
            </a:extLst>
          </p:cNvPr>
          <p:cNvGrpSpPr/>
          <p:nvPr/>
        </p:nvGrpSpPr>
        <p:grpSpPr>
          <a:xfrm>
            <a:off x="4304165" y="3797730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942A7CC-F041-665A-6585-5CE9E7D04F26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942A7CC-F041-665A-6585-5CE9E7D04F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3AB42FD-050D-3619-50E3-50AC443AB4C6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3AB42FD-050D-3619-50E3-50AC443AB4C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0098553-7F37-0045-2E7B-AC9285369E86}"/>
              </a:ext>
            </a:extLst>
          </p:cNvPr>
          <p:cNvGrpSpPr/>
          <p:nvPr/>
        </p:nvGrpSpPr>
        <p:grpSpPr>
          <a:xfrm>
            <a:off x="4733818" y="4213405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9FA5EDF-D7D7-74A9-E3CA-67C541F98A4F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9FA5EDF-D7D7-74A9-E3CA-67C541F98A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1F378E6-46B5-C21E-6D05-70A66511CAFB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1F378E6-46B5-C21E-6D05-70A66511CAF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18F36DE-9516-2046-2527-4C11D99613A6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9FE00D3-A33B-18C7-2AAB-05A1D7DDC05E}"/>
              </a:ext>
            </a:extLst>
          </p:cNvPr>
          <p:cNvGrpSpPr/>
          <p:nvPr/>
        </p:nvGrpSpPr>
        <p:grpSpPr>
          <a:xfrm>
            <a:off x="4304165" y="4384571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1B2E9AD-437B-5F3B-4AC4-467CF5015E8F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1B2E9AD-437B-5F3B-4AC4-467CF5015E8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337678F-6849-2934-A54A-2A99AC7977FE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337678F-6849-2934-A54A-2A99AC7977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DC3CE3B-8351-B450-5D1D-668ED52829FF}"/>
                  </a:ext>
                </a:extLst>
              </p14:cNvPr>
              <p14:cNvContentPartPr/>
              <p14:nvPr/>
            </p14:nvContentPartPr>
            <p14:xfrm>
              <a:off x="4753707" y="4837672"/>
              <a:ext cx="441" cy="3459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DC3CE3B-8351-B450-5D1D-668ED52829F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31657" y="4819672"/>
                <a:ext cx="441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A5CAA27-F161-0AB3-D59D-FA18FA4F2683}"/>
                  </a:ext>
                </a:extLst>
              </p14:cNvPr>
              <p14:cNvContentPartPr/>
              <p14:nvPr/>
            </p14:nvContentPartPr>
            <p14:xfrm>
              <a:off x="4760756" y="4793032"/>
              <a:ext cx="1084640" cy="4294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A5CAA27-F161-0AB3-D59D-FA18FA4F268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42757" y="4775032"/>
                <a:ext cx="1120279" cy="46512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3A856FBF-04C5-80E3-B945-4ED1E6595807}"/>
              </a:ext>
            </a:extLst>
          </p:cNvPr>
          <p:cNvSpPr txBox="1"/>
          <p:nvPr/>
        </p:nvSpPr>
        <p:spPr>
          <a:xfrm>
            <a:off x="4803808" y="4807222"/>
            <a:ext cx="919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Measure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C7207F3-DA53-11CD-AA3E-B3F74A7B47DC}"/>
                  </a:ext>
                </a:extLst>
              </p14:cNvPr>
              <p14:cNvContentPartPr/>
              <p14:nvPr/>
            </p14:nvContentPartPr>
            <p14:xfrm>
              <a:off x="4324054" y="4964198"/>
              <a:ext cx="353880" cy="651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C7207F3-DA53-11CD-AA3E-B3F74A7B47D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06054" y="4946558"/>
                <a:ext cx="389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21814E2-AED2-E510-B3D1-128842D9921C}"/>
                  </a:ext>
                </a:extLst>
              </p14:cNvPr>
              <p14:cNvContentPartPr/>
              <p14:nvPr/>
            </p14:nvContentPartPr>
            <p14:xfrm>
              <a:off x="4586854" y="5048078"/>
              <a:ext cx="92160" cy="59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21814E2-AED2-E510-B3D1-128842D9921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9214" y="5030078"/>
                <a:ext cx="12780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AC5528E-1236-9E14-634E-A69400FADC85}"/>
              </a:ext>
            </a:extLst>
          </p:cNvPr>
          <p:cNvGrpSpPr/>
          <p:nvPr/>
        </p:nvGrpSpPr>
        <p:grpSpPr>
          <a:xfrm>
            <a:off x="6351906" y="3013637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209B895-EB82-8084-F9C1-7CBEE900D9E9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209B895-EB82-8084-F9C1-7CBEE900D9E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700DA51-6AE8-E9BB-5015-15A181FDC3A9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700DA51-6AE8-E9BB-5015-15A181FDC3A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2171F0D-23FF-9A0B-DF07-44E46FB5345A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5849DB-FF53-27DA-F7FC-26ED98D7F955}"/>
              </a:ext>
            </a:extLst>
          </p:cNvPr>
          <p:cNvGrpSpPr/>
          <p:nvPr/>
        </p:nvGrpSpPr>
        <p:grpSpPr>
          <a:xfrm>
            <a:off x="5922253" y="3184803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9D6F62A-F2FB-B12F-531A-BF4240A01E7E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9D6F62A-F2FB-B12F-531A-BF4240A01E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67FDED1-31FB-5F7C-5ED7-F33EEABABE0E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67FDED1-31FB-5F7C-5ED7-F33EEABABE0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92033B2-AFDF-CB1B-4D0F-DBE9E803DCEA}"/>
              </a:ext>
            </a:extLst>
          </p:cNvPr>
          <p:cNvGrpSpPr/>
          <p:nvPr/>
        </p:nvGrpSpPr>
        <p:grpSpPr>
          <a:xfrm>
            <a:off x="6351906" y="3600478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A05F986-5CD1-AA33-F03F-534BCEFAC5A7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A05F986-5CD1-AA33-F03F-534BCEFAC5A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0BAFC6F-9705-A3AC-F8F5-60F3895E0FEB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0BAFC6F-9705-A3AC-F8F5-60F3895E0FE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21407F4-CC0A-F325-5AD0-0ABEB1A827C4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581E59C-8BB0-65FB-13DA-E5C050CA8845}"/>
              </a:ext>
            </a:extLst>
          </p:cNvPr>
          <p:cNvGrpSpPr/>
          <p:nvPr/>
        </p:nvGrpSpPr>
        <p:grpSpPr>
          <a:xfrm>
            <a:off x="5922253" y="3771644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C877184-4743-E3E2-DEB1-1E9288BD7892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C877184-4743-E3E2-DEB1-1E9288BD789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C74ACA0-9526-F823-D05A-45F5472DC906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C74ACA0-9526-F823-D05A-45F5472DC90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8950E2E-CBB5-5B5B-A52A-8D5DD513D628}"/>
              </a:ext>
            </a:extLst>
          </p:cNvPr>
          <p:cNvGrpSpPr/>
          <p:nvPr/>
        </p:nvGrpSpPr>
        <p:grpSpPr>
          <a:xfrm>
            <a:off x="6351906" y="4187319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98A335A-161E-B77F-7D33-01E2D08C8745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98A335A-161E-B77F-7D33-01E2D08C87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FEC03B2-B56D-4F77-2E47-4B527341D933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FEC03B2-B56D-4F77-2E47-4B527341D93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35E967D-1283-3968-581E-C8EE359C9AC6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9702108-74E6-E624-7F41-F99F4EAC0186}"/>
              </a:ext>
            </a:extLst>
          </p:cNvPr>
          <p:cNvGrpSpPr/>
          <p:nvPr/>
        </p:nvGrpSpPr>
        <p:grpSpPr>
          <a:xfrm>
            <a:off x="5922253" y="4358485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C2CB9C2-74DE-DFC3-3ACC-4D3F57531DFB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C2CB9C2-74DE-DFC3-3ACC-4D3F57531D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A7F9A19-619A-3B0F-178D-21BA23C388A8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A7F9A19-619A-3B0F-178D-21BA23C388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FF0D0DF-7122-0388-CEAA-AD519AF4FFA1}"/>
                  </a:ext>
                </a:extLst>
              </p14:cNvPr>
              <p14:cNvContentPartPr/>
              <p14:nvPr/>
            </p14:nvContentPartPr>
            <p14:xfrm>
              <a:off x="6371795" y="4811586"/>
              <a:ext cx="441" cy="345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FF0D0DF-7122-0388-CEAA-AD519AF4FF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49745" y="4793586"/>
                <a:ext cx="441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8ECDE6C-1E5B-A14F-609A-CE706CB54377}"/>
                  </a:ext>
                </a:extLst>
              </p14:cNvPr>
              <p14:cNvContentPartPr/>
              <p14:nvPr/>
            </p14:nvContentPartPr>
            <p14:xfrm>
              <a:off x="6378844" y="4766946"/>
              <a:ext cx="1084640" cy="4294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8ECDE6C-1E5B-A14F-609A-CE706CB5437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60845" y="4748946"/>
                <a:ext cx="1120279" cy="465120"/>
              </a:xfrm>
              <a:prstGeom prst="rect">
                <a:avLst/>
              </a:prstGeom>
            </p:spPr>
          </p:pic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4C50078E-2C1E-5148-891A-D383E1AB2232}"/>
              </a:ext>
            </a:extLst>
          </p:cNvPr>
          <p:cNvSpPr txBox="1"/>
          <p:nvPr/>
        </p:nvSpPr>
        <p:spPr>
          <a:xfrm>
            <a:off x="6421896" y="4781136"/>
            <a:ext cx="919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Measure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896D7F3-E6D0-C421-D820-C3A2E8DDBF99}"/>
                  </a:ext>
                </a:extLst>
              </p14:cNvPr>
              <p14:cNvContentPartPr/>
              <p14:nvPr/>
            </p14:nvContentPartPr>
            <p14:xfrm>
              <a:off x="5942142" y="4938112"/>
              <a:ext cx="353880" cy="651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896D7F3-E6D0-C421-D820-C3A2E8DDBF9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24142" y="4920472"/>
                <a:ext cx="389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22FEB07-19ED-6450-1ACF-45923BA7C1D0}"/>
                  </a:ext>
                </a:extLst>
              </p14:cNvPr>
              <p14:cNvContentPartPr/>
              <p14:nvPr/>
            </p14:nvContentPartPr>
            <p14:xfrm>
              <a:off x="6204942" y="5021992"/>
              <a:ext cx="92160" cy="597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22FEB07-19ED-6450-1ACF-45923BA7C1D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87302" y="5003992"/>
                <a:ext cx="12780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37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9E66C25-C931-5E84-73F5-7A90FF8CF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0" y="141412"/>
            <a:ext cx="7772400" cy="26786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E15FAB-9133-98D6-EA97-1FF31734679A}"/>
                  </a:ext>
                </a:extLst>
              </p14:cNvPr>
              <p14:cNvContentPartPr/>
              <p14:nvPr/>
            </p14:nvContentPartPr>
            <p14:xfrm>
              <a:off x="1389702" y="3924367"/>
              <a:ext cx="57960" cy="94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E15FAB-9133-98D6-EA97-1FF3173467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2062" y="3906727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FAF0055-D225-BE3A-1A8D-312856397C34}"/>
              </a:ext>
            </a:extLst>
          </p:cNvPr>
          <p:cNvGrpSpPr/>
          <p:nvPr/>
        </p:nvGrpSpPr>
        <p:grpSpPr>
          <a:xfrm>
            <a:off x="1339662" y="3706927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0A166D-C708-0A37-4295-CBE38946A012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0A166D-C708-0A37-4295-CBE38946A0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23F3C4-D029-91CA-49EA-199926F81135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23F3C4-D029-91CA-49EA-199926F811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0EFED0-0C0F-3814-BAA2-212D6E6815AE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0EFED0-0C0F-3814-BAA2-212D6E6815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925847-8E93-147E-F452-A5661E8D74AF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925847-8E93-147E-F452-A5661E8D74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8653F3-7C59-6485-B74D-9B6D30CDE48D}"/>
              </a:ext>
            </a:extLst>
          </p:cNvPr>
          <p:cNvGrpSpPr/>
          <p:nvPr/>
        </p:nvGrpSpPr>
        <p:grpSpPr>
          <a:xfrm>
            <a:off x="3644845" y="3670464"/>
            <a:ext cx="1085040" cy="384840"/>
            <a:chOff x="1515357" y="3084363"/>
            <a:chExt cx="108504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8285788-CD48-46DC-C309-4E0F6489225B}"/>
                    </a:ext>
                  </a:extLst>
                </p14:cNvPr>
                <p14:cNvContentPartPr/>
                <p14:nvPr/>
              </p14:nvContentPartPr>
              <p14:xfrm>
                <a:off x="1526517" y="3103803"/>
                <a:ext cx="360" cy="335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8285788-CD48-46DC-C309-4E0F6489225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08517" y="3086163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C70BC3-5D57-B931-A370-9F8780B3B768}"/>
                    </a:ext>
                  </a:extLst>
                </p14:cNvPr>
                <p14:cNvContentPartPr/>
                <p14:nvPr/>
              </p14:nvContentPartPr>
              <p14:xfrm>
                <a:off x="1515357" y="3084363"/>
                <a:ext cx="1085040" cy="384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C70BC3-5D57-B931-A370-9F8780B3B76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7357" y="3066363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58BFA1-668F-179F-2B1A-949BC9EFA522}"/>
              </a:ext>
            </a:extLst>
          </p:cNvPr>
          <p:cNvSpPr txBox="1"/>
          <p:nvPr/>
        </p:nvSpPr>
        <p:spPr>
          <a:xfrm>
            <a:off x="3753001" y="3669914"/>
            <a:ext cx="80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Control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E5BE04-8BB9-1EC4-4861-113A213DA914}"/>
                  </a:ext>
                </a:extLst>
              </p14:cNvPr>
              <p14:cNvContentPartPr/>
              <p14:nvPr/>
            </p14:nvContentPartPr>
            <p14:xfrm>
              <a:off x="3222925" y="3797904"/>
              <a:ext cx="317160" cy="172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E5BE04-8BB9-1EC4-4861-113A213DA9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05285" y="3779904"/>
                <a:ext cx="352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3F7DDA-B4AF-F18D-A329-3919A5FD8EC4}"/>
                  </a:ext>
                </a:extLst>
              </p14:cNvPr>
              <p14:cNvContentPartPr/>
              <p14:nvPr/>
            </p14:nvContentPartPr>
            <p14:xfrm>
              <a:off x="1389702" y="4511208"/>
              <a:ext cx="57960" cy="94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3F7DDA-B4AF-F18D-A329-3919A5FD8E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2062" y="4493568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51B8E-3EC5-02D0-5D7E-26933041DBA2}"/>
              </a:ext>
            </a:extLst>
          </p:cNvPr>
          <p:cNvGrpSpPr/>
          <p:nvPr/>
        </p:nvGrpSpPr>
        <p:grpSpPr>
          <a:xfrm>
            <a:off x="1339662" y="4293768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1E31198-D402-A792-0E6F-BF41AB489E80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1E31198-D402-A792-0E6F-BF41AB489E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4BCD8A-6D3D-F4C7-57AD-152830D8BA5C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4BCD8A-6D3D-F4C7-57AD-152830D8BA5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13CBB19-7C05-D8EF-47A1-69B1CE7CBE4A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13CBB19-7C05-D8EF-47A1-69B1CE7CBE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EEA9C5-9259-CB8C-7869-04101B0825D0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EEA9C5-9259-CB8C-7869-04101B0825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8F494E-6531-1DBA-BF0F-6A8CF5235237}"/>
              </a:ext>
            </a:extLst>
          </p:cNvPr>
          <p:cNvGrpSpPr/>
          <p:nvPr/>
        </p:nvGrpSpPr>
        <p:grpSpPr>
          <a:xfrm>
            <a:off x="3644845" y="4257305"/>
            <a:ext cx="1085040" cy="384840"/>
            <a:chOff x="1515357" y="3084363"/>
            <a:chExt cx="108504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67D820-33CD-423F-4D1D-0E668D01F9C0}"/>
                    </a:ext>
                  </a:extLst>
                </p14:cNvPr>
                <p14:cNvContentPartPr/>
                <p14:nvPr/>
              </p14:nvContentPartPr>
              <p14:xfrm>
                <a:off x="1526517" y="3103803"/>
                <a:ext cx="360" cy="335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67D820-33CD-423F-4D1D-0E668D01F9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08517" y="3086163"/>
                  <a:ext cx="36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363943-7849-60FD-EBE8-6707DC11A97D}"/>
                    </a:ext>
                  </a:extLst>
                </p14:cNvPr>
                <p14:cNvContentPartPr/>
                <p14:nvPr/>
              </p14:nvContentPartPr>
              <p14:xfrm>
                <a:off x="1515357" y="3084363"/>
                <a:ext cx="1085040" cy="384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363943-7849-60FD-EBE8-6707DC11A9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7357" y="3066363"/>
                  <a:ext cx="1120680" cy="42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CFE6428-8DE3-8202-1F34-309A6BFECC13}"/>
              </a:ext>
            </a:extLst>
          </p:cNvPr>
          <p:cNvSpPr txBox="1"/>
          <p:nvPr/>
        </p:nvSpPr>
        <p:spPr>
          <a:xfrm>
            <a:off x="3753001" y="4256755"/>
            <a:ext cx="80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Control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B91DCCD-8F53-1E60-DE14-FCB386A4CFD4}"/>
                  </a:ext>
                </a:extLst>
              </p14:cNvPr>
              <p14:cNvContentPartPr/>
              <p14:nvPr/>
            </p14:nvContentPartPr>
            <p14:xfrm>
              <a:off x="3222925" y="4384745"/>
              <a:ext cx="317160" cy="172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B91DCCD-8F53-1E60-DE14-FCB386A4CFD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05285" y="4366745"/>
                <a:ext cx="352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AD8499-A932-D5C2-28D0-068111F50C4E}"/>
                  </a:ext>
                </a:extLst>
              </p14:cNvPr>
              <p14:cNvContentPartPr/>
              <p14:nvPr/>
            </p14:nvContentPartPr>
            <p14:xfrm>
              <a:off x="1389702" y="5098049"/>
              <a:ext cx="57960" cy="94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AD8499-A932-D5C2-28D0-068111F50C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2062" y="5080409"/>
                <a:ext cx="936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B3E30492-5CDC-100A-5CDF-201EB1A52CB9}"/>
              </a:ext>
            </a:extLst>
          </p:cNvPr>
          <p:cNvGrpSpPr/>
          <p:nvPr/>
        </p:nvGrpSpPr>
        <p:grpSpPr>
          <a:xfrm>
            <a:off x="1339662" y="4880609"/>
            <a:ext cx="187560" cy="317880"/>
            <a:chOff x="788517" y="3118203"/>
            <a:chExt cx="18756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3FB9929-27DF-B0FE-5F8B-45664CDAE9B0}"/>
                    </a:ext>
                  </a:extLst>
                </p14:cNvPr>
                <p14:cNvContentPartPr/>
                <p14:nvPr/>
              </p14:nvContentPartPr>
              <p14:xfrm>
                <a:off x="834957" y="3118203"/>
                <a:ext cx="99000" cy="100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3FB9929-27DF-B0FE-5F8B-45664CDAE9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957" y="3100563"/>
                  <a:ext cx="13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86FB4E0-178C-6753-25A1-478811E35698}"/>
                    </a:ext>
                  </a:extLst>
                </p14:cNvPr>
                <p14:cNvContentPartPr/>
                <p14:nvPr/>
              </p14:nvContentPartPr>
              <p14:xfrm>
                <a:off x="788517" y="3241683"/>
                <a:ext cx="99000" cy="55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86FB4E0-178C-6753-25A1-478811E3569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0517" y="3224043"/>
                  <a:ext cx="134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8D4E6D-1EF6-9508-062E-2561BBED4AF7}"/>
                    </a:ext>
                  </a:extLst>
                </p14:cNvPr>
                <p14:cNvContentPartPr/>
                <p14:nvPr/>
              </p14:nvContentPartPr>
              <p14:xfrm>
                <a:off x="900837" y="3301803"/>
                <a:ext cx="65160" cy="6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8D4E6D-1EF6-9508-062E-2561BBED4AF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197" y="328380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E7EA736-513F-DA10-8D1F-CD4E84EDB0F9}"/>
                    </a:ext>
                  </a:extLst>
                </p14:cNvPr>
                <p14:cNvContentPartPr/>
                <p14:nvPr/>
              </p14:nvContentPartPr>
              <p14:xfrm>
                <a:off x="904797" y="3339243"/>
                <a:ext cx="71280" cy="96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E7EA736-513F-DA10-8D1F-CD4E84EDB0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6797" y="3321603"/>
                  <a:ext cx="10692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925D4DB-7B6F-4D94-3F92-E4E39A769D89}"/>
                  </a:ext>
                </a:extLst>
              </p14:cNvPr>
              <p14:cNvContentPartPr/>
              <p14:nvPr/>
            </p14:nvContentPartPr>
            <p14:xfrm>
              <a:off x="3656005" y="4863586"/>
              <a:ext cx="360" cy="335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925D4DB-7B6F-4D94-3F92-E4E39A769D8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38005" y="4845946"/>
                <a:ext cx="360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87EDE1D-6977-2D69-E8D1-55B7480B4694}"/>
                  </a:ext>
                </a:extLst>
              </p14:cNvPr>
              <p14:cNvContentPartPr/>
              <p14:nvPr/>
            </p14:nvContentPartPr>
            <p14:xfrm>
              <a:off x="3222925" y="4971586"/>
              <a:ext cx="317160" cy="172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87EDE1D-6977-2D69-E8D1-55B7480B469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05285" y="4953586"/>
                <a:ext cx="352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7ECE3A9-9581-6E47-D3F2-C37E7B6F49F8}"/>
                  </a:ext>
                </a:extLst>
              </p14:cNvPr>
              <p14:cNvContentPartPr/>
              <p14:nvPr/>
            </p14:nvContentPartPr>
            <p14:xfrm>
              <a:off x="3644845" y="4844146"/>
              <a:ext cx="1085040" cy="384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7ECE3A9-9581-6E47-D3F2-C37E7B6F49F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26845" y="4826146"/>
                <a:ext cx="1120680" cy="42048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B21D4D70-DB16-2453-867A-AB4FDC1B7615}"/>
              </a:ext>
            </a:extLst>
          </p:cNvPr>
          <p:cNvSpPr txBox="1"/>
          <p:nvPr/>
        </p:nvSpPr>
        <p:spPr>
          <a:xfrm>
            <a:off x="3629346" y="484676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Treatment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EA6EA94-3AA1-18E7-22F8-02C58F57C991}"/>
                  </a:ext>
                </a:extLst>
              </p14:cNvPr>
              <p14:cNvContentPartPr/>
              <p14:nvPr/>
            </p14:nvContentPartPr>
            <p14:xfrm>
              <a:off x="1409591" y="5677676"/>
              <a:ext cx="57960" cy="94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EA6EA94-3AA1-18E7-22F8-02C58F57C9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1951" y="5660036"/>
                <a:ext cx="936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6000F69-693C-DF2D-D44C-4B2DF1554786}"/>
                  </a:ext>
                </a:extLst>
              </p14:cNvPr>
              <p14:cNvContentPartPr/>
              <p14:nvPr/>
            </p14:nvContentPartPr>
            <p14:xfrm>
              <a:off x="1405991" y="5460236"/>
              <a:ext cx="99000" cy="100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6000F69-693C-DF2D-D44C-4B2DF15547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7991" y="5442596"/>
                <a:ext cx="1346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ABCA6BB-08D9-EF0E-0578-252866D687CD}"/>
                  </a:ext>
                </a:extLst>
              </p14:cNvPr>
              <p14:cNvContentPartPr/>
              <p14:nvPr/>
            </p14:nvContentPartPr>
            <p14:xfrm>
              <a:off x="1359551" y="5583716"/>
              <a:ext cx="99000" cy="55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ABCA6BB-08D9-EF0E-0578-252866D687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41551" y="5566076"/>
                <a:ext cx="1346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25B1C04-9E8B-2279-6E9B-80DA79DA1E30}"/>
                  </a:ext>
                </a:extLst>
              </p14:cNvPr>
              <p14:cNvContentPartPr/>
              <p14:nvPr/>
            </p14:nvContentPartPr>
            <p14:xfrm>
              <a:off x="1471871" y="5643836"/>
              <a:ext cx="65160" cy="6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25B1C04-9E8B-2279-6E9B-80DA79DA1E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54231" y="5625836"/>
                <a:ext cx="100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A97B535-6A44-E73B-4824-D0597F2D1E94}"/>
                  </a:ext>
                </a:extLst>
              </p14:cNvPr>
              <p14:cNvContentPartPr/>
              <p14:nvPr/>
            </p14:nvContentPartPr>
            <p14:xfrm>
              <a:off x="1475831" y="5681276"/>
              <a:ext cx="71280" cy="96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A97B535-6A44-E73B-4824-D0597F2D1E9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57831" y="5663636"/>
                <a:ext cx="1069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1DBCB7F-3109-6838-96FA-7FEC02A4AC7D}"/>
                  </a:ext>
                </a:extLst>
              </p14:cNvPr>
              <p14:cNvContentPartPr/>
              <p14:nvPr/>
            </p14:nvContentPartPr>
            <p14:xfrm>
              <a:off x="3675894" y="5443213"/>
              <a:ext cx="360" cy="335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1DBCB7F-3109-6838-96FA-7FEC02A4AC7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57894" y="5425573"/>
                <a:ext cx="360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F854C37-1795-24EC-3018-654D5F1B129D}"/>
                  </a:ext>
                </a:extLst>
              </p14:cNvPr>
              <p14:cNvContentPartPr/>
              <p14:nvPr/>
            </p14:nvContentPartPr>
            <p14:xfrm>
              <a:off x="3242814" y="5551213"/>
              <a:ext cx="317160" cy="172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F854C37-1795-24EC-3018-654D5F1B12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25174" y="5533213"/>
                <a:ext cx="3528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0B9EB28-96BF-CDB7-302F-B422BD40B11B}"/>
                  </a:ext>
                </a:extLst>
              </p14:cNvPr>
              <p14:cNvContentPartPr/>
              <p14:nvPr/>
            </p14:nvContentPartPr>
            <p14:xfrm>
              <a:off x="3664734" y="5423773"/>
              <a:ext cx="1085040" cy="384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0B9EB28-96BF-CDB7-302F-B422BD40B11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46734" y="5405773"/>
                <a:ext cx="1120680" cy="420480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732BED9A-D78C-A16C-998C-DAA2137B96BF}"/>
              </a:ext>
            </a:extLst>
          </p:cNvPr>
          <p:cNvSpPr txBox="1"/>
          <p:nvPr/>
        </p:nvSpPr>
        <p:spPr>
          <a:xfrm>
            <a:off x="3649235" y="5426396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Treatment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678C933-51C5-12AD-DA89-BBD3D2907775}"/>
              </a:ext>
            </a:extLst>
          </p:cNvPr>
          <p:cNvGrpSpPr/>
          <p:nvPr/>
        </p:nvGrpSpPr>
        <p:grpSpPr>
          <a:xfrm>
            <a:off x="5247385" y="3628447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66CED15-A344-5BE0-354E-06470E29220C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66CED15-A344-5BE0-354E-06470E29220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1DE6859-F253-6C68-747B-3B36D435FE69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1DE6859-F253-6C68-747B-3B36D435FE6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D1A7B47-8AF9-F992-D292-6488F533DFE7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EB9DE39-18FA-73B1-DCF8-FD6F2C9B4625}"/>
              </a:ext>
            </a:extLst>
          </p:cNvPr>
          <p:cNvGrpSpPr/>
          <p:nvPr/>
        </p:nvGrpSpPr>
        <p:grpSpPr>
          <a:xfrm>
            <a:off x="4817732" y="3799613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F054AEA-7477-BDB8-4200-253B67432459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F054AEA-7477-BDB8-4200-253B674324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936CC0-E381-F0A7-7D89-72C5C5B2353D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936CC0-E381-F0A7-7D89-72C5C5B2353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29901CF-B100-0175-8DA9-20920582226C}"/>
              </a:ext>
            </a:extLst>
          </p:cNvPr>
          <p:cNvGrpSpPr/>
          <p:nvPr/>
        </p:nvGrpSpPr>
        <p:grpSpPr>
          <a:xfrm>
            <a:off x="5247385" y="4215288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13BB25E-DA64-CCB9-7603-8B0247E9BF9E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13BB25E-DA64-CCB9-7603-8B0247E9BF9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FC2BECD-81DF-2979-9A17-A06E93FAA62B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FC2BECD-81DF-2979-9A17-A06E93FAA62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938BB54-A6CB-B9A9-FAD4-BB916F283923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2E05430-AAA9-7F05-C8BE-0B6A6BEC3762}"/>
              </a:ext>
            </a:extLst>
          </p:cNvPr>
          <p:cNvGrpSpPr/>
          <p:nvPr/>
        </p:nvGrpSpPr>
        <p:grpSpPr>
          <a:xfrm>
            <a:off x="4817732" y="4386454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245D812-6451-144C-F756-619211E62D4C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245D812-6451-144C-F756-619211E62D4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F771A33-F3F4-31E7-24C9-BC960460B936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F771A33-F3F4-31E7-24C9-BC960460B93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7A8B9AD-651E-1B28-FF66-C14614C79192}"/>
              </a:ext>
            </a:extLst>
          </p:cNvPr>
          <p:cNvGrpSpPr/>
          <p:nvPr/>
        </p:nvGrpSpPr>
        <p:grpSpPr>
          <a:xfrm>
            <a:off x="5247385" y="4802129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CC18E8B-EA9D-DA2B-033B-B48FAE75FE8C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CC18E8B-EA9D-DA2B-033B-B48FAE75FE8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52AD986-FE85-D77C-1C55-5776250B76C4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52AD986-FE85-D77C-1C55-5776250B76C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E970D68-4DC5-B043-AD4E-2DAD79FC8B96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1AFFC44-DE97-C5E7-2E7E-EA95E3A43E54}"/>
              </a:ext>
            </a:extLst>
          </p:cNvPr>
          <p:cNvGrpSpPr/>
          <p:nvPr/>
        </p:nvGrpSpPr>
        <p:grpSpPr>
          <a:xfrm>
            <a:off x="4817732" y="4973295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4403171-9119-3A8B-81AF-CCAF0F1258AA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4403171-9119-3A8B-81AF-CCAF0F1258A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AB6ACAA-55F6-EAF0-6C4A-E3018B419364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AB6ACAA-55F6-EAF0-6C4A-E3018B41936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E68379-08C2-FA61-8DBD-310056CBC941}"/>
                  </a:ext>
                </a:extLst>
              </p14:cNvPr>
              <p14:cNvContentPartPr/>
              <p14:nvPr/>
            </p14:nvContentPartPr>
            <p14:xfrm>
              <a:off x="5267274" y="5426396"/>
              <a:ext cx="441" cy="3459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E68379-08C2-FA61-8DBD-310056CBC94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245224" y="5408396"/>
                <a:ext cx="441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3F0237F-C7B1-8B0E-EC92-7CB0B09969E0}"/>
                  </a:ext>
                </a:extLst>
              </p14:cNvPr>
              <p14:cNvContentPartPr/>
              <p14:nvPr/>
            </p14:nvContentPartPr>
            <p14:xfrm>
              <a:off x="5274323" y="5381756"/>
              <a:ext cx="1084640" cy="429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3F0237F-C7B1-8B0E-EC92-7CB0B09969E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56324" y="5363756"/>
                <a:ext cx="1120279" cy="465120"/>
              </a:xfrm>
              <a:prstGeom prst="rect">
                <a:avLst/>
              </a:prstGeom>
            </p:spPr>
          </p:pic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4034293E-B4D0-51D5-81EC-278405213028}"/>
              </a:ext>
            </a:extLst>
          </p:cNvPr>
          <p:cNvSpPr txBox="1"/>
          <p:nvPr/>
        </p:nvSpPr>
        <p:spPr>
          <a:xfrm>
            <a:off x="5317375" y="5395946"/>
            <a:ext cx="919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Measure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12C4977-A0EE-5EDA-B23A-1B475E0A99D8}"/>
                  </a:ext>
                </a:extLst>
              </p14:cNvPr>
              <p14:cNvContentPartPr/>
              <p14:nvPr/>
            </p14:nvContentPartPr>
            <p14:xfrm>
              <a:off x="4837621" y="5552922"/>
              <a:ext cx="353880" cy="65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12C4977-A0EE-5EDA-B23A-1B475E0A99D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19621" y="5535282"/>
                <a:ext cx="389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FE3A31D-5424-154B-2125-6A6330EB6E34}"/>
                  </a:ext>
                </a:extLst>
              </p14:cNvPr>
              <p14:cNvContentPartPr/>
              <p14:nvPr/>
            </p14:nvContentPartPr>
            <p14:xfrm>
              <a:off x="5100421" y="5636802"/>
              <a:ext cx="92160" cy="597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FE3A31D-5424-154B-2125-6A6330EB6E3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82781" y="5618802"/>
                <a:ext cx="127800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394831B5-8C37-4BB4-EA1C-9198AF599339}"/>
              </a:ext>
            </a:extLst>
          </p:cNvPr>
          <p:cNvGrpSpPr/>
          <p:nvPr/>
        </p:nvGrpSpPr>
        <p:grpSpPr>
          <a:xfrm>
            <a:off x="2051043" y="3656254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A348429-E74A-26A2-350C-1CB8B37D9CD0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A348429-E74A-26A2-350C-1CB8B37D9CD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1DC1F3B-6DAB-E70F-F671-9B615DAD54D2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1DC1F3B-6DAB-E70F-F671-9B615DAD54D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9D3F6CC-6241-D475-DDD6-25F998B780DB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3DEB20-B429-119B-D2BA-73F22ECCF83E}"/>
              </a:ext>
            </a:extLst>
          </p:cNvPr>
          <p:cNvGrpSpPr/>
          <p:nvPr/>
        </p:nvGrpSpPr>
        <p:grpSpPr>
          <a:xfrm>
            <a:off x="1621390" y="3827420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9F8AC82-79D7-7B61-37A3-E43DCEFD4FD9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9F8AC82-79D7-7B61-37A3-E43DCEFD4F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2B6A632-A82E-62EB-E383-1210F467991A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2B6A632-A82E-62EB-E383-1210F467991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B3936D4-948A-9166-6BAA-1BF10877292B}"/>
              </a:ext>
            </a:extLst>
          </p:cNvPr>
          <p:cNvGrpSpPr/>
          <p:nvPr/>
        </p:nvGrpSpPr>
        <p:grpSpPr>
          <a:xfrm>
            <a:off x="2051043" y="4243095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C329266-3F4E-89B0-B95D-52B5E8398796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C329266-3F4E-89B0-B95D-52B5E839879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8251E4A-A3A4-2AC6-3E5F-F843981B0460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8251E4A-A3A4-2AC6-3E5F-F843981B046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A0A3001-AF1D-1192-0F36-D70AF467018C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422BA60-2657-BF1F-FA56-82CDD674B80A}"/>
              </a:ext>
            </a:extLst>
          </p:cNvPr>
          <p:cNvGrpSpPr/>
          <p:nvPr/>
        </p:nvGrpSpPr>
        <p:grpSpPr>
          <a:xfrm>
            <a:off x="1621390" y="4414261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B9648F3-037E-36B2-658E-0D22FFCC469E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B9648F3-037E-36B2-658E-0D22FFCC469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5D569CC-7DD1-BB8E-7742-6A6A39E73AC2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5D569CC-7DD1-BB8E-7742-6A6A39E73AC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DF961D2-52CC-9BB5-DE83-3D9E19D1B591}"/>
              </a:ext>
            </a:extLst>
          </p:cNvPr>
          <p:cNvGrpSpPr/>
          <p:nvPr/>
        </p:nvGrpSpPr>
        <p:grpSpPr>
          <a:xfrm>
            <a:off x="2051043" y="4829936"/>
            <a:ext cx="1091689" cy="429480"/>
            <a:chOff x="3102957" y="3042243"/>
            <a:chExt cx="8920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185FB31-478D-9FEA-5853-BBABF3D22041}"/>
                    </a:ext>
                  </a:extLst>
                </p14:cNvPr>
                <p14:cNvContentPartPr/>
                <p14:nvPr/>
              </p14:nvContentPartPr>
              <p14:xfrm>
                <a:off x="3102957" y="3086883"/>
                <a:ext cx="360" cy="345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185FB31-478D-9FEA-5853-BBABF3D2204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84957" y="3068883"/>
                  <a:ext cx="36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622BFAE-55DD-05D9-1842-6C291AA00F0B}"/>
                    </a:ext>
                  </a:extLst>
                </p14:cNvPr>
                <p14:cNvContentPartPr/>
                <p14:nvPr/>
              </p14:nvContentPartPr>
              <p14:xfrm>
                <a:off x="3108717" y="3042243"/>
                <a:ext cx="886320" cy="429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622BFAE-55DD-05D9-1842-6C291AA00F0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94009" y="3024243"/>
                  <a:ext cx="915442" cy="465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29ED362-73C7-5CF1-C026-FFF626474598}"/>
                </a:ext>
              </a:extLst>
            </p:cNvPr>
            <p:cNvSpPr txBox="1"/>
            <p:nvPr/>
          </p:nvSpPr>
          <p:spPr>
            <a:xfrm>
              <a:off x="3143897" y="3056433"/>
              <a:ext cx="751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Measure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010A716-3F1A-596F-A335-38C6424EADD6}"/>
              </a:ext>
            </a:extLst>
          </p:cNvPr>
          <p:cNvGrpSpPr/>
          <p:nvPr/>
        </p:nvGrpSpPr>
        <p:grpSpPr>
          <a:xfrm>
            <a:off x="1621390" y="5001102"/>
            <a:ext cx="354960" cy="143640"/>
            <a:chOff x="2686077" y="3223683"/>
            <a:chExt cx="35496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DA79ED1-BF47-ED08-A0B5-79403E88F71F}"/>
                    </a:ext>
                  </a:extLst>
                </p14:cNvPr>
                <p14:cNvContentPartPr/>
                <p14:nvPr/>
              </p14:nvContentPartPr>
              <p14:xfrm>
                <a:off x="2686077" y="3223683"/>
                <a:ext cx="353880" cy="65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DA79ED1-BF47-ED08-A0B5-79403E88F7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68077" y="3206043"/>
                  <a:ext cx="389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74D4F74-7C3F-1291-186B-4A93EBBCB3F5}"/>
                    </a:ext>
                  </a:extLst>
                </p14:cNvPr>
                <p14:cNvContentPartPr/>
                <p14:nvPr/>
              </p14:nvContentPartPr>
              <p14:xfrm>
                <a:off x="2948877" y="3307563"/>
                <a:ext cx="92160" cy="59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74D4F74-7C3F-1291-186B-4A93EBBCB3F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31237" y="3289563"/>
                  <a:ext cx="1278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5F133D5-2CA1-C9F1-5627-2C050A41DC3C}"/>
                  </a:ext>
                </a:extLst>
              </p14:cNvPr>
              <p14:cNvContentPartPr/>
              <p14:nvPr/>
            </p14:nvContentPartPr>
            <p14:xfrm>
              <a:off x="2070932" y="5454203"/>
              <a:ext cx="441" cy="345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5F133D5-2CA1-C9F1-5627-2C050A41DC3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048882" y="5436203"/>
                <a:ext cx="441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063E284-FFD4-0E5F-87FB-5D75E4421214}"/>
                  </a:ext>
                </a:extLst>
              </p14:cNvPr>
              <p14:cNvContentPartPr/>
              <p14:nvPr/>
            </p14:nvContentPartPr>
            <p14:xfrm>
              <a:off x="2077981" y="5409563"/>
              <a:ext cx="1084640" cy="429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063E284-FFD4-0E5F-87FB-5D75E442121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59982" y="5391563"/>
                <a:ext cx="1120279" cy="465120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FFE3B917-0363-843F-5B8B-A398B7262E0C}"/>
              </a:ext>
            </a:extLst>
          </p:cNvPr>
          <p:cNvSpPr txBox="1"/>
          <p:nvPr/>
        </p:nvSpPr>
        <p:spPr>
          <a:xfrm>
            <a:off x="2121033" y="5423753"/>
            <a:ext cx="919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Measure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011FDBE-D970-27F2-FD14-6BD8D92A1A5D}"/>
                  </a:ext>
                </a:extLst>
              </p14:cNvPr>
              <p14:cNvContentPartPr/>
              <p14:nvPr/>
            </p14:nvContentPartPr>
            <p14:xfrm>
              <a:off x="1641279" y="5580729"/>
              <a:ext cx="353880" cy="651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011FDBE-D970-27F2-FD14-6BD8D92A1A5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623279" y="5563089"/>
                <a:ext cx="389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CC6F307-E562-679E-2AAC-1DA889754F12}"/>
                  </a:ext>
                </a:extLst>
              </p14:cNvPr>
              <p14:cNvContentPartPr/>
              <p14:nvPr/>
            </p14:nvContentPartPr>
            <p14:xfrm>
              <a:off x="1904079" y="5664609"/>
              <a:ext cx="92160" cy="59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CC6F307-E562-679E-2AAC-1DA889754F1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886439" y="5646609"/>
                <a:ext cx="12780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715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129</Words>
  <Application>Microsoft Macintosh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2</cp:revision>
  <dcterms:created xsi:type="dcterms:W3CDTF">2021-12-17T00:35:03Z</dcterms:created>
  <dcterms:modified xsi:type="dcterms:W3CDTF">2022-09-14T18:53:19Z</dcterms:modified>
</cp:coreProperties>
</file>