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/>
    <p:restoredTop sz="96327"/>
  </p:normalViewPr>
  <p:slideViewPr>
    <p:cSldViewPr snapToGrid="0">
      <p:cViewPr>
        <p:scale>
          <a:sx n="127" d="100"/>
          <a:sy n="127" d="100"/>
        </p:scale>
        <p:origin x="36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2:53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1 24575,'0'42'0,"0"0"0,0-3 0,0 0 0,0 0 0,0 0 0,0-5 0,0-2 0,0-5 0,0 0 0,0 0 0,0-1 0,0-3 0,0 2 0,0-3 0,0 1 0,0 2 0,0-7 0,0 7 0,0-7 0,0 8 0,0-9 0,0 9 0,0-9 0,0 9 0,0-9 0,0 4 0,0-4 0,0-1 0,0 0 0,-3-3 0,2 2 0,-2-3 0,3 1 0,0 2 0,0-3 0,0 5 0,0-1 0,0 0 0,-4 0 0,3-3 0,-2 2 0,3-3 0,0 5 0,0-5 0,0 3 0,0-6 0,0 2 0,0 0 0,0 2 0,0 3 0,0 5 0,0-3 0,-4 7 0,3-3 0,-3 1 0,4 14 0,0-16 0,0 16 0,0-19 0,0 3 0,-4 0 0,3-4 0,-3 9 0,4-9 0,0 9 0,0-8 0,0 7 0,0-7 0,0 3 0,0 0 0,0-8 0,0 7 0,0-7 0,0-1 0,0-1 0,0 1 0,0-4 0,0 7 0,0-6 0,0 13 0,0-12 0,0 13 0,0-11 0,0 0 0,0 4 0,0-8 0,0 3 0,0 1 0,0-4 0,0 4 0,0-5 0,0 0 0,0 1 0,0-1 0,0 0 0,0 1 0,0-1 0,0 0 0,0 1 0,0-1 0,0 1 0,0-1 0,0 0 0,0 5 0,0-4 0,0 7 0,0-7 0,0 2 0,0-2 0,0-1 0,0 1 0,0-1 0,0 0 0,0 0 0,0 0 0,0 1 0,0-1 0,0 1 0,0-1 0,0 0 0,0 0 0,0 0 0,0 1 0,0-2 0,0-5 0,-6-1 0,1-7 0,-6-1 0,4 1 0,0 0 0,-1-1 0,4 1 0,-2-1 0,2 1 0,-4 3 0,5-2 0,-1 2 0,1 0 0,-1-2 0,-3 2 0,0-3 0,0 3 0,0-3 0,-1 7 0,1-7 0,-1 6 0,4-5 0,-2 5 0,2-2 0,0 3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5:34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5:40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5:41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5:44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24575,'11'3'0,"-1"4"0,1-3 0,-3 3 0,4 1 0,-5-1 0,0 1 0,1-1 0,-4 0 0,-1 1 0,0-1 0,-2 0 0,2 0 0,-3 0 0,0 0 0,0 1 0,0-1 0,0 0 0,0 0 0,0 0 0,0 0 0,3-3 0,1-4 0,3-4 0,5-4 0,0-3 0,4 2 0,5-8 0,-3 5 0,3-5 0,-5 4 0,0-3 0,-3 8 0,-2-4 0,-4 5 0,1 3 0,-1 1 0,1-1 0,-1 4 0,0-4 0,-3-3 0,2 5 0,-2-5 0,0 7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6:53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1 24575,'-11'0'0,"0"0"0,0 0 0,3 0 0,-3 0 0,3 0 0,-3 0 0,3 0 0,-3 0 0,3 0 0,1 7 0,-1-5 0,1 8 0,-1-2 0,0 1 0,0 6 0,-3-6 0,5 2 0,-5 6 0,3-4 0,-1 4 0,1 3 0,1-7 0,2 13 0,-3-8 0,3 7 0,-3-3 0,4 1 0,-1 2 0,-2-7 0,6 7 0,-7-7 0,8 3 0,-8 0 0,7-4 0,-3 4 0,4-4 0,0-1 0,0 0 0,0 1 0,0-1 0,0 0 0,0 1 0,0-1 0,0 5 0,0-4 0,0 4 0,0-8 0,0 2 0,0-3 0,3 1 0,2 2 0,2-3 0,1 1 0,0 2 0,0-7 0,4 4 0,0-4 0,4 0 0,0 0 0,1 0 0,-1 0 0,5 1 0,-3-4 0,19 2 0,-6-1 0,9-1 0,-8-1 0,0-4 0,-4 0 0,10 0 0,-10 0 0,4 0 0,-10 0 0,-1 0 0,0 0 0,-3-3 0,3-6 0,-5 0 0,5-7 0,-3 7 0,3-7 0,-5 7 0,0-7 0,0 7 0,-3-2 0,2 0 0,-7 2 0,7-9 0,-6 5 0,2-7 0,-3 4 0,1-5 0,-1 3 0,1-7 0,-5 7 0,4-7 0,-7 7 0,3-7 0,-4 7 0,0-3 0,0 0 0,0-1 0,0 0 0,0-4 0,0 4 0,0-5 0,0 5 0,0 1 0,0 5 0,-3-1 0,-6 5 0,0-4 0,-2 8 0,3-4 0,0 1 0,1 3 0,-1-4 0,1 5 0,-4-4 0,2 2 0,-6-2 0,7 6 0,-4-2 0,1 3 0,3 0 0,-4-3 0,1 6 0,2-2 0,-2 0 0,4 2 0,-1-3 0,1 1 0,0 2 0,-1-5 0,1 2 0,-4 0 0,2-3 0,-2 6 0,4-5 0,-1 5 0,1-2 0,-1 3 0,1-3 0,0 2 0,0-2 0,0 3 0,0 0 0,0 0 0,0 0 0,0 0 0,0 0 0,0 0 0,0 0 0,0 0 0,0 0 0,-1 0 0,2 0 0,-1 0 0,0 0 0,-4 0 0,6 0 0,-2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7:00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1 24575,'-11'0'0,"0"0"0,0 0 0,3 0 0,-3 0 0,3 0 0,-3 0 0,3 0 0,-3 0 0,3 0 0,1 7 0,-1-5 0,1 8 0,-1-2 0,0 1 0,0 6 0,-3-6 0,5 2 0,-5 6 0,3-4 0,-1 4 0,1 3 0,1-7 0,2 13 0,-3-8 0,3 7 0,-3-3 0,4 1 0,-1 2 0,-2-7 0,6 7 0,-7-7 0,8 3 0,-8 0 0,7-4 0,-3 4 0,4-4 0,0-1 0,0 0 0,0 1 0,0-1 0,0 0 0,0 1 0,0-1 0,0 5 0,0-4 0,0 4 0,0-8 0,0 2 0,0-3 0,3 1 0,2 2 0,2-3 0,1 1 0,0 2 0,0-7 0,4 4 0,0-4 0,4 0 0,0 0 0,1 0 0,-1 0 0,5 1 0,-3-4 0,19 2 0,-6-1 0,9-1 0,-8-1 0,0-4 0,-4 0 0,10 0 0,-10 0 0,4 0 0,-10 0 0,-1 0 0,0 0 0,-3-3 0,3-6 0,-5 0 0,5-7 0,-3 7 0,3-7 0,-5 7 0,0-7 0,0 7 0,-3-2 0,2 0 0,-7 2 0,7-9 0,-6 5 0,2-7 0,-3 4 0,1-5 0,-1 3 0,1-7 0,-5 7 0,4-7 0,-7 7 0,3-7 0,-4 7 0,0-3 0,0 0 0,0-1 0,0 0 0,0-4 0,0 4 0,0-5 0,0 5 0,0 1 0,0 5 0,-3-1 0,-6 5 0,0-4 0,-2 8 0,3-4 0,0 1 0,1 3 0,-1-4 0,1 5 0,-4-4 0,2 2 0,-6-2 0,7 6 0,-4-2 0,1 3 0,3 0 0,-4-3 0,1 6 0,2-2 0,-2 0 0,4 2 0,-1-3 0,1 1 0,0 2 0,-1-5 0,1 2 0,-4 0 0,2-3 0,-2 6 0,4-5 0,-1 5 0,1-2 0,-1 3 0,1-3 0,0 2 0,0-2 0,0 3 0,0 0 0,0 0 0,0 0 0,0 0 0,0 0 0,0 0 0,0 0 0,0 0 0,0 0 0,-1 0 0,2 0 0,-1 0 0,0 0 0,-4 0 0,6 0 0,-2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7:03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1 24575,'-11'0'0,"0"0"0,0 0 0,3 0 0,-3 0 0,3 0 0,-3 0 0,3 0 0,-3 0 0,3 0 0,1 7 0,-1-5 0,1 8 0,-1-2 0,0 1 0,0 6 0,-3-6 0,5 2 0,-5 6 0,3-4 0,-1 4 0,1 3 0,1-7 0,2 13 0,-3-8 0,3 7 0,-3-3 0,4 1 0,-1 2 0,-2-7 0,6 7 0,-7-7 0,8 3 0,-8 0 0,7-4 0,-3 4 0,4-4 0,0-1 0,0 0 0,0 1 0,0-1 0,0 0 0,0 1 0,0-1 0,0 5 0,0-4 0,0 4 0,0-8 0,0 2 0,0-3 0,3 1 0,2 2 0,2-3 0,1 1 0,0 2 0,0-7 0,4 4 0,0-4 0,4 0 0,0 0 0,1 0 0,-1 0 0,5 1 0,-3-4 0,19 2 0,-6-1 0,9-1 0,-8-1 0,0-4 0,-4 0 0,10 0 0,-10 0 0,4 0 0,-10 0 0,-1 0 0,0 0 0,-3-3 0,3-6 0,-5 0 0,5-7 0,-3 7 0,3-7 0,-5 7 0,0-7 0,0 7 0,-3-2 0,2 0 0,-7 2 0,7-9 0,-6 5 0,2-7 0,-3 4 0,1-5 0,-1 3 0,1-7 0,-5 7 0,4-7 0,-7 7 0,3-7 0,-4 7 0,0-3 0,0 0 0,0-1 0,0 0 0,0-4 0,0 4 0,0-5 0,0 5 0,0 1 0,0 5 0,-3-1 0,-6 5 0,0-4 0,-2 8 0,3-4 0,0 1 0,1 3 0,-1-4 0,1 5 0,-4-4 0,2 2 0,-6-2 0,7 6 0,-4-2 0,1 3 0,3 0 0,-4-3 0,1 6 0,2-2 0,-2 0 0,4 2 0,-1-3 0,1 1 0,0 2 0,-1-5 0,1 2 0,-4 0 0,2-3 0,-2 6 0,4-5 0,-1 5 0,1-2 0,-1 3 0,1-3 0,0 2 0,0-2 0,0 3 0,0 0 0,0 0 0,0 0 0,0 0 0,0 0 0,0 0 0,0 0 0,0 0 0,0 0 0,-1 0 0,2 0 0,-1 0 0,0 0 0,-4 0 0,6 0 0,-2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7:06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1 24575,'-11'0'0,"0"0"0,0 0 0,3 0 0,-3 0 0,3 0 0,-3 0 0,3 0 0,-3 0 0,3 0 0,1 7 0,-1-5 0,1 8 0,-1-2 0,0 1 0,0 6 0,-3-6 0,5 2 0,-5 6 0,3-4 0,-1 4 0,1 3 0,1-7 0,2 13 0,-3-8 0,3 7 0,-3-3 0,4 1 0,-1 2 0,-2-7 0,6 7 0,-7-7 0,8 3 0,-8 0 0,7-4 0,-3 4 0,4-4 0,0-1 0,0 0 0,0 1 0,0-1 0,0 0 0,0 1 0,0-1 0,0 5 0,0-4 0,0 4 0,0-8 0,0 2 0,0-3 0,3 1 0,2 2 0,2-3 0,1 1 0,0 2 0,0-7 0,4 4 0,0-4 0,4 0 0,0 0 0,1 0 0,-1 0 0,5 1 0,-3-4 0,19 2 0,-6-1 0,9-1 0,-8-1 0,0-4 0,-4 0 0,10 0 0,-10 0 0,4 0 0,-10 0 0,-1 0 0,0 0 0,-3-3 0,3-6 0,-5 0 0,5-7 0,-3 7 0,3-7 0,-5 7 0,0-7 0,0 7 0,-3-2 0,2 0 0,-7 2 0,7-9 0,-6 5 0,2-7 0,-3 4 0,1-5 0,-1 3 0,1-7 0,-5 7 0,4-7 0,-7 7 0,3-7 0,-4 7 0,0-3 0,0 0 0,0-1 0,0 0 0,0-4 0,0 4 0,0-5 0,0 5 0,0 1 0,0 5 0,-3-1 0,-6 5 0,0-4 0,-2 8 0,3-4 0,0 1 0,1 3 0,-1-4 0,1 5 0,-4-4 0,2 2 0,-6-2 0,7 6 0,-4-2 0,1 3 0,3 0 0,-4-3 0,1 6 0,2-2 0,-2 0 0,4 2 0,-1-3 0,1 1 0,0 2 0,-1-5 0,1 2 0,-4 0 0,2-3 0,-2 6 0,4-5 0,-1 5 0,1-2 0,-1 3 0,1-3 0,0 2 0,0-2 0,0 3 0,0 0 0,0 0 0,0 0 0,0 0 0,0 0 0,0 0 0,0 0 0,0 0 0,0 0 0,-1 0 0,2 0 0,-1 0 0,0 0 0,-4 0 0,6 0 0,-2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7:09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1 24575,'-11'0'0,"0"0"0,0 0 0,3 0 0,-3 0 0,3 0 0,-3 0 0,3 0 0,-3 0 0,3 0 0,1 7 0,-1-5 0,1 8 0,-1-2 0,0 1 0,0 6 0,-3-6 0,5 2 0,-5 6 0,3-4 0,-1 4 0,1 3 0,1-7 0,2 13 0,-3-8 0,3 7 0,-3-3 0,4 1 0,-1 2 0,-2-7 0,6 7 0,-7-7 0,8 3 0,-8 0 0,7-4 0,-3 4 0,4-4 0,0-1 0,0 0 0,0 1 0,0-1 0,0 0 0,0 1 0,0-1 0,0 5 0,0-4 0,0 4 0,0-8 0,0 2 0,0-3 0,3 1 0,2 2 0,2-3 0,1 1 0,0 2 0,0-7 0,4 4 0,0-4 0,4 0 0,0 0 0,1 0 0,-1 0 0,5 1 0,-3-4 0,19 2 0,-6-1 0,9-1 0,-8-1 0,0-4 0,-4 0 0,10 0 0,-10 0 0,4 0 0,-10 0 0,-1 0 0,0 0 0,-3-3 0,3-6 0,-5 0 0,5-7 0,-3 7 0,3-7 0,-5 7 0,0-7 0,0 7 0,-3-2 0,2 0 0,-7 2 0,7-9 0,-6 5 0,2-7 0,-3 4 0,1-5 0,-1 3 0,1-7 0,-5 7 0,4-7 0,-7 7 0,3-7 0,-4 7 0,0-3 0,0 0 0,0-1 0,0 0 0,0-4 0,0 4 0,0-5 0,0 5 0,0 1 0,0 5 0,-3-1 0,-6 5 0,0-4 0,-2 8 0,3-4 0,0 1 0,1 3 0,-1-4 0,1 5 0,-4-4 0,2 2 0,-6-2 0,7 6 0,-4-2 0,1 3 0,3 0 0,-4-3 0,1 6 0,2-2 0,-2 0 0,4 2 0,-1-3 0,1 1 0,0 2 0,-1-5 0,1 2 0,-4 0 0,2-3 0,-2 6 0,4-5 0,-1 5 0,1-2 0,-1 3 0,1-3 0,0 2 0,0-2 0,0 3 0,0 0 0,0 0 0,0 0 0,0 0 0,0 0 0,0 0 0,0 0 0,0 0 0,0 0 0,-1 0 0,2 0 0,-1 0 0,0 0 0,-4 0 0,6 0 0,-2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7:16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1 24575,'-11'0'0,"0"0"0,0 0 0,3 0 0,-3 0 0,3 0 0,-3 0 0,3 0 0,-3 0 0,3 0 0,1 7 0,-1-5 0,1 8 0,-1-2 0,0 1 0,0 6 0,-3-6 0,5 2 0,-5 6 0,3-4 0,-1 4 0,1 3 0,1-7 0,2 13 0,-3-8 0,3 7 0,-3-3 0,4 1 0,-1 2 0,-2-7 0,6 7 0,-7-7 0,8 3 0,-8 0 0,7-4 0,-3 4 0,4-4 0,0-1 0,0 0 0,0 1 0,0-1 0,0 0 0,0 1 0,0-1 0,0 5 0,0-4 0,0 4 0,0-8 0,0 2 0,0-3 0,3 1 0,2 2 0,2-3 0,1 1 0,0 2 0,0-7 0,4 4 0,0-4 0,4 0 0,0 0 0,1 0 0,-1 0 0,5 1 0,-3-4 0,19 2 0,-6-1 0,9-1 0,-8-1 0,0-4 0,-4 0 0,10 0 0,-10 0 0,4 0 0,-10 0 0,-1 0 0,0 0 0,-3-3 0,3-6 0,-5 0 0,5-7 0,-3 7 0,3-7 0,-5 7 0,0-7 0,0 7 0,-3-2 0,2 0 0,-7 2 0,7-9 0,-6 5 0,2-7 0,-3 4 0,1-5 0,-1 3 0,1-7 0,-5 7 0,4-7 0,-7 7 0,3-7 0,-4 7 0,0-3 0,0 0 0,0-1 0,0 0 0,0-4 0,0 4 0,0-5 0,0 5 0,0 1 0,0 5 0,-3-1 0,-6 5 0,0-4 0,-2 8 0,3-4 0,0 1 0,1 3 0,-1-4 0,1 5 0,-4-4 0,2 2 0,-6-2 0,7 6 0,-4-2 0,1 3 0,3 0 0,-4-3 0,1 6 0,2-2 0,-2 0 0,4 2 0,-1-3 0,1 1 0,0 2 0,-1-5 0,1 2 0,-4 0 0,2-3 0,-2 6 0,4-5 0,-1 5 0,1-2 0,-1 3 0,1-3 0,0 2 0,0-2 0,0 3 0,0 0 0,0 0 0,0 0 0,0 0 0,0 0 0,0 0 0,0 0 0,0 0 0,0 0 0,-1 0 0,2 0 0,-1 0 0,0 0 0,-4 0 0,6 0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2:53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0 288 24575,'0'-16'0,"0"-2"0,0 6 0,0-1 0,0-7 0,0 11 0,0-7 0,0 8 0,0-3 0,0-1 0,0 0 0,0-2 0,4 8 0,0-8 0,4 5 0,0-3 0,-1 0 0,1 5 0,-1 3 0,-3-6 0,2 9 0,-2-6 0,3 0 0,0 5 0,-2-9 0,1 11 0,-2-4 0,0 1 0,3 2 0,-4-5 0,5 5 0,-1-5 0,0 5 0,-3-2 0,-1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7:25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1 24575,'-11'0'0,"0"0"0,0 0 0,3 0 0,-3 0 0,3 0 0,-3 0 0,3 0 0,-3 0 0,3 0 0,1 7 0,-1-5 0,1 8 0,-1-2 0,0 1 0,0 6 0,-3-6 0,5 2 0,-5 6 0,3-4 0,-1 4 0,1 3 0,1-7 0,2 13 0,-3-8 0,3 7 0,-3-3 0,4 1 0,-1 2 0,-2-7 0,6 7 0,-7-7 0,8 3 0,-8 0 0,7-4 0,-3 4 0,4-4 0,0-1 0,0 0 0,0 1 0,0-1 0,0 0 0,0 1 0,0-1 0,0 5 0,0-4 0,0 4 0,0-8 0,0 2 0,0-3 0,3 1 0,2 2 0,2-3 0,1 1 0,0 2 0,0-7 0,4 4 0,0-4 0,4 0 0,0 0 0,1 0 0,-1 0 0,5 1 0,-3-4 0,19 2 0,-6-1 0,9-1 0,-8-1 0,0-4 0,-4 0 0,10 0 0,-10 0 0,4 0 0,-10 0 0,-1 0 0,0 0 0,-3-3 0,3-6 0,-5 0 0,5-7 0,-3 7 0,3-7 0,-5 7 0,0-7 0,0 7 0,-3-2 0,2 0 0,-7 2 0,7-9 0,-6 5 0,2-7 0,-3 4 0,1-5 0,-1 3 0,1-7 0,-5 7 0,4-7 0,-7 7 0,3-7 0,-4 7 0,0-3 0,0 0 0,0-1 0,0 0 0,0-4 0,0 4 0,0-5 0,0 5 0,0 1 0,0 5 0,-3-1 0,-6 5 0,0-4 0,-2 8 0,3-4 0,0 1 0,1 3 0,-1-4 0,1 5 0,-4-4 0,2 2 0,-6-2 0,7 6 0,-4-2 0,1 3 0,3 0 0,-4-3 0,1 6 0,2-2 0,-2 0 0,4 2 0,-1-3 0,1 1 0,0 2 0,-1-5 0,1 2 0,-4 0 0,2-3 0,-2 6 0,4-5 0,-1 5 0,1-2 0,-1 3 0,1-3 0,0 2 0,0-2 0,0 3 0,0 0 0,0 0 0,0 0 0,0 0 0,0 0 0,0 0 0,0 0 0,0 0 0,0 0 0,-1 0 0,2 0 0,-1 0 0,0 0 0,-4 0 0,6 0 0,-2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7:25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1 24575,'-11'0'0,"0"0"0,0 0 0,3 0 0,-3 0 0,3 0 0,-3 0 0,3 0 0,-3 0 0,3 0 0,1 7 0,-1-5 0,1 8 0,-1-2 0,0 1 0,0 6 0,-3-6 0,5 2 0,-5 6 0,3-4 0,-1 4 0,1 3 0,1-7 0,2 13 0,-3-8 0,3 7 0,-3-3 0,4 1 0,-1 2 0,-2-7 0,6 7 0,-7-7 0,8 3 0,-8 0 0,7-4 0,-3 4 0,4-4 0,0-1 0,0 0 0,0 1 0,0-1 0,0 0 0,0 1 0,0-1 0,0 5 0,0-4 0,0 4 0,0-8 0,0 2 0,0-3 0,3 1 0,2 2 0,2-3 0,1 1 0,0 2 0,0-7 0,4 4 0,0-4 0,4 0 0,0 0 0,1 0 0,-1 0 0,5 1 0,-3-4 0,19 2 0,-6-1 0,9-1 0,-8-1 0,0-4 0,-4 0 0,10 0 0,-10 0 0,4 0 0,-10 0 0,-1 0 0,0 0 0,-3-3 0,3-6 0,-5 0 0,5-7 0,-3 7 0,3-7 0,-5 7 0,0-7 0,0 7 0,-3-2 0,2 0 0,-7 2 0,7-9 0,-6 5 0,2-7 0,-3 4 0,1-5 0,-1 3 0,1-7 0,-5 7 0,4-7 0,-7 7 0,3-7 0,-4 7 0,0-3 0,0 0 0,0-1 0,0 0 0,0-4 0,0 4 0,0-5 0,0 5 0,0 1 0,0 5 0,-3-1 0,-6 5 0,0-4 0,-2 8 0,3-4 0,0 1 0,1 3 0,-1-4 0,1 5 0,-4-4 0,2 2 0,-6-2 0,7 6 0,-4-2 0,1 3 0,3 0 0,-4-3 0,1 6 0,2-2 0,-2 0 0,4 2 0,-1-3 0,1 1 0,0 2 0,-1-5 0,1 2 0,-4 0 0,2-3 0,-2 6 0,4-5 0,-1 5 0,1-2 0,-1 3 0,1-3 0,0 2 0,0-2 0,0 3 0,0 0 0,0 0 0,0 0 0,0 0 0,0 0 0,0 0 0,0 0 0,0 0 0,0 0 0,-1 0 0,2 0 0,-1 0 0,0 0 0,-4 0 0,6 0 0,-2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7:33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1 24575,'-11'0'0,"0"0"0,0 0 0,3 0 0,-3 0 0,3 0 0,-3 0 0,3 0 0,-3 0 0,3 0 0,1 7 0,-1-5 0,1 8 0,-1-2 0,0 1 0,0 6 0,-3-6 0,5 2 0,-5 6 0,3-4 0,-1 4 0,1 3 0,1-7 0,2 13 0,-3-8 0,3 7 0,-3-3 0,4 1 0,-1 2 0,-2-7 0,6 7 0,-7-7 0,8 3 0,-8 0 0,7-4 0,-3 4 0,4-4 0,0-1 0,0 0 0,0 1 0,0-1 0,0 0 0,0 1 0,0-1 0,0 5 0,0-4 0,0 4 0,0-8 0,0 2 0,0-3 0,3 1 0,2 2 0,2-3 0,1 1 0,0 2 0,0-7 0,4 4 0,0-4 0,4 0 0,0 0 0,1 0 0,-1 0 0,5 1 0,-3-4 0,19 2 0,-6-1 0,9-1 0,-8-1 0,0-4 0,-4 0 0,10 0 0,-10 0 0,4 0 0,-10 0 0,-1 0 0,0 0 0,-3-3 0,3-6 0,-5 0 0,5-7 0,-3 7 0,3-7 0,-5 7 0,0-7 0,0 7 0,-3-2 0,2 0 0,-7 2 0,7-9 0,-6 5 0,2-7 0,-3 4 0,1-5 0,-1 3 0,1-7 0,-5 7 0,4-7 0,-7 7 0,3-7 0,-4 7 0,0-3 0,0 0 0,0-1 0,0 0 0,0-4 0,0 4 0,0-5 0,0 5 0,0 1 0,0 5 0,-3-1 0,-6 5 0,0-4 0,-2 8 0,3-4 0,0 1 0,1 3 0,-1-4 0,1 5 0,-4-4 0,2 2 0,-6-2 0,7 6 0,-4-2 0,1 3 0,3 0 0,-4-3 0,1 6 0,2-2 0,-2 0 0,4 2 0,-1-3 0,1 1 0,0 2 0,-1-5 0,1 2 0,-4 0 0,2-3 0,-2 6 0,4-5 0,-1 5 0,1-2 0,-1 3 0,1-3 0,0 2 0,0-2 0,0 3 0,0 0 0,0 0 0,0 0 0,0 0 0,0 0 0,0 0 0,0 0 0,0 0 0,0 0 0,-1 0 0,2 0 0,-1 0 0,0 0 0,-4 0 0,6 0 0,-2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7:51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24575,'10'0'0,"7"0"0,-8 0 0,6 0 0,-8 0 0,5 0 0,-4 0 0,7 0 0,-6 0 0,11 0 0,-11 0 0,7 0 0,0 0 0,-2 0 0,6 0 0,-3 0 0,4 0 0,1 0 0,-4 0 0,7 0 0,-7 0 0,4 0 0,3 0 0,-3 0 0,5 0 0,0 0 0,0 0 0,0 0 0,-5-4 0,-1 3 0,0-2 0,-8 3 0,7 0 0,-7 0 0,-1 0 0,3 0 0,-2 0 0,3 0 0,-4 0 0,4 0 0,1 0 0,0 0 0,9 0 0,-4 0 0,10 0 0,-4 0 0,5 0 0,-7 0 0,1 0 0,0 0 0,-5 0 0,4 0 0,-9 0 0,0 0 0,-1 0 0,-4 0 0,0 0 0,4 0 0,-1 0 0,-2 0 0,6 0 0,-7 0 0,5 0 0,-5 0 0,3 0 0,-2-4 0,8 3 0,-4-3 0,9 1 0,-9 2 0,9-3 0,-9 4 0,9 0 0,-8 0 0,3 0 0,-5-4 0,0 3 0,0-3 0,-3 4 0,-2 0 0,0 0 0,-2 0 0,2 0 0,1 0 0,-4-3 0,7 2 0,-6-2 0,6 3 0,-3 0 0,1 0 0,2 0 0,-3 0 0,1 0 0,2 0 0,-7 0 0,4 0 0,-1 0 0,-3 0 0,8 0 0,-4 0 0,0 0 0,-1 0 0,1 0 0,0 0 0,4 0 0,-3 0 0,7 0 0,-7 0 0,8 0 0,-5 0 0,1 0 0,-1 0 0,5 0 0,-3 0 0,3 0 0,-9 0 0,3 0 0,-7 0 0,8 0 0,-4 0 0,4 0 0,1 0 0,-5 0 0,-1 0 0,-3 0 0,-1 0 0,0 0 0,1 0 0,-1 0 0,0 0 0,0 0 0,1 0 0,-1 0 0,0 0 0,1 0 0,-1 0 0,1 0 0,-1 0 0,0 0 0,0 0 0,1 0 0,-1 0 0,0 0 0,1 0 0,-1 0 0,0 0 0,0 0 0,1 0 0,-1 0 0,0 0 0,0 0 0,4 0 0,-3 0 0,4 0 0,-5 0 0,1 0 0,-1 0 0,0 0 0,1 0 0,-1 0 0,0 0 0,4 0 0,-3 0 0,3 0 0,-3 0 0,-1 0 0,-3 0 0,-1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7:56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24575,'15'0'0,"-4"0"0,4 0 0,-2 0 0,8 0 0,-4 0 0,4 0 0,-5 0 0,5 0 0,-3 0 0,-1 0 0,-2 0 0,-6 0 0,6 0 0,-7 0 0,4 0 0,-5 0 0,0 0 0,0 0 0,1 0 0,-1 0 0,0 0 0,0 0 0,1 0 0,-1 0 0,4 0 0,2 0 0,8 0 0,-4 0 0,9 0 0,-4 0 0,0 0 0,4 0 0,-9 0 0,4 0 0,-5 0 0,-3 0 0,2 0 0,-7 0 0,4 0 0,-1 0 0,-2 0 0,2 0 0,-4 0 0,5 0 0,-4 0 0,3 0 0,1 0 0,-4 0 0,7 0 0,-2 0 0,3 0 0,5 0 0,-4 0 0,9 0 0,-4 0 0,5 0 0,0 0 0,0 0 0,-5 0 0,-1 3 0,0-2 0,-4 3 0,4-4 0,-4 3 0,-5-2 0,3 3 0,-2-4 0,-1 0 0,3 0 0,-6 0 0,2 0 0,0 0 0,2 0 0,-1 0 0,3 0 0,-6 0 0,6 0 0,2 0 0,1 0 0,3 0 0,0 0 0,-1 0 0,-2 0 0,-3 0 0,-8 0 0,1 0 0,-1 0 0,0 0 0,0 0 0,0 0 0,1 0 0,-1 0 0,0 0 0,1 0 0,-1 0 0,0 0 0,1 0 0,-1 0 0,0 0 0,0 0 0,1 0 0,-1 0 0,0 0 0,1 0 0,-1 0 0,0 0 0,1 0 0,-1 0 0,0 0 0,0 0 0,1 0 0,-1 0 0,0 0 0,1 0 0,-1 0 0,-3 0 0,-1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7:45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 24575,'20'0'0,"4"0"0,4 0 0,0 0 0,9 0 0,-8 0 0,3 0 0,0 0 0,-4 0 0,10 0 0,-10 0 0,4 0 0,0 0 0,-3 0 0,3 0 0,-5 0 0,-5 0 0,3 0 0,-7 0 0,-1 0 0,-2 0 0,-6 0 0,2 0 0,-4 0 0,1 0 0,-1 0 0,4 4 0,-2-3 0,2 2 0,-4-3 0,5 0 0,-4 0 0,8 0 0,-4 0 0,0 0 0,3 0 0,-2 0 0,3 0 0,0 0 0,5 0 0,-3 0 0,3 0 0,0 0 0,-4-3 0,9 2 0,-9-6 0,9 6 0,-4-7 0,0 7 0,4-3 0,-9 1 0,9 2 0,-8-3 0,7 4 0,-3 0 0,1 0 0,2 0 0,-3 0 0,1 0 0,2-4 0,-2 3 0,-1-3 0,3 4 0,-7 0 0,3 0 0,0 0 0,-4 0 0,4 0 0,-4 0 0,-1 0 0,0 0 0,-3 0 0,-2-3 0,-4 2 0,1-2 0,-1 3 0,0 0 0,1 0 0,-1 0 0,0 0 0,0 0 0,5 0 0,0 0 0,4 0 0,1 0 0,-1 0 0,0 0 0,-3 0 0,2 0 0,-7 0 0,4 0 0,-5 0 0,4 0 0,2 0 0,-1 0 0,3 0 0,-2 0 0,3 0 0,-4 0 0,-1 0 0,1 0 0,-4 0 0,4 0 0,-5 0 0,0 0 0,0 0 0,1 0 0,-1 0 0,4 0 0,-2 0 0,6 0 0,-7 0 0,4 0 0,-5 0 0,0 0 0,1 0 0,-4 0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7:48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24575,'11'0'0,"3"0"0,-6 0 0,8 0 0,-4 0 0,0 0 0,4 0 0,1 0 0,-4 0 0,3 0 0,-4 0 0,-4 0 0,3 0 0,-4 0 0,1 0 0,3 0 0,-3 0 0,8 0 0,-4 0 0,4 0 0,1 0 0,-5 0 0,3 0 0,-6 0 0,2 0 0,-4 0 0,1 0 0,-1 0 0,0 0 0,0 0 0,0 0 0,1 0 0,-1 0 0,0 0 0,1 0 0,-1 0 0,0 0 0,1 0 0,-1 0 0,-1 0 0,1 0 0,0 0 0,1 0 0,-1 0 0,0 0 0,1 0 0,-1 0 0,0 0 0,1 0 0,-1 0 0,1 0 0,-1 0 0,0 0 0,5 0 0,-4 0 0,7 0 0,-6 0 0,6 0 0,-7 0 0,4 0 0,-5 0 0,0 0 0,0 0 0,0 0 0,1 0 0,-1 0 0,0 0 0,1 0 0,-1-3 0,0 2 0,1-2 0,-1 3 0,0 0 0,-2 0 0,-2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7:59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2097 24575,'10'0'0,"1"0"0,-4 0 0,0 0 0,5 0 0,-4 0 0,12 0 0,-10 0 0,14-8 0,-14 3 0,14-8 0,-14 6 0,10-2 0,-8-2 0,5 2 0,-1-6 0,0 5 0,1-5 0,-5 2 0,9-9 0,-6 5 0,7-10 0,-5 9 0,5-8 0,-3 3 0,-1 0 0,-1-2 0,-8 7 0,8-8 0,-7 9 0,2-9 0,-3 9 0,-1-9 0,6-2 0,-4 0 0,4-4 0,-1 0 0,-3 4 0,4-5 0,-5 7 0,0-1 0,-4 0 0,3 0 0,-7 0 0,3 0 0,-4 0 0,0-4 0,0 3 0,4-4 0,-3 5 0,7 0 0,-7 0 0,7-5 0,-7 4 0,3-4 0,-4 0 0,0 4 0,0-27 0,0 17 0,0-18 0,0 17 0,0 5 0,0-4 0,0 5 0,0-1 0,0 2 0,0 5 0,0 1 0,0-1 0,0 5 0,0-4 0,0 8 0,0-3 0,0 5 0,0 0 0,0-5 0,0 3 0,0 1 0,0 2 0,0-2 0,4 0 0,1-4 0,3 4 0,0 1 0,0-5 0,0 7 0,1-6 0,-2 8 0,2-4 0,-1-1 0,0 1 0,0 0 0,0 0 0,0-1 0,1 1 0,-2 4 0,5-4 0,0 8 0,1-4 0,2 4 0,-3 0 0,1 4 0,-2-3 0,-4 6 0,1-2 0,-1 3 0,-3 0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8:01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24575,'15'0'0,"-4"0"0,4 0 0,2 0 0,1 0 0,7 0 0,-7 0 0,7 0 0,-2 0 0,3 0 0,-7 0 0,1 0 0,-12 0 0,3 0 0,-4 0 0,4 0 0,0 0 0,5 0 0,-5 0 0,5 0 0,1 0 0,0 0 0,0 0 0,-5 0 0,-1 0 0,-3 0 0,4 0 0,-5 0 0,0 0 0,0 0 0,0 0 0,0 0 0,1 0 0,-1 0 0,1 0 0,3 0 0,-3 0 0,8 0 0,-4 0 0,4 0 0,-3 0 0,-2 0 0,-4 0 0,1 0 0,-1 0 0,0 0 0,1 0 0,-1 0 0,0 0 0,0 0 0,5 0 0,-4 0 0,7 0 0,-6 0 0,2 0 0,-4 0 0,1 0 0,-1 0 0,-3 0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8:14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24575,'15'0'0,"-1"0"0,3 0 0,-1 0 0,0 0 0,1 0 0,-1 0 0,5 0 0,-3 0 0,2 0 0,1 0 0,-3 0 0,3 0 0,-5 0 0,1 0 0,-1 0 0,0 0 0,-4 0 0,0 0 0,-5 0 0,0 0 0,1 0 0,-1 0 0,0 0 0,0 0 0,0 0 0,0-7 0,1 5 0,0-5 0,3 3 0,1 4 0,1-4 0,2 4 0,-7-3 0,8 2 0,-8-2 0,3 3 0,-3 0 0,-1 0 0,0 0 0,1 0 0,-1 0 0,1 0 0,-1 0 0,0 0 0,1 0 0,-1 0 0,0 0 0,1 0 0,-1 0 0,0 0 0,1 0 0,-1 0 0,1 0 0,-1 0 0,0 0 0,1 0 0,-1 0 0,0 0 0,1 0 0,-1 0 0,0 0 0,0 0 0,0 0 0,0 0 0,1 0 0,-1 0 0,0 0 0,0 0 0,0 0 0,-4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2:44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1 24575,'0'42'0,"0"0"0,0-3 0,0 0 0,0 0 0,0 0 0,0-5 0,0-2 0,0-5 0,0 0 0,0 0 0,0-1 0,0-3 0,0 2 0,0-3 0,0 1 0,0 2 0,0-7 0,0 7 0,0-7 0,0 8 0,0-9 0,0 9 0,0-9 0,0 9 0,0-9 0,0 4 0,0-4 0,0-1 0,0 0 0,-3-3 0,2 2 0,-2-3 0,3 1 0,0 2 0,0-3 0,0 5 0,0-1 0,0 0 0,-4 0 0,3-3 0,-2 2 0,3-3 0,0 5 0,0-5 0,0 3 0,0-6 0,0 2 0,0 0 0,0 2 0,0 3 0,0 5 0,0-3 0,-4 7 0,3-3 0,-3 1 0,4 14 0,0-16 0,0 16 0,0-19 0,0 3 0,-4 0 0,3-4 0,-3 9 0,4-9 0,0 9 0,0-8 0,0 7 0,0-7 0,0 3 0,0 0 0,0-8 0,0 7 0,0-7 0,0-1 0,0-1 0,0 1 0,0-4 0,0 7 0,0-6 0,0 13 0,0-12 0,0 13 0,0-11 0,0 0 0,0 4 0,0-8 0,0 3 0,0 1 0,0-4 0,0 4 0,0-5 0,0 0 0,0 1 0,0-1 0,0 0 0,0 1 0,0-1 0,0 0 0,0 1 0,0-1 0,0 1 0,0-1 0,0 0 0,0 5 0,0-4 0,0 7 0,0-7 0,0 2 0,0-2 0,0-1 0,0 1 0,0-1 0,0 0 0,0 0 0,0 0 0,0 1 0,0-1 0,0 1 0,0-1 0,0 0 0,0 0 0,0 0 0,0 1 0,0-2 0,0-5 0,-6-1 0,1-7 0,-6-1 0,4 1 0,0 0 0,-1-1 0,4 1 0,-2-1 0,2 1 0,-4 3 0,5-2 0,-1 2 0,1 0 0,-1-2 0,-3 2 0,0-3 0,0 3 0,0-3 0,-1 7 0,1-7 0,-1 6 0,4-5 0,-2 5 0,2-2 0,0 3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8:30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24575,'20'0'0,"-8"0"0,4 0 0,-5 0 0,2 0 0,3 0 0,5 0 0,-7 0 0,6 0 0,-8 0 0,4 0 0,5 0 0,-7 0 0,6 0 0,-8 0 0,4 0 0,1 0 0,-1 0 0,-4 0 0,4 0 0,-8 0 0,7 0 0,-6 0 0,6 0 0,-7 0 0,8 0 0,-4 3 0,0 1 0,3 1 0,-2 2 0,3-3 0,-4 4 0,4 0 0,-4 0 0,1 4 0,2-3 0,-6 6 0,6-2 0,-5 8 0,2-4 0,-4 4 0,1 0 0,-1-3 0,1 7 0,-1-3 0,1 5 0,0 0 0,0 0 0,0 0 0,0-1 0,0 1 0,0 6 0,-4-5 0,4 9 0,-8-3 0,8 5 0,-4-6 0,4 5 0,-3-4 0,2 5 0,-2 17 0,-1-13 0,-1 8 0,1-14 0,-4-3 0,3 0 0,0-2 0,-3-5 0,3 0 0,-4-1 0,4 7 0,-3-5 0,4 4 0,-5-5 0,0 0 0,0 0 0,4-1 0,-3 1 0,3 0 0,-4 0 0,0-5 0,0-1 0,3-5 0,-2-4 0,2-1 0,-3-4 0,0 0 0,3 0 0,-2 1 0,2-1 0,0 0 0,-2 5 0,6 0 0,-6 4 0,6 1 0,-2-1 0,3 0 0,0-3 0,-4 2 0,3-7 0,-3 8 0,0-8 0,3 3 0,-2 1 0,-1 0 0,3 0 0,-6 4 0,5-4 0,-1 0 0,-1 4 0,3-4 0,-3 0 0,1 0 0,1-1 0,-1 1 0,0 1 0,1-2 0,-5 0 0,6-2 0,-3 2 0,0 0 0,3-2 0,-7 2 0,7-4 0,-6 1 0,5-1 0,-2-3 0,3 3 0,1-6 0,-1 2 0,0 0 0,1-2 0,-1 2 0,0 1 0,1-4 0,-1 4 0,0-4 0,0 0 0,0 0 0,5 0 0,0 0 0,4 3 0,-3-2 0,2 3 0,-7-4 0,8 0 0,-8 3 0,3-2 0,-3 2 0,-1-3 0,0 0 0,1 0 0,-1 0 0,0 0 0,0 0 0,0 0 0,0 0 0,1 0 0,-1 0 0,0 3 0,1-2 0,-1 3 0,-3-4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8:36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24575,'15'0'0,"0"0"0,-3 0 0,2 0 0,-1 0 0,3 0 0,0 0 0,0 0 0,-4 0 0,-1 0 0,-4 0 0,1 0 0,-1 0 0,0 0 0,1 0 0,-1 0 0,0 0 0,1 0 0,-1 0 0,1 0 0,-1 0 0,0 0 0,1 0 0,-1 0 0,0 0 0,1 0 0,3 0 0,1 3 0,1-2 0,2 7 0,-3-4 0,5 1 0,-5 2 0,3-3 0,-2 0 0,-1 3 0,-1-3 0,-3 4 0,3-1 0,-3 1 0,4-4 0,-5 3 0,0-3 0,1 3 0,-1-3 0,1 3 0,-1-6 0,0 5 0,1-5 0,-1 6 0,0-4 0,1 5 0,-1-1 0,0 0 0,0 0 0,-3 1 0,3-1 0,-3 0 0,3 1 0,0-1 0,-2 4 0,1 2 0,-5 3 0,7 0 0,-7 5 0,6-3 0,-6 7 0,6-2 0,-6 3 0,7 1 0,-7-5 0,7 4 0,-7-4 0,3 0 0,0 4 0,-3-4 0,3 0 0,-4 4 0,4-9 0,-3 9 0,2-8 0,-3 7 0,0-7 0,0 7 0,0-2 0,0-1 0,0 3 0,0-7 0,0 3 0,0-5 0,0 1 0,0-1 0,0 0 0,0-3 0,0 2 0,0-3 0,0 4 0,0 5 0,4-3 0,-3 3 0,2 0 0,1-4 0,-3 4 0,6-4 0,-6-1 0,6 0 0,-6 0 0,6-3 0,-6 2 0,6-7 0,-7 4 0,4-1 0,-4-3 0,3 4 0,-2-5 0,5 1 0,-2-1 0,4 0 0,-1 1 0,0-1 0,1 0 0,-1 1 0,5-4 0,0 3 0,0-3 0,4 4 0,-4-4 0,4 3 0,0-6 0,5 7 0,-3-7 0,10 7 0,-14-8 0,9 4 0,-15-1 0,4-2 0,-5 2 0,0-3 0,0 0 0,1 0 0,-1 0 0,0 0 0,0 0 0,1 0 0,-1 0 0,0 0 0,1 0 0,-1 0 0,1 0 0,-1 0 0,-3 0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8:47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1348 24575,'15'0'0,"-4"0"0,5 0 0,-4 0 0,0 0 0,0 0 0,6 0 0,-4 0 0,10 0 0,-12 0 0,4 0 0,-8 0 0,7 0 0,-6 0 0,2 0 0,0 0 0,2 0 0,-1 0 0,3 0 0,-6 0 0,6 0 0,-7 0 0,4 0 0,-1 0 0,1 0 0,0 0 0,2 0 0,-5 0 0,2 0 0,0 0 0,-2 0 0,6 0 0,-6 0 0,6 0 0,-3 0 0,1 0 0,2 0 0,-3 0 0,5 0 0,-1 0 0,-4 0 0,3 0 0,5 0 0,-2 0 0,6 0 0,-8 0 0,0 0 0,5 0 0,-3 0 0,3 0 0,0-4 0,-4 0 0,9-5 0,-9 1 0,9-1 0,-4 0 0,5 0 0,0-4 0,-5 4 0,4-4 0,-9 5 0,4-1 0,-4 1 0,-1 0 0,0-4 0,-3 3 0,9-10 0,-12 10 0,13-10 0,-15 11 0,7-7 0,-6 2 0,7-3 0,-7 0 0,6-1 0,-2 1 0,-1 4 0,3-4 0,-6 4 0,7-1 0,-8 2 0,4 3 0,-5 4 0,-3-2 0,3 1 0,-3-2 0,3 0 0,0-1 0,1-3 0,0 3 0,3-15 0,-2 13 0,2-9 0,-4 12 0,1 0 0,-4-1 0,2 4 0,-5-2 0,6 1 0,-6-2 0,5 0 0,-2 0 0,0-1 0,2 1 0,-5 0 0,6-5 0,-3 4 0,1-7 0,2 2 0,-3-3 0,1 0 0,2 3 0,-7-7 0,7 7 0,-2-8 0,-1 5 0,4-1 0,-4 1 0,4 0 0,-3-1 0,2 1 0,-2 0 0,2 3 0,-2-2 0,2 3 0,-3-1 0,0 2 0,3 0 0,-6 2 0,3-6 0,-1 7 0,2-8 0,2 8 0,-3-3 0,3-1 0,-2 4 0,2-3 0,1-1 0,-4 4 0,3-3 0,-3 3 0,0 1 0,3-1 0,-3 1 0,0 0 0,2 3 0,-5-3 0,5 4 0,-5-5 0,5 2 0,-2-1 0,3 0 0,1-1 0,-1 4 0,0-2 0,-3 1 0,3 1 0,-6-2 0,5 5 0,-5-5 0,6 5 0,-7-5 0,7 2 0,-3-4 0,4 4 0,-1-2 0,0 5 0,1-6 0,-1 3 0,-3-3 0,2 3 0,-2-2 0,3 2 0,1 0 0,-1-3 0,0 3 0,1 0 0,-1-2 0,0 5 0,-2-6 0,1 6 0,-2-2 0,3 0 0,0 2 0,0-2 0,0 0 0,1 2 0,-1-3 0,-3 1 0,2 3 0,-2-3 0,3 3 0,1 0 0,-1-3 0,0 2 0,0-2 0,1 3 0,-1 0 0,0 0 0,-1 0 0,1 0 0,1-8 0,-1 7 0,0-10 0,1 11 0,-1-7 0,0 3 0,0 0 0,-3-2 0,2 5 0,-2-2 0,3 3 0,0 0 0,0 0 0,0 0 0,0-3 0,0 2 0,1-2 0,-1 3 0,0 0 0,1-3 0,-1 2 0,0-2 0,1 3 0,-1 0 0,-3-3 0,3 2 0,-3-2 0,3 3 0,0 0 0,4 0 0,-2-3 0,2 2 0,-4-2 0,1 3 0,-1 0 0,-3-3 0,2 2 0,-2-2 0,2 0 0,1 2 0,0-2 0,1 3 0,-5 0 0,1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8:57.479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97 16383,'15'-33'0,"-1"7"0,-7 26 0,9-4 0,1 0 0,1-3 0,-1-1 0,-9 1 0,9 3 0,-3 1 0,4 3 0,-1 0 0,-3 0 0,3 0 0,-1 0 0,2 0 0,-4 0 0,1 0 0,2 0 0,-2 0 0,3 0 0,-3 0 0,-4 12 0,-4 3 0,-7 3 0,-7 1 0,-3-8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9:00.500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63 12 16383,'-29'26'0,"3"-7"0,25-12 0,-5 3 0,22 8 0,-8-6 0,18 0 0,-7-12 0,-2 0 0,-1 0 0,2 0 0,-1 0 0,3 0 0,0 0 0,-4 0 0,0 0 0,4-4 0,-7 3 0,5-5 0,-4-2 0,-2 3 0,-2-14 0,-6 7 0,-4-6 0,0-3 0,0 13 0,0-6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9:03.755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0 166 16383,'7'-38'0,"0"9"0,0 26 0,3-7 0,4 1 0,-1-5 0,0 3 0,-2 4 0,1-1 0,2-2 0,1 2 0,0-3 0,-1 7 0,1 1 0,2 3 0,-2 0 0,3 0 0,-4 0 0,1 0 0,2 6 0,-5-1 0,6 6 0,-7-4 0,-3 6 0,-2 2 0,-6 3 0,0 0 0,0-3 0,0-1 0,20-6 0,-9-2 0,16-7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9:07.868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0 112 16383,'0'-37'0,"0"6"0,0 23 0,6-5 0,12 8 0,-5-5 0,10 7 0,-12 2 0,5-2 0,6 3 0,-8 0 0,4 0 0,-5 0 0,-1 0 0,9 0 0,-6 0 0,-1 3 0,-1 7 0,-5 2 0,9-1 0,-5-5 0,6-6 0,-3 0 0,1 0 0,-2 3 0,-6 12 0,-11 1 0,-2 4 0,-9-7 0,7-6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9:10.719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1 16383,'37'0'0,"-1"0"0,-28 0 0,7 0 0,5 0 0,-6 0 0,8 0 0,-11 0 0,3 0 0,4 0 0,-2 0 0,-1 0 0,4 0 0,-7 0 0,7 0 0,-1 0 0,-6 0 0,8 6 0,-11 2 0,7 4 0,-5 1 0,0-8 0,-1 13 0,-6-5 0,-1 4 0,-12 4 0,3-12 0,-8 4 0,3 1 0,3-8 0,-9 7 0,5-9 0,-3 4 0,-2-4 0,5 2 0,-5-2 0,2 0 0,1-1 0,-4 0 0,2-2 0,1 2 0,-3-3 0,6 0 0,-6 0 0,0 0 0,6 0 0,-8 0 0,5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9:17.90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16383,'38'24'0,"-3"-2"0,-22-17 0,-1 3 0,6 3 0,-9-6 0,5 8 0,-1-9 0,-1 3 0,12-7 0,-11-1 0,9-7 0,-10 4 0,1-4 0,9 0 0,-8 0 0,6 0 0,-5 0 0,-2 4 0,6-3 0,-6 3 0,5 0 0,-3 1 0,3 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9:23.34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0 16383,'39'0'0,"-2"0"0,-29 0 0,3 0 0,9 0 0,-9 0 0,12 0 0,-9 0 0,-2 0 0,8 0 0,-7 0 0,4 0 0,-2 10 0,-1-4 0,-3 7 0,3-2 0,-5-3 0,4 3 0,-1 0 0,3-3 0,0 3 0,1-7 0,-5 6 0,9-22 0,-11 9 0,4-15 0,-6 1 0,-3 9 0,3-6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2:44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0 288 24575,'0'-16'0,"0"-2"0,0 6 0,0-1 0,0-7 0,0 11 0,0-7 0,0 8 0,0-3 0,0-1 0,0 0 0,0-2 0,4 8 0,0-8 0,4 5 0,0-3 0,-1 0 0,1 5 0,-1 3 0,-3-6 0,2 9 0,-2-6 0,3 0 0,0 5 0,-2-9 0,1 11 0,-2-4 0,0 1 0,3 2 0,-4-5 0,5 5 0,-1-5 0,0 5 0,-3-2 0,-1 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9:26.17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1 122 16383,'19'-36'0,"-4"9"0,-4 20 0,4 6 0,-2-9 0,9 8 0,-9-5 0,6 3 0,-7-1 0,4 1 0,4-3 0,-7 3 0,5 0 0,-4 0 0,2 8 0,1 0 0,-1 4 0,-5-1 0,4 1 0,-4-1 0,4 0 0,-7 10 0,2-5 0,-9 5 0,2 1 0,-3-6 0,0 5 0,-3 0 0,-8-5 0,-1-2 0,-5-3 0,2-4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9:30.85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0 16383,'31'23'0,"-5"-5"0,-18-18 0,5 0 0,5 0 0,-2 0 0,4 0 0,-9 0 0,6 0 0,1 0 0,-4-4 0,3 0 0,-6-3 0,3 0 0,0 0 0,1 3 0,1 1 0,-1 3 0,2 0 0,-1 0 0,2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30:35.142"/>
    </inkml:context>
    <inkml:brush xml:id="br0">
      <inkml:brushProperty name="width" value="0.05292" units="cm"/>
      <inkml:brushProperty name="height" value="0.05292" units="cm"/>
      <inkml:brushProperty name="color" value="#849398"/>
    </inkml:brush>
  </inkml:definitions>
  <inkml:trace contextRef="#ctx0" brushRef="#br0">1 1 24575,'15'23'0,"-3"-4"0,5 7 0,-5-8 0,17 9 0,-10-9 0,14 6 0,-11-11 0,1 8 0,2-10 0,-6 6 0,-2-5 0,-2-7 0,-6 10 0,3-13 0,-4 11 0,-4-8 0,2 2 0,-5 0 0,5-7 0,-5 7 0,5-6 0,-5 5 0,6-2 0,-3 4 0,3-4 0,0 2 0,1-1 0,-1 2 0,1 0 0,-1 1 0,0-1 0,1 0 0,-1 1 0,0-1 0,1 0 0,-1 1 0,0-1 0,1 1 0,-4-1 0,2 0 0,-5 1 0,6-4 0,-7-7 0,3-6 0,-3-11 0,0-7 0,0-1 0,0-10 0,0 4 0,0-5 0,0 0 0,0 6 0,0 1 0,0 9 0,0 2 0,0 9 0,0 1 0,0 3 0,0 4 0,0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30:36.420"/>
    </inkml:context>
    <inkml:brush xml:id="br0">
      <inkml:brushProperty name="width" value="0.05292" units="cm"/>
      <inkml:brushProperty name="height" value="0.05292" units="cm"/>
      <inkml:brushProperty name="color" value="#849398"/>
    </inkml:brush>
  </inkml:definitions>
  <inkml:trace contextRef="#ctx0" brushRef="#br0">260 1 24575,'-14'0'0,"1"0"0,5 0 0,-3 0 0,3 0 0,-8 0 0,-1 0 0,-8 0 0,-2 0 0,6 0 0,1 0 0,9 0 0,-5 0 0,4 0 0,-3 0 0,4 0 0,3 0 0,2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31:28.063"/>
    </inkml:context>
    <inkml:brush xml:id="br0">
      <inkml:brushProperty name="width" value="0.05292" units="cm"/>
      <inkml:brushProperty name="height" value="0.05292" units="cm"/>
      <inkml:brushProperty name="color" value="#849398"/>
    </inkml:brush>
  </inkml:definitions>
  <inkml:trace contextRef="#ctx0" brushRef="#br0">289 1 24575,'0'21'0,"0"-3"0,0 8 0,0-9 0,0 9 0,0-9 0,-11 29 0,8-24 0,-8 19 0,8-25 0,-2 5 0,0-4 0,-2 3 0,3-4 0,-5 1 0,1 4 0,3 1 0,-6 0 0,9-1 0,-13 0 0,13-4 0,-10 9 0,11-4 0,-7 5 0,7 0 0,-7-1 0,7-4 0,-3 4 0,1-8 0,2 7 0,-3-7 0,0 7 0,3-7 0,-6 3 0,6-5 0,-3 0 0,1-3 0,2 2 0,-2-7 0,3 4 0,-3-5 0,2 0 0,-3 0 0,1-3 0,2 2 0,-2-2 0,0 4 0,-1-1 0,0 0 0,1 0 0,-1 1 0,0-1 0,0 0 0,-2 1 0,5-1 0,-6-3 0,7 2 0,-7-5 0,3 2 0,1-6 0,-4-1 0,3-7 0,-4-2 0,4-3 0,-4 0 0,4-1 0,-1 1 0,-2 0 0,6 3 0,-3 2 0,4 4 0,0 0 0,0 5 0,0 14 0,0-2 0,0 11 0,4-4 0,-3 1 0,3 3 0,-4-5 0,4-3 0,-3-2 0,2-4 0,-3 1 0,0-1 0,0 0 0,3-3 0,1 0 0,2-4 0,1 0 0,0 0 0,1 0 0,-1 0 0,0 0 0,1 0 0,-1 0 0,9 0 0,-2-4 0,7 0 0,-5-5 0,0 5 0,1-3 0,-5 2 0,-1 1 0,-3 1 0,-1 3 0,0-4 0,-3 4 0,0-4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31:31.845"/>
    </inkml:context>
    <inkml:brush xml:id="br0">
      <inkml:brushProperty name="width" value="0.05292" units="cm"/>
      <inkml:brushProperty name="height" value="0.05292" units="cm"/>
      <inkml:brushProperty name="color" value="#849398"/>
    </inkml:brush>
  </inkml:definitions>
  <inkml:trace contextRef="#ctx0" brushRef="#br0">592 1 24575,'-4'18'0,"1"-3"0,3 4 0,0-1 0,0 4 0,0 15 0,0-6 0,-5 20 0,-6 2 0,-16 32 0,-3-12 0,-3 19 0,5-24 0,16-19 0,-8 10 0,0 1 0,8 3-244,-9 2 1,1 0 243,7 5 0,-11 21 0,11-11 0,-5-1 0,8-25 0,1 0 0,-4 23 0,-6 14 0,7-11 0,-4-23 0,4 18 0,-4-13 0,1-9 0,4-8 0,-7-12 0,4-1 487,0-10-487,-2-1 0,7 0 0,-7-7 0,7 2 0,-2-8 0,3 3 0,4-2 0,-3 2 0,3-4 0,0 1 0,0-1 0,1-3 0,3-1 0,-3-3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31:34.579"/>
    </inkml:context>
    <inkml:brush xml:id="br0">
      <inkml:brushProperty name="width" value="0.05292" units="cm"/>
      <inkml:brushProperty name="height" value="0.05292" units="cm"/>
      <inkml:brushProperty name="color" value="#849398"/>
    </inkml:brush>
  </inkml:definitions>
  <inkml:trace contextRef="#ctx0" brushRef="#br0">1 259 24575,'15'-15'0,"-2"-1"0,8 3 0,-4-2 0,-5 6 0,-1-2 0,-6 3 0,-2 1 0,-3 0 0,0-4 0,3 6 0,-2-5 0,2 3 0,0-5 0,2 2 0,2-1 0,1 0 0,-1 2 0,-3-2 0,3 7 0,-3 1 0,3 0 0,0 2 0,-3-9 0,2 5 0,-2-6 0,0 3 0,3 4 0,-6-2 0,5 2 0,-5 3 0,2 1 0,-3 7 0,0 1 0,0-1 0,0 1 0,4 3 0,0 6 0,5 0 0,-1 4 0,1 0 0,3-3 0,1 3 0,0 0 0,2-4 0,-2 4 0,4-4 0,-5-1 0,4 0 0,-4-3 0,1-2 0,-2-3 0,0 0 0,-3-1 0,4 1 0,-5-1 0,-3 1 0,3-1 0,-6 0 0,5-3 0,-5 2 0,5-5 0,-5 2 0,2-3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47:00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0 213 24575,'19'0'0,"1"0"0,12 0 0,1 0 0,-1 0 0,5 0 0,2 0 0,12 0 0,-9 0 0,6 0 0,-20 0 0,9 0 0,-14 0 0,13 0 0,-13 0 0,8 0 0,1 0 0,-9 0 0,7 0 0,-13 0 0,4 0 0,-5 0 0,-1 0 0,1 0 0,0 0 0,-4 0 0,3 0 0,-2 0 0,2 0 0,-2 0 0,-2 0 0,-4 0 0,0 0 0,0 0 0,0 0 0,0 0 0,0 0 0,0 0 0,1 0 0,-1 0 0,0 0 0,-19-7 0,-1-2 0,-17-7 0,8-1 0,-10-6 0,9 4 0,-6-8 0,4 8 0,7-1 0,-3 3 0,5 5 0,0 0 0,4 5 0,1 2 0,5 2 0,2 3 0,1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47:00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47:02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1 24575,'-3'10'0,"-1"0"0,0-2 0,-3-1 0,4 0 0,-5 0 0,5 0 0,-4-3 0,3 3 0,-3-3 0,-4 0 0,6 2 0,-5-2 0,6 0 0,-4 2 0,4-2 0,-2 0 0,5 3 0,-5-7 0,-1 6 0,3-2 0,-5 3 0,5 0 0,-3 0 0,0-3 0,-1 2 0,1-2 0,3 3 0,-2-3 0,5 3 0,-5-7 0,2 7 0,-4-3 0,1 3 0,-4 1 0,3-1 0,-3 0 0,4 1 0,-1-1 0,1 0 0,0 0 0,3 0 0,-2-3 0,5 2 0,-2-5 0,3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12:20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1 24575,'0'42'0,"0"0"0,0-3 0,0 0 0,0 0 0,0 0 0,0-5 0,0-2 0,0-5 0,0 0 0,0 0 0,0-1 0,0-3 0,0 2 0,0-3 0,0 1 0,0 2 0,0-7 0,0 7 0,0-7 0,0 8 0,0-9 0,0 9 0,0-9 0,0 9 0,0-9 0,0 4 0,0-4 0,0-1 0,0 0 0,-3-3 0,2 2 0,-2-3 0,3 1 0,0 2 0,0-3 0,0 5 0,0-1 0,0 0 0,-4 0 0,3-3 0,-2 2 0,3-3 0,0 5 0,0-5 0,0 3 0,0-6 0,0 2 0,0 0 0,0 2 0,0 3 0,0 5 0,0-3 0,-4 7 0,3-3 0,-3 1 0,4 14 0,0-16 0,0 16 0,0-19 0,0 3 0,-4 0 0,3-4 0,-3 9 0,4-9 0,0 9 0,0-8 0,0 7 0,0-7 0,0 3 0,0 0 0,0-8 0,0 7 0,0-7 0,0-1 0,0-1 0,0 1 0,0-4 0,0 7 0,0-6 0,0 13 0,0-12 0,0 13 0,0-11 0,0 0 0,0 4 0,0-8 0,0 3 0,0 1 0,0-4 0,0 4 0,0-5 0,0 0 0,0 1 0,0-1 0,0 0 0,0 1 0,0-1 0,0 0 0,0 1 0,0-1 0,0 1 0,0-1 0,0 0 0,0 5 0,0-4 0,0 7 0,0-7 0,0 2 0,0-2 0,0-1 0,0 1 0,0-1 0,0 0 0,0 0 0,0 0 0,0 1 0,0-1 0,0 1 0,0-1 0,0 0 0,0 0 0,0 0 0,0 1 0,0-2 0,0-5 0,-6-1 0,1-7 0,-6-1 0,4 1 0,0 0 0,-1-1 0,4 1 0,-2-1 0,2 1 0,-4 3 0,5-2 0,-1 2 0,1 0 0,-1-2 0,-3 2 0,0-3 0,0 3 0,0-3 0,-1 7 0,1-7 0,-1 6 0,4-5 0,-2 5 0,2-2 0,0 3 0,1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47:04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0 213 24575,'19'0'0,"1"0"0,12 0 0,1 0 0,-1 0 0,5 0 0,2 0 0,12 0 0,-9 0 0,6 0 0,-20 0 0,9 0 0,-14 0 0,13 0 0,-13 0 0,8 0 0,1 0 0,-9 0 0,7 0 0,-13 0 0,4 0 0,-5 0 0,-1 0 0,1 0 0,0 0 0,-4 0 0,3 0 0,-2 0 0,2 0 0,-2 0 0,-2 0 0,-4 0 0,0 0 0,0 0 0,0 0 0,0 0 0,0 0 0,0 0 0,1 0 0,-1 0 0,0 0 0,-19-7 0,-1-2 0,-17-7 0,8-1 0,-10-6 0,9 4 0,-6-8 0,4 8 0,7-1 0,-3 3 0,5 5 0,0 0 0,4 5 0,1 2 0,5 2 0,2 3 0,1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47:04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47:04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1 24575,'-3'10'0,"-1"0"0,0-2 0,-3-1 0,4 0 0,-5 0 0,5 0 0,-4-3 0,3 3 0,-3-3 0,-4 0 0,6 2 0,-5-2 0,6 0 0,-4 2 0,4-2 0,-2 0 0,5 3 0,-5-7 0,-1 6 0,3-2 0,-5 3 0,5 0 0,-3 0 0,0-3 0,-1 2 0,1-2 0,3 3 0,-2-3 0,5 3 0,-5-7 0,2 7 0,-4-3 0,1 3 0,-4 1 0,3-1 0,-3 0 0,4 1 0,-1-1 0,1 0 0,0 0 0,3 0 0,-2-3 0,5 2 0,-2-5 0,3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47:12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0 213 24575,'19'0'0,"1"0"0,12 0 0,1 0 0,-1 0 0,5 0 0,2 0 0,12 0 0,-9 0 0,6 0 0,-20 0 0,9 0 0,-14 0 0,13 0 0,-13 0 0,8 0 0,1 0 0,-9 0 0,7 0 0,-13 0 0,4 0 0,-5 0 0,-1 0 0,1 0 0,0 0 0,-4 0 0,3 0 0,-2 0 0,2 0 0,-2 0 0,-2 0 0,-4 0 0,0 0 0,0 0 0,0 0 0,0 0 0,0 0 0,0 0 0,1 0 0,-1 0 0,0 0 0,-19-7 0,-1-2 0,-17-7 0,8-1 0,-10-6 0,9 4 0,-6-8 0,4 8 0,7-1 0,-3 3 0,5 5 0,0 0 0,4 5 0,1 2 0,5 2 0,2 3 0,1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47:12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47:12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1 24575,'-3'10'0,"-1"0"0,0-2 0,-3-1 0,4 0 0,-5 0 0,5 0 0,-4-3 0,3 3 0,-3-3 0,-4 0 0,6 2 0,-5-2 0,6 0 0,-4 2 0,4-2 0,-2 0 0,5 3 0,-5-7 0,-1 6 0,3-2 0,-5 3 0,5 0 0,-3 0 0,0-3 0,-1 2 0,1-2 0,3 3 0,-2-3 0,5 3 0,-5-7 0,2 7 0,-4-3 0,1 3 0,-4 1 0,3-1 0,-3 0 0,4 1 0,-1-1 0,1 0 0,0 0 0,3 0 0,-2-3 0,5 2 0,-2-5 0,3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12:22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0 288 24575,'0'-16'0,"0"-2"0,0 6 0,0-1 0,0-7 0,0 11 0,0-7 0,0 8 0,0-3 0,0-1 0,0 0 0,0-2 0,4 8 0,0-8 0,4 5 0,0-3 0,-1 0 0,1 5 0,-1 3 0,-3-6 0,2 9 0,-2-6 0,3 0 0,0 5 0,-2-9 0,1 11 0,-2-4 0,0 1 0,3 2 0,-4-5 0,5 5 0,-1-5 0,0 5 0,-3-2 0,-1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5:37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5:31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5:34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6406-EDCB-03F3-5032-412D58FCD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07517-0DB7-404B-C24F-17470A8EC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EDD4A-1D6D-02BE-DD1D-5C12B114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8A9-BFCE-3B45-9BDF-A18D8E9B425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B9855-5E25-B710-BBC5-0F8090BB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76373-9B15-0DA1-1D6D-8F8EE912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4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C255-DDF4-63F0-DDAD-33EEC1EF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778B2-8D48-2B7B-1524-18A26563B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D5E4-8CC0-2FF8-8AC3-14F75112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8A9-BFCE-3B45-9BDF-A18D8E9B425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2EF12-6653-EBEB-D875-4BA0A54B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A9289-2A39-55B1-3EFC-56EDE873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7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55441-95CB-B5DE-2DD6-690E42849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693CC-5C2E-C91A-0588-2C54F993B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1618E-147F-ED9B-F6B4-6C3F47EF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8A9-BFCE-3B45-9BDF-A18D8E9B425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C819A-FA04-666A-AF57-50623DE3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7857C-B55D-B5A6-2B14-3B94C471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1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6E27-B7A7-97A6-81DB-019C2930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F83F7-3AC8-639E-6FFD-AEEED9AD4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EAB83-8F8E-81DF-F0B8-FAB01264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8A9-BFCE-3B45-9BDF-A18D8E9B425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E3CDA-5761-D72B-57C7-FC5FCD99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3F53-015B-8BC2-0FC9-B4478E88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E502-A9EE-283B-4675-80C420F4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F1AFD-8C43-A895-AD3F-CC2A473D5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39CB-6F95-A248-FD25-DF659148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8A9-BFCE-3B45-9BDF-A18D8E9B425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093F5-3DE9-9024-3970-E17512F4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01763-7846-F593-9F35-B8FFEBDE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4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08DC-6C38-6E0E-7ECC-0183C6E8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6595A-8B1D-3BC2-0C79-8C870211B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F269B-F043-6EE0-AFA7-290FC7DA6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750CE-1AB4-C170-E015-C5EB830C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8A9-BFCE-3B45-9BDF-A18D8E9B425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5F914-F249-5F5B-D467-F4A8449C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FAB5E-F804-7523-A3AD-D17FEF92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2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12EB-D82D-32B9-2E53-7D052851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BD0E4-7A80-A658-2C75-6B8ECA715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B905D-ACDF-36AF-A1B9-FFF490082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60B76-34C4-13FC-098D-86A779F34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D1A6F-96AC-B1F0-C79E-82100946E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50740-59F2-3E21-4D50-0BDAB3E5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8A9-BFCE-3B45-9BDF-A18D8E9B425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0530F-EDC9-086F-B91A-3D734666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379E4-662C-E9B3-9274-7D97DDFD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2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2C33-C70E-119B-191F-3651D460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52839-9B2C-F1BA-2FC0-BD58586E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8A9-BFCE-3B45-9BDF-A18D8E9B425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9120-FFEB-AFB6-C3A3-93777BCB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6D4A5-DCF9-5E98-DFA4-66B04D52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2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C5116-A690-C48C-F0A8-C16AA202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8A9-BFCE-3B45-9BDF-A18D8E9B425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744B3-F056-B491-11E6-E265261E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85B05-E4B7-0FDE-7307-3D843266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6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962F-0249-553E-6C46-30043765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90CBE-D18C-CF9C-751C-11CB68426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A2339-7B7C-27A8-597E-A161C047E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69DAF-A0FC-5175-C75E-2BC21BF1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8A9-BFCE-3B45-9BDF-A18D8E9B425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7EC62-76FE-0AB0-F84A-C830382E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9A128-8A06-AC8F-C5B1-9650F66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E5D4-F626-7D45-7D74-B6E6F4A6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B9ACC-D86C-74AC-42C1-7BD1D296B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69C62-7687-6E8F-BB81-DFCA300A0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9AE70-A2B5-E980-A864-750B7A32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8A9-BFCE-3B45-9BDF-A18D8E9B425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41913-8F2C-5598-5E4B-8990AED8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075FA-DAB2-62C1-4633-04C3D814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2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7649C-C13E-DF67-9F31-BC79F27D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29053-502A-E480-049C-01CCA17FC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6D055-34A4-494B-E35E-A7065A1D6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078A9-BFCE-3B45-9BDF-A18D8E9B425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17E96-3D1C-20A1-EFDB-9E49BE1FD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3E849-D7BD-BF81-0D82-7E310C8F2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3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8.xml"/><Relationship Id="rId18" Type="http://schemas.openxmlformats.org/officeDocument/2006/relationships/customXml" Target="../ink/ink13.xml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12" Type="http://schemas.openxmlformats.org/officeDocument/2006/relationships/image" Target="../media/image4.png"/><Relationship Id="rId17" Type="http://schemas.openxmlformats.org/officeDocument/2006/relationships/customXml" Target="../ink/ink12.xml"/><Relationship Id="rId2" Type="http://schemas.openxmlformats.org/officeDocument/2006/relationships/customXml" Target="../ink/ink1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5" Type="http://schemas.openxmlformats.org/officeDocument/2006/relationships/image" Target="../media/image2.png"/><Relationship Id="rId15" Type="http://schemas.openxmlformats.org/officeDocument/2006/relationships/customXml" Target="../ink/ink10.xml"/><Relationship Id="rId10" Type="http://schemas.openxmlformats.org/officeDocument/2006/relationships/customXml" Target="../ink/ink6.xml"/><Relationship Id="rId19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9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36.xml"/><Relationship Id="rId21" Type="http://schemas.openxmlformats.org/officeDocument/2006/relationships/customXml" Target="../ink/ink27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40.xml"/><Relationship Id="rId50" Type="http://schemas.openxmlformats.org/officeDocument/2006/relationships/image" Target="../media/image26.png"/><Relationship Id="rId55" Type="http://schemas.openxmlformats.org/officeDocument/2006/relationships/customXml" Target="../ink/ink44.xml"/><Relationship Id="rId7" Type="http://schemas.openxmlformats.org/officeDocument/2006/relationships/customXml" Target="../ink/ink17.xml"/><Relationship Id="rId2" Type="http://schemas.openxmlformats.org/officeDocument/2006/relationships/image" Target="../media/image6.png"/><Relationship Id="rId16" Type="http://schemas.openxmlformats.org/officeDocument/2006/relationships/image" Target="../media/image9.png"/><Relationship Id="rId29" Type="http://schemas.openxmlformats.org/officeDocument/2006/relationships/customXml" Target="../ink/ink31.xml"/><Relationship Id="rId11" Type="http://schemas.openxmlformats.org/officeDocument/2006/relationships/customXml" Target="../ink/ink21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35.xml"/><Relationship Id="rId40" Type="http://schemas.openxmlformats.org/officeDocument/2006/relationships/image" Target="../media/image21.png"/><Relationship Id="rId45" Type="http://schemas.openxmlformats.org/officeDocument/2006/relationships/customXml" Target="../ink/ink39.xml"/><Relationship Id="rId53" Type="http://schemas.openxmlformats.org/officeDocument/2006/relationships/customXml" Target="../ink/ink43.xml"/><Relationship Id="rId58" Type="http://schemas.openxmlformats.org/officeDocument/2006/relationships/image" Target="../media/image30.png"/><Relationship Id="rId5" Type="http://schemas.openxmlformats.org/officeDocument/2006/relationships/customXml" Target="../ink/ink15.xml"/><Relationship Id="rId19" Type="http://schemas.openxmlformats.org/officeDocument/2006/relationships/customXml" Target="../ink/ink26.xml"/><Relationship Id="rId4" Type="http://schemas.openxmlformats.org/officeDocument/2006/relationships/image" Target="../media/image7.png"/><Relationship Id="rId9" Type="http://schemas.openxmlformats.org/officeDocument/2006/relationships/customXml" Target="../ink/ink19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30.xml"/><Relationship Id="rId30" Type="http://schemas.openxmlformats.org/officeDocument/2006/relationships/image" Target="../media/image16.png"/><Relationship Id="rId35" Type="http://schemas.openxmlformats.org/officeDocument/2006/relationships/customXml" Target="../ink/ink34.xml"/><Relationship Id="rId43" Type="http://schemas.openxmlformats.org/officeDocument/2006/relationships/customXml" Target="../ink/ink38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8" Type="http://schemas.openxmlformats.org/officeDocument/2006/relationships/customXml" Target="../ink/ink18.xml"/><Relationship Id="rId51" Type="http://schemas.openxmlformats.org/officeDocument/2006/relationships/customXml" Target="../ink/ink42.xml"/><Relationship Id="rId3" Type="http://schemas.openxmlformats.org/officeDocument/2006/relationships/customXml" Target="../ink/ink14.xml"/><Relationship Id="rId12" Type="http://schemas.openxmlformats.org/officeDocument/2006/relationships/customXml" Target="../ink/ink22.xml"/><Relationship Id="rId17" Type="http://schemas.openxmlformats.org/officeDocument/2006/relationships/customXml" Target="../ink/ink25.xml"/><Relationship Id="rId25" Type="http://schemas.openxmlformats.org/officeDocument/2006/relationships/customXml" Target="../ink/ink29.xml"/><Relationship Id="rId33" Type="http://schemas.openxmlformats.org/officeDocument/2006/relationships/customXml" Target="../ink/ink33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59" Type="http://schemas.openxmlformats.org/officeDocument/2006/relationships/customXml" Target="../ink/ink46.xml"/><Relationship Id="rId20" Type="http://schemas.openxmlformats.org/officeDocument/2006/relationships/image" Target="../media/image11.png"/><Relationship Id="rId41" Type="http://schemas.openxmlformats.org/officeDocument/2006/relationships/customXml" Target="../ink/ink37.xml"/><Relationship Id="rId5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5" Type="http://schemas.openxmlformats.org/officeDocument/2006/relationships/customXml" Target="../ink/ink24.xml"/><Relationship Id="rId23" Type="http://schemas.openxmlformats.org/officeDocument/2006/relationships/customXml" Target="../ink/ink28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41.xml"/><Relationship Id="rId57" Type="http://schemas.openxmlformats.org/officeDocument/2006/relationships/customXml" Target="../ink/ink45.xml"/><Relationship Id="rId10" Type="http://schemas.openxmlformats.org/officeDocument/2006/relationships/customXml" Target="../ink/ink20.xml"/><Relationship Id="rId31" Type="http://schemas.openxmlformats.org/officeDocument/2006/relationships/customXml" Target="../ink/ink32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60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customXml" Target="../ink/ink54.xml"/><Relationship Id="rId3" Type="http://schemas.openxmlformats.org/officeDocument/2006/relationships/customXml" Target="../ink/ink47.xml"/><Relationship Id="rId7" Type="http://schemas.openxmlformats.org/officeDocument/2006/relationships/customXml" Target="../ink/ink49.xml"/><Relationship Id="rId12" Type="http://schemas.openxmlformats.org/officeDocument/2006/relationships/customXml" Target="../ink/ink53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2.xml"/><Relationship Id="rId5" Type="http://schemas.openxmlformats.org/officeDocument/2006/relationships/customXml" Target="../ink/ink48.xml"/><Relationship Id="rId10" Type="http://schemas.openxmlformats.org/officeDocument/2006/relationships/customXml" Target="../ink/ink51.xml"/><Relationship Id="rId4" Type="http://schemas.openxmlformats.org/officeDocument/2006/relationships/image" Target="../media/image33.png"/><Relationship Id="rId9" Type="http://schemas.openxmlformats.org/officeDocument/2006/relationships/customXml" Target="../ink/ink50.xml"/><Relationship Id="rId14" Type="http://schemas.openxmlformats.org/officeDocument/2006/relationships/customXml" Target="../ink/ink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2DC96A9B-0A43-4328-5B8C-8920810A7F4B}"/>
              </a:ext>
            </a:extLst>
          </p:cNvPr>
          <p:cNvGrpSpPr/>
          <p:nvPr/>
        </p:nvGrpSpPr>
        <p:grpSpPr>
          <a:xfrm>
            <a:off x="9166978" y="4708235"/>
            <a:ext cx="129600" cy="775080"/>
            <a:chOff x="8630397" y="3527883"/>
            <a:chExt cx="129600" cy="77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87AC358-E488-B91B-4EF5-109CDB981478}"/>
                    </a:ext>
                  </a:extLst>
                </p14:cNvPr>
                <p14:cNvContentPartPr/>
                <p14:nvPr/>
              </p14:nvContentPartPr>
              <p14:xfrm>
                <a:off x="8630397" y="3527883"/>
                <a:ext cx="66960" cy="741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87AC358-E488-B91B-4EF5-109CDB98147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12757" y="3510243"/>
                  <a:ext cx="10260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E24CA9A-BCC4-A5C0-5EE9-97A01931A10E}"/>
                    </a:ext>
                  </a:extLst>
                </p14:cNvPr>
                <p14:cNvContentPartPr/>
                <p14:nvPr/>
              </p14:nvContentPartPr>
              <p14:xfrm>
                <a:off x="8712477" y="4198923"/>
                <a:ext cx="47520" cy="104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E24CA9A-BCC4-A5C0-5EE9-97A01931A10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94477" y="4180923"/>
                  <a:ext cx="8316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7101A7E-34D9-C337-49A5-BF72F98C175C}"/>
              </a:ext>
            </a:extLst>
          </p:cNvPr>
          <p:cNvGrpSpPr/>
          <p:nvPr/>
        </p:nvGrpSpPr>
        <p:grpSpPr>
          <a:xfrm>
            <a:off x="9143353" y="2386640"/>
            <a:ext cx="129600" cy="775080"/>
            <a:chOff x="8630397" y="3527883"/>
            <a:chExt cx="129600" cy="77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B2927D2-ED98-66FD-DAAF-51A371A2B58C}"/>
                    </a:ext>
                  </a:extLst>
                </p14:cNvPr>
                <p14:cNvContentPartPr/>
                <p14:nvPr/>
              </p14:nvContentPartPr>
              <p14:xfrm>
                <a:off x="8630397" y="3527883"/>
                <a:ext cx="66960" cy="741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B2927D2-ED98-66FD-DAAF-51A371A2B58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12757" y="3510243"/>
                  <a:ext cx="10260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E26AE23-FF53-7297-5835-0BE94FCE0B78}"/>
                    </a:ext>
                  </a:extLst>
                </p14:cNvPr>
                <p14:cNvContentPartPr/>
                <p14:nvPr/>
              </p14:nvContentPartPr>
              <p14:xfrm>
                <a:off x="8712477" y="4198923"/>
                <a:ext cx="47520" cy="104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E26AE23-FF53-7297-5835-0BE94FCE0B7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94477" y="4180923"/>
                  <a:ext cx="83160" cy="1396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A3CF009-C9BF-B04A-5051-3EE6788533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533" y="457330"/>
            <a:ext cx="4433732" cy="5667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55BFD9-A1BB-9B58-DA71-41479A0611FC}"/>
              </a:ext>
            </a:extLst>
          </p:cNvPr>
          <p:cNvSpPr txBox="1"/>
          <p:nvPr/>
        </p:nvSpPr>
        <p:spPr>
          <a:xfrm>
            <a:off x="8437495" y="890755"/>
            <a:ext cx="107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Raw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28D83-377C-B4E8-AC1E-FAD207AAD8AA}"/>
              </a:ext>
            </a:extLst>
          </p:cNvPr>
          <p:cNvSpPr txBox="1"/>
          <p:nvPr/>
        </p:nvSpPr>
        <p:spPr>
          <a:xfrm>
            <a:off x="7792127" y="2024337"/>
            <a:ext cx="1723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Raw digital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E44461-EC17-310A-142D-9F3194DEB270}"/>
              </a:ext>
            </a:extLst>
          </p:cNvPr>
          <p:cNvSpPr txBox="1"/>
          <p:nvPr/>
        </p:nvSpPr>
        <p:spPr>
          <a:xfrm>
            <a:off x="7891898" y="3157919"/>
            <a:ext cx="162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Processed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64536-DC30-E997-F29E-B369F27CAD9D}"/>
              </a:ext>
            </a:extLst>
          </p:cNvPr>
          <p:cNvSpPr txBox="1"/>
          <p:nvPr/>
        </p:nvSpPr>
        <p:spPr>
          <a:xfrm>
            <a:off x="7439017" y="4291501"/>
            <a:ext cx="207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Quantitative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0B3F0-B60D-CDDA-0C0C-C3DB4DCEE642}"/>
              </a:ext>
            </a:extLst>
          </p:cNvPr>
          <p:cNvSpPr txBox="1"/>
          <p:nvPr/>
        </p:nvSpPr>
        <p:spPr>
          <a:xfrm>
            <a:off x="7722428" y="5425083"/>
            <a:ext cx="17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Research reports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0B12E6-8F7D-6F0F-5D18-6F00A2BFDA7C}"/>
              </a:ext>
            </a:extLst>
          </p:cNvPr>
          <p:cNvGrpSpPr/>
          <p:nvPr/>
        </p:nvGrpSpPr>
        <p:grpSpPr>
          <a:xfrm>
            <a:off x="9154378" y="3527883"/>
            <a:ext cx="129600" cy="775080"/>
            <a:chOff x="8630397" y="3527883"/>
            <a:chExt cx="129600" cy="77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47F4E02-9AD4-009C-E946-A9895672ED11}"/>
                    </a:ext>
                  </a:extLst>
                </p14:cNvPr>
                <p14:cNvContentPartPr/>
                <p14:nvPr/>
              </p14:nvContentPartPr>
              <p14:xfrm>
                <a:off x="8630397" y="3527883"/>
                <a:ext cx="66960" cy="741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47F4E02-9AD4-009C-E946-A9895672ED1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12757" y="3510243"/>
                  <a:ext cx="10260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A7680F6-8165-4FC9-C728-E71F3BCAEC39}"/>
                    </a:ext>
                  </a:extLst>
                </p14:cNvPr>
                <p14:cNvContentPartPr/>
                <p14:nvPr/>
              </p14:nvContentPartPr>
              <p14:xfrm>
                <a:off x="8712477" y="4198923"/>
                <a:ext cx="47520" cy="104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A7680F6-8165-4FC9-C728-E71F3BCAEC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94477" y="4180923"/>
                  <a:ext cx="83160" cy="139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48ABF76-9727-E60C-201D-A31AD7835DF5}"/>
              </a:ext>
            </a:extLst>
          </p:cNvPr>
          <p:cNvSpPr txBox="1"/>
          <p:nvPr/>
        </p:nvSpPr>
        <p:spPr>
          <a:xfrm>
            <a:off x="9644772" y="832436"/>
            <a:ext cx="193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Unaltered analog data</a:t>
            </a:r>
          </a:p>
          <a:p>
            <a:r>
              <a:rPr lang="en-US" sz="1200" dirty="0">
                <a:latin typeface="Times" pitchFamily="2" charset="0"/>
              </a:rPr>
              <a:t>(e.g., paper surveys)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98562F-815F-149C-E4A0-73CC1AE2A1CE}"/>
              </a:ext>
            </a:extLst>
          </p:cNvPr>
          <p:cNvSpPr txBox="1"/>
          <p:nvPr/>
        </p:nvSpPr>
        <p:spPr>
          <a:xfrm>
            <a:off x="9634424" y="1917559"/>
            <a:ext cx="195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Data in their most basic digital form (e.g., videos or experiment software output)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DF174C-F7E9-A7E1-BCC6-2BF6319AB18D}"/>
              </a:ext>
            </a:extLst>
          </p:cNvPr>
          <p:cNvSpPr txBox="1"/>
          <p:nvPr/>
        </p:nvSpPr>
        <p:spPr>
          <a:xfrm>
            <a:off x="9657950" y="3085785"/>
            <a:ext cx="195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Data after initial cleaning and preprocessing (e.g., spreadsheets)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840794-78E8-C634-D77F-95A46CF0342F}"/>
              </a:ext>
            </a:extLst>
          </p:cNvPr>
          <p:cNvSpPr txBox="1"/>
          <p:nvPr/>
        </p:nvSpPr>
        <p:spPr>
          <a:xfrm>
            <a:off x="9657950" y="4250943"/>
            <a:ext cx="195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Figures, tables, and numeric values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9B1B79-7833-FFDB-8784-F5F88B7B2B8C}"/>
              </a:ext>
            </a:extLst>
          </p:cNvPr>
          <p:cNvSpPr txBox="1"/>
          <p:nvPr/>
        </p:nvSpPr>
        <p:spPr>
          <a:xfrm>
            <a:off x="9644771" y="5485888"/>
            <a:ext cx="1951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Papers, posters, slides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87463C-937E-4973-7E03-CED82C8E844F}"/>
              </a:ext>
            </a:extLst>
          </p:cNvPr>
          <p:cNvSpPr txBox="1"/>
          <p:nvPr/>
        </p:nvSpPr>
        <p:spPr>
          <a:xfrm>
            <a:off x="8589258" y="4926284"/>
            <a:ext cx="12233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Dissemination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DC5918-024B-9E22-B68E-BDE5EA2BD4E8}"/>
              </a:ext>
            </a:extLst>
          </p:cNvPr>
          <p:cNvSpPr txBox="1"/>
          <p:nvPr/>
        </p:nvSpPr>
        <p:spPr>
          <a:xfrm>
            <a:off x="8813679" y="3758683"/>
            <a:ext cx="77450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F7D3BB-45B8-20FF-B071-882517B03274}"/>
              </a:ext>
            </a:extLst>
          </p:cNvPr>
          <p:cNvSpPr txBox="1"/>
          <p:nvPr/>
        </p:nvSpPr>
        <p:spPr>
          <a:xfrm>
            <a:off x="8721314" y="2591081"/>
            <a:ext cx="95923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Processing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AA62A-E6D5-2D13-A60D-D542B162F3E4}"/>
              </a:ext>
            </a:extLst>
          </p:cNvPr>
          <p:cNvSpPr txBox="1"/>
          <p:nvPr/>
        </p:nvSpPr>
        <p:spPr>
          <a:xfrm>
            <a:off x="8695730" y="1464575"/>
            <a:ext cx="101040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Digitization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3B08C6E-2C5A-5E33-814F-A9628219D686}"/>
                  </a:ext>
                </a:extLst>
              </p14:cNvPr>
              <p14:cNvContentPartPr/>
              <p14:nvPr/>
            </p14:nvContentPartPr>
            <p14:xfrm>
              <a:off x="9208695" y="1793403"/>
              <a:ext cx="360" cy="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3B08C6E-2C5A-5E33-814F-A9628219D68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90695" y="1775763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EC6372EF-AEE4-D918-BFDF-31C39194D8F2}"/>
              </a:ext>
            </a:extLst>
          </p:cNvPr>
          <p:cNvGrpSpPr/>
          <p:nvPr/>
        </p:nvGrpSpPr>
        <p:grpSpPr>
          <a:xfrm>
            <a:off x="9157215" y="1281483"/>
            <a:ext cx="116640" cy="749160"/>
            <a:chOff x="9188037" y="1281483"/>
            <a:chExt cx="116640" cy="74916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0A0A9D6-7A32-712C-5BE2-0687388EA304}"/>
                </a:ext>
              </a:extLst>
            </p:cNvPr>
            <p:cNvGrpSpPr/>
            <p:nvPr/>
          </p:nvGrpSpPr>
          <p:grpSpPr>
            <a:xfrm>
              <a:off x="9221877" y="1281483"/>
              <a:ext cx="9720" cy="178920"/>
              <a:chOff x="9221877" y="1281483"/>
              <a:chExt cx="9720" cy="178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C59FCFFB-7A5A-8953-DACA-692F682A3404}"/>
                      </a:ext>
                    </a:extLst>
                  </p14:cNvPr>
                  <p14:cNvContentPartPr/>
                  <p14:nvPr/>
                </p14:nvContentPartPr>
                <p14:xfrm>
                  <a:off x="9221877" y="1281483"/>
                  <a:ext cx="360" cy="36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C59FCFFB-7A5A-8953-DACA-692F682A3404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9203877" y="126348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7E23F3C5-4C3F-0024-6B47-6446EC8670F6}"/>
                      </a:ext>
                    </a:extLst>
                  </p14:cNvPr>
                  <p14:cNvContentPartPr/>
                  <p14:nvPr/>
                </p14:nvContentPartPr>
                <p14:xfrm>
                  <a:off x="9228717" y="1376163"/>
                  <a:ext cx="360" cy="36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7E23F3C5-4C3F-0024-6B47-6446EC8670F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9210717" y="135816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5EB00945-D486-6C27-0069-C9FE57C620FA}"/>
                      </a:ext>
                    </a:extLst>
                  </p14:cNvPr>
                  <p14:cNvContentPartPr/>
                  <p14:nvPr/>
                </p14:nvContentPartPr>
                <p14:xfrm>
                  <a:off x="9231237" y="1460043"/>
                  <a:ext cx="360" cy="36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5EB00945-D486-6C27-0069-C9FE57C620F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9213237" y="144204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19E31A4-42DF-0017-DADD-916D47A16615}"/>
                </a:ext>
              </a:extLst>
            </p:cNvPr>
            <p:cNvGrpSpPr/>
            <p:nvPr/>
          </p:nvGrpSpPr>
          <p:grpSpPr>
            <a:xfrm>
              <a:off x="9188037" y="1908243"/>
              <a:ext cx="116640" cy="122400"/>
              <a:chOff x="9188037" y="1908243"/>
              <a:chExt cx="116640" cy="122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5BDAFCE1-A6D4-BBA5-1129-2A49A9D78EDA}"/>
                      </a:ext>
                    </a:extLst>
                  </p14:cNvPr>
                  <p14:cNvContentPartPr/>
                  <p14:nvPr/>
                </p14:nvContentPartPr>
                <p14:xfrm>
                  <a:off x="9243117" y="1908243"/>
                  <a:ext cx="360" cy="36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5BDAFCE1-A6D4-BBA5-1129-2A49A9D78ED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9225477" y="189060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EB3C6BB9-4834-F5B8-759F-061D6EF27F8D}"/>
                      </a:ext>
                    </a:extLst>
                  </p14:cNvPr>
                  <p14:cNvContentPartPr/>
                  <p14:nvPr/>
                </p14:nvContentPartPr>
                <p14:xfrm>
                  <a:off x="9240597" y="2006883"/>
                  <a:ext cx="360" cy="36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EB3C6BB9-4834-F5B8-759F-061D6EF27F8D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9222597" y="198924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3FA3AC02-B9D0-092F-D3BE-74EEA50CA8A7}"/>
                      </a:ext>
                    </a:extLst>
                  </p14:cNvPr>
                  <p14:cNvContentPartPr/>
                  <p14:nvPr/>
                </p14:nvContentPartPr>
                <p14:xfrm>
                  <a:off x="9188037" y="1970883"/>
                  <a:ext cx="116640" cy="59760"/>
                </p14:xfrm>
              </p:contentPart>
            </mc:Choice>
            <mc:Fallback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3FA3AC02-B9D0-092F-D3BE-74EEA50CA8A7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9170397" y="1952883"/>
                    <a:ext cx="152280" cy="95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74804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104A1ECB-67C3-30CE-E883-8FF1A5737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01" y="258770"/>
            <a:ext cx="3816679" cy="19556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D1CEF7-DF6A-E17A-D073-DD0EF1BEA278}"/>
                  </a:ext>
                </a:extLst>
              </p14:cNvPr>
              <p14:cNvContentPartPr/>
              <p14:nvPr/>
            </p14:nvContentPartPr>
            <p14:xfrm>
              <a:off x="6562917" y="3717963"/>
              <a:ext cx="293400" cy="297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D1CEF7-DF6A-E17A-D073-DD0EF1BEA2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5277" y="3700323"/>
                <a:ext cx="3290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CF6DA80-1734-9173-543D-C89796E06014}"/>
                  </a:ext>
                </a:extLst>
              </p14:cNvPr>
              <p14:cNvContentPartPr/>
              <p14:nvPr/>
            </p14:nvContentPartPr>
            <p14:xfrm>
              <a:off x="7650265" y="3717963"/>
              <a:ext cx="293400" cy="297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CF6DA80-1734-9173-543D-C89796E060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2625" y="3700323"/>
                <a:ext cx="3290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31B43F7-DF39-E1F8-D73E-EFD07CCF505A}"/>
                  </a:ext>
                </a:extLst>
              </p14:cNvPr>
              <p14:cNvContentPartPr/>
              <p14:nvPr/>
            </p14:nvContentPartPr>
            <p14:xfrm>
              <a:off x="8265002" y="3717963"/>
              <a:ext cx="293400" cy="297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1B43F7-DF39-E1F8-D73E-EFD07CCF50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47362" y="3700323"/>
                <a:ext cx="3290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5C5DA3F-8A25-45A8-CFA9-49C1B018AFC2}"/>
                  </a:ext>
                </a:extLst>
              </p14:cNvPr>
              <p14:cNvContentPartPr/>
              <p14:nvPr/>
            </p14:nvContentPartPr>
            <p14:xfrm>
              <a:off x="9025290" y="4229958"/>
              <a:ext cx="293400" cy="297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5C5DA3F-8A25-45A8-CFA9-49C1B018AF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07650" y="4212318"/>
                <a:ext cx="3290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C43FEA1-96E0-7C5C-E521-DDD4687A75ED}"/>
                  </a:ext>
                </a:extLst>
              </p14:cNvPr>
              <p14:cNvContentPartPr/>
              <p14:nvPr/>
            </p14:nvContentPartPr>
            <p14:xfrm>
              <a:off x="9487626" y="3717963"/>
              <a:ext cx="293400" cy="297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C43FEA1-96E0-7C5C-E521-DDD4687A75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69986" y="3700323"/>
                <a:ext cx="3290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90D93E8-765D-ADA3-8679-DE170F446DB0}"/>
                  </a:ext>
                </a:extLst>
              </p14:cNvPr>
              <p14:cNvContentPartPr/>
              <p14:nvPr/>
            </p14:nvContentPartPr>
            <p14:xfrm>
              <a:off x="10372920" y="3717963"/>
              <a:ext cx="293400" cy="297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90D93E8-765D-ADA3-8679-DE170F446D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55280" y="3700323"/>
                <a:ext cx="3290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B84A0B3-C2CA-C67D-445E-EA70899901E9}"/>
                  </a:ext>
                </a:extLst>
              </p14:cNvPr>
              <p14:cNvContentPartPr/>
              <p14:nvPr/>
            </p14:nvContentPartPr>
            <p14:xfrm>
              <a:off x="7356865" y="2991357"/>
              <a:ext cx="293400" cy="297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B84A0B3-C2CA-C67D-445E-EA70899901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9225" y="2973717"/>
                <a:ext cx="3290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564D228-D532-0B4C-2143-603A16FFAA78}"/>
                  </a:ext>
                </a:extLst>
              </p14:cNvPr>
              <p14:cNvContentPartPr/>
              <p14:nvPr/>
            </p14:nvContentPartPr>
            <p14:xfrm>
              <a:off x="7971602" y="2991357"/>
              <a:ext cx="293400" cy="297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564D228-D532-0B4C-2143-603A16FFAA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3962" y="2973717"/>
                <a:ext cx="3290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3953BEA-6E2D-A7B5-EC61-0FAC0182F1E8}"/>
                  </a:ext>
                </a:extLst>
              </p14:cNvPr>
              <p14:cNvContentPartPr/>
              <p14:nvPr/>
            </p14:nvContentPartPr>
            <p14:xfrm>
              <a:off x="8614352" y="2991357"/>
              <a:ext cx="293400" cy="297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3953BEA-6E2D-A7B5-EC61-0FAC0182F1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96712" y="2973717"/>
                <a:ext cx="3290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2DE3B72-D649-8138-D992-D925E70E2EC4}"/>
                  </a:ext>
                </a:extLst>
              </p14:cNvPr>
              <p14:cNvContentPartPr/>
              <p14:nvPr/>
            </p14:nvContentPartPr>
            <p14:xfrm>
              <a:off x="8595117" y="3865563"/>
              <a:ext cx="859320" cy="15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2DE3B72-D649-8138-D992-D925E70E2EC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77477" y="3847563"/>
                <a:ext cx="8949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15F4D9A-0A42-E2BD-A0F1-773E5C0421E9}"/>
                  </a:ext>
                </a:extLst>
              </p14:cNvPr>
              <p14:cNvContentPartPr/>
              <p14:nvPr/>
            </p14:nvContentPartPr>
            <p14:xfrm>
              <a:off x="9804717" y="3891123"/>
              <a:ext cx="545400" cy="6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15F4D9A-0A42-E2BD-A0F1-773E5C0421E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787077" y="3873483"/>
                <a:ext cx="58104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7A75A7A9-D08E-FC5D-74B0-6F0B7FA1129F}"/>
              </a:ext>
            </a:extLst>
          </p:cNvPr>
          <p:cNvGrpSpPr/>
          <p:nvPr/>
        </p:nvGrpSpPr>
        <p:grpSpPr>
          <a:xfrm>
            <a:off x="6922557" y="3127923"/>
            <a:ext cx="1286640" cy="761400"/>
            <a:chOff x="6922557" y="3127923"/>
            <a:chExt cx="1286640" cy="76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AEAB51-F4E5-87DA-7637-D8D92417408D}"/>
                    </a:ext>
                  </a:extLst>
                </p14:cNvPr>
                <p14:cNvContentPartPr/>
                <p14:nvPr/>
              </p14:nvContentPartPr>
              <p14:xfrm>
                <a:off x="6922557" y="3866643"/>
                <a:ext cx="696600" cy="18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AEAB51-F4E5-87DA-7637-D8D92417408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04557" y="3849003"/>
                  <a:ext cx="7322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F7FA564-5874-6F44-D8EC-D39F37CAED03}"/>
                    </a:ext>
                  </a:extLst>
                </p14:cNvPr>
                <p14:cNvContentPartPr/>
                <p14:nvPr/>
              </p14:nvContentPartPr>
              <p14:xfrm>
                <a:off x="7960077" y="3886443"/>
                <a:ext cx="249120" cy="2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F7FA564-5874-6F44-D8EC-D39F37CAED0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42077" y="3868803"/>
                  <a:ext cx="2847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C66BA4E-7BCA-D871-BC7D-800C4FA03915}"/>
                    </a:ext>
                  </a:extLst>
                </p14:cNvPr>
                <p14:cNvContentPartPr/>
                <p14:nvPr/>
              </p14:nvContentPartPr>
              <p14:xfrm>
                <a:off x="7052157" y="3127923"/>
                <a:ext cx="308520" cy="755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C66BA4E-7BCA-D871-BC7D-800C4FA0391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34517" y="3110283"/>
                  <a:ext cx="344160" cy="7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F91AB1D-5DDC-A645-90D2-E59A229124CE}"/>
                    </a:ext>
                  </a:extLst>
                </p14:cNvPr>
                <p14:cNvContentPartPr/>
                <p14:nvPr/>
              </p14:nvContentPartPr>
              <p14:xfrm>
                <a:off x="7688637" y="3149883"/>
                <a:ext cx="25380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F91AB1D-5DDC-A645-90D2-E59A229124C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670637" y="3132243"/>
                  <a:ext cx="28944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5C153A1-AC02-BF9A-ECF4-439B426400D9}"/>
                  </a:ext>
                </a:extLst>
              </p14:cNvPr>
              <p14:cNvContentPartPr/>
              <p14:nvPr/>
            </p14:nvContentPartPr>
            <p14:xfrm>
              <a:off x="8309637" y="3141243"/>
              <a:ext cx="264240" cy="11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5C153A1-AC02-BF9A-ECF4-439B426400D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291997" y="3123603"/>
                <a:ext cx="2998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13B5B42-66C5-486B-9BF0-0B9722FC183A}"/>
                  </a:ext>
                </a:extLst>
              </p14:cNvPr>
              <p14:cNvContentPartPr/>
              <p14:nvPr/>
            </p14:nvContentPartPr>
            <p14:xfrm>
              <a:off x="8929197" y="3154563"/>
              <a:ext cx="459720" cy="706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13B5B42-66C5-486B-9BF0-0B9722FC183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11197" y="3136923"/>
                <a:ext cx="495360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0991127-F3F8-B2BC-440E-31528511A37C}"/>
                  </a:ext>
                </a:extLst>
              </p14:cNvPr>
              <p14:cNvContentPartPr/>
              <p14:nvPr/>
            </p14:nvContentPartPr>
            <p14:xfrm>
              <a:off x="8608077" y="3888963"/>
              <a:ext cx="387360" cy="474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0991127-F3F8-B2BC-440E-31528511A37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590437" y="3871323"/>
                <a:ext cx="42300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672B785-E48B-E4C6-0572-429B9BB35954}"/>
                  </a:ext>
                </a:extLst>
              </p14:cNvPr>
              <p14:cNvContentPartPr/>
              <p14:nvPr/>
            </p14:nvContentPartPr>
            <p14:xfrm>
              <a:off x="9354717" y="3903003"/>
              <a:ext cx="798840" cy="485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672B785-E48B-E4C6-0572-429B9BB3595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336717" y="3885363"/>
                <a:ext cx="83448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F2D6095-0DAB-4F99-38A8-4A18EF6E890E}"/>
                  </a:ext>
                </a:extLst>
              </p14:cNvPr>
              <p14:cNvContentPartPr/>
              <p14:nvPr/>
            </p14:nvContentPartPr>
            <p14:xfrm>
              <a:off x="6640677" y="3863763"/>
              <a:ext cx="128160" cy="34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F2D6095-0DAB-4F99-38A8-4A18EF6E890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86677" y="3756123"/>
                <a:ext cx="2358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7C6C64E-78FF-7740-26A4-6385826D0D9B}"/>
                  </a:ext>
                </a:extLst>
              </p14:cNvPr>
              <p14:cNvContentPartPr/>
              <p14:nvPr/>
            </p14:nvContentPartPr>
            <p14:xfrm>
              <a:off x="7736877" y="3850083"/>
              <a:ext cx="108360" cy="42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7C6C64E-78FF-7740-26A4-6385826D0D9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83237" y="3742083"/>
                <a:ext cx="2160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E4341E9-EBCA-07CA-B712-3828D87EBE00}"/>
                  </a:ext>
                </a:extLst>
              </p14:cNvPr>
              <p14:cNvContentPartPr/>
              <p14:nvPr/>
            </p14:nvContentPartPr>
            <p14:xfrm>
              <a:off x="8349597" y="3836763"/>
              <a:ext cx="135720" cy="60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E4341E9-EBCA-07CA-B712-3828D87EBE0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295597" y="3729123"/>
                <a:ext cx="2433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82BF628-A91E-F0AB-58E0-5EEAAF910894}"/>
                  </a:ext>
                </a:extLst>
              </p14:cNvPr>
              <p14:cNvContentPartPr/>
              <p14:nvPr/>
            </p14:nvContentPartPr>
            <p14:xfrm>
              <a:off x="9576837" y="3839643"/>
              <a:ext cx="121680" cy="42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82BF628-A91E-F0AB-58E0-5EEAAF91089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522837" y="3732003"/>
                <a:ext cx="2293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544ECC7-17FF-4C97-3C31-A51D07F0C434}"/>
                  </a:ext>
                </a:extLst>
              </p14:cNvPr>
              <p14:cNvContentPartPr/>
              <p14:nvPr/>
            </p14:nvContentPartPr>
            <p14:xfrm>
              <a:off x="10453437" y="3829203"/>
              <a:ext cx="140760" cy="75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544ECC7-17FF-4C97-3C31-A51D07F0C43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399437" y="3721563"/>
                <a:ext cx="2484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F9C010B-C510-2551-253C-C3A995A1E83F}"/>
                  </a:ext>
                </a:extLst>
              </p14:cNvPr>
              <p14:cNvContentPartPr/>
              <p14:nvPr/>
            </p14:nvContentPartPr>
            <p14:xfrm>
              <a:off x="9104517" y="4360923"/>
              <a:ext cx="149760" cy="36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F9C010B-C510-2551-253C-C3A995A1E83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050517" y="4252923"/>
                <a:ext cx="2574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B77AF9E-42F4-A93C-A71C-14B8D581660D}"/>
                  </a:ext>
                </a:extLst>
              </p14:cNvPr>
              <p14:cNvContentPartPr/>
              <p14:nvPr/>
            </p14:nvContentPartPr>
            <p14:xfrm>
              <a:off x="7417917" y="3142683"/>
              <a:ext cx="155160" cy="37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B77AF9E-42F4-A93C-A71C-14B8D581660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364277" y="3034683"/>
                <a:ext cx="26280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231FCFD-4EEA-14A3-4CAC-5A5348182C42}"/>
                  </a:ext>
                </a:extLst>
              </p14:cNvPr>
              <p14:cNvContentPartPr/>
              <p14:nvPr/>
            </p14:nvContentPartPr>
            <p14:xfrm>
              <a:off x="8047917" y="3110283"/>
              <a:ext cx="123840" cy="676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231FCFD-4EEA-14A3-4CAC-5A5348182C4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994277" y="3002283"/>
                <a:ext cx="23148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F04296D-888F-6C12-D71E-2E1B8DFD3FC3}"/>
                  </a:ext>
                </a:extLst>
              </p14:cNvPr>
              <p14:cNvContentPartPr/>
              <p14:nvPr/>
            </p14:nvContentPartPr>
            <p14:xfrm>
              <a:off x="8703837" y="3133683"/>
              <a:ext cx="124560" cy="15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F04296D-888F-6C12-D71E-2E1B8DFD3FC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650197" y="3025683"/>
                <a:ext cx="232200" cy="23076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601F2F82-774D-4D04-2E67-B46C1D938B8D}"/>
              </a:ext>
            </a:extLst>
          </p:cNvPr>
          <p:cNvSpPr txBox="1"/>
          <p:nvPr/>
        </p:nvSpPr>
        <p:spPr>
          <a:xfrm>
            <a:off x="7471316" y="2546362"/>
            <a:ext cx="115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Your work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A6559F-DFAF-A89D-4849-E9FABAE567D1}"/>
              </a:ext>
            </a:extLst>
          </p:cNvPr>
          <p:cNvSpPr txBox="1"/>
          <p:nvPr/>
        </p:nvSpPr>
        <p:spPr>
          <a:xfrm>
            <a:off x="8076001" y="4605737"/>
            <a:ext cx="218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Someone else’s work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DD1E17-6EDC-B568-0CA5-4A0A4BF9B5EA}"/>
              </a:ext>
            </a:extLst>
          </p:cNvPr>
          <p:cNvSpPr txBox="1"/>
          <p:nvPr/>
        </p:nvSpPr>
        <p:spPr>
          <a:xfrm>
            <a:off x="5987516" y="4091797"/>
            <a:ext cx="13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Main branch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C5F7B8-0DB8-55DA-B433-7D52858C1115}"/>
              </a:ext>
            </a:extLst>
          </p:cNvPr>
          <p:cNvGrpSpPr/>
          <p:nvPr/>
        </p:nvGrpSpPr>
        <p:grpSpPr>
          <a:xfrm>
            <a:off x="6950637" y="3227283"/>
            <a:ext cx="179640" cy="176400"/>
            <a:chOff x="6950637" y="3227283"/>
            <a:chExt cx="179640" cy="1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C275396-7552-ED53-37C9-D98AAB501705}"/>
                    </a:ext>
                  </a:extLst>
                </p14:cNvPr>
                <p14:cNvContentPartPr/>
                <p14:nvPr/>
              </p14:nvContentPartPr>
              <p14:xfrm>
                <a:off x="6950637" y="3227283"/>
                <a:ext cx="161640" cy="155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C275396-7552-ED53-37C9-D98AAB50170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41277" y="3218283"/>
                  <a:ext cx="180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6468DE0-3DFA-6D15-68CF-A0763A826681}"/>
                    </a:ext>
                  </a:extLst>
                </p14:cNvPr>
                <p14:cNvContentPartPr/>
                <p14:nvPr/>
              </p14:nvContentPartPr>
              <p14:xfrm>
                <a:off x="7036677" y="3403323"/>
                <a:ext cx="9360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6468DE0-3DFA-6D15-68CF-A0763A82668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027317" y="3393963"/>
                  <a:ext cx="112320" cy="19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2A1C7A7-ED10-CEDF-0236-72ECEFD7C6CC}"/>
              </a:ext>
            </a:extLst>
          </p:cNvPr>
          <p:cNvSpPr txBox="1"/>
          <p:nvPr/>
        </p:nvSpPr>
        <p:spPr>
          <a:xfrm>
            <a:off x="5864669" y="2917683"/>
            <a:ext cx="1049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Times" pitchFamily="2" charset="0"/>
              </a:rPr>
              <a:t>Starting a new branch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B07B3D-BF9F-ED0A-0EB9-2D41AB6F7874}"/>
              </a:ext>
            </a:extLst>
          </p:cNvPr>
          <p:cNvSpPr txBox="1"/>
          <p:nvPr/>
        </p:nvSpPr>
        <p:spPr>
          <a:xfrm>
            <a:off x="9445745" y="2650676"/>
            <a:ext cx="12983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Merging the branch back in to main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8AD94B3-0F48-5936-F7D2-EC883CCF54BC}"/>
                  </a:ext>
                </a:extLst>
              </p14:cNvPr>
              <p14:cNvContentPartPr/>
              <p14:nvPr/>
            </p14:nvContentPartPr>
            <p14:xfrm>
              <a:off x="9321237" y="3188403"/>
              <a:ext cx="104040" cy="354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8AD94B3-0F48-5936-F7D2-EC883CCF54B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311877" y="3179043"/>
                <a:ext cx="122760" cy="37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8C5E0B4B-7991-F940-73A3-EB1378287C3C}"/>
              </a:ext>
            </a:extLst>
          </p:cNvPr>
          <p:cNvGrpSpPr/>
          <p:nvPr/>
        </p:nvGrpSpPr>
        <p:grpSpPr>
          <a:xfrm>
            <a:off x="7493157" y="4219083"/>
            <a:ext cx="284040" cy="833040"/>
            <a:chOff x="7493157" y="4219083"/>
            <a:chExt cx="284040" cy="83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A971BFD-1402-FBBD-AD9D-029B4F3B5F24}"/>
                    </a:ext>
                  </a:extLst>
                </p14:cNvPr>
                <p14:cNvContentPartPr/>
                <p14:nvPr/>
              </p14:nvContentPartPr>
              <p14:xfrm>
                <a:off x="7493157" y="4281723"/>
                <a:ext cx="213120" cy="770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A971BFD-1402-FBBD-AD9D-029B4F3B5F2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83797" y="4272363"/>
                  <a:ext cx="231840" cy="7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CC25604-9C20-149D-3405-2188624AD9E8}"/>
                    </a:ext>
                  </a:extLst>
                </p14:cNvPr>
                <p14:cNvContentPartPr/>
                <p14:nvPr/>
              </p14:nvContentPartPr>
              <p14:xfrm>
                <a:off x="7615917" y="4219083"/>
                <a:ext cx="161280" cy="130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CC25604-9C20-149D-3405-2188624AD9E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06557" y="4209723"/>
                  <a:ext cx="180000" cy="149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1B1D19A-DEC3-4800-D15F-8C7C581FC72D}"/>
              </a:ext>
            </a:extLst>
          </p:cNvPr>
          <p:cNvSpPr txBox="1"/>
          <p:nvPr/>
        </p:nvSpPr>
        <p:spPr>
          <a:xfrm>
            <a:off x="6747849" y="5048689"/>
            <a:ext cx="1513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" pitchFamily="2" charset="0"/>
              </a:rPr>
              <a:t>A single commit on the main branch</a:t>
            </a:r>
          </a:p>
        </p:txBody>
      </p:sp>
    </p:spTree>
    <p:extLst>
      <p:ext uri="{BB962C8B-B14F-4D97-AF65-F5344CB8AC3E}">
        <p14:creationId xmlns:p14="http://schemas.microsoft.com/office/powerpoint/2010/main" val="205192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0A67FE65-ABEE-54BB-E286-4E76D9E06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265" y="0"/>
            <a:ext cx="3914959" cy="3201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29FC7F-814C-A8FC-4F89-8C023B26A8F8}"/>
              </a:ext>
            </a:extLst>
          </p:cNvPr>
          <p:cNvSpPr txBox="1"/>
          <p:nvPr/>
        </p:nvSpPr>
        <p:spPr>
          <a:xfrm>
            <a:off x="7471760" y="3521385"/>
            <a:ext cx="228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How to share?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a FAIR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Check for…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Access controls for sensitive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Size restrictions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253DF5-D673-ED76-554E-17FB5B095FFC}"/>
              </a:ext>
            </a:extLst>
          </p:cNvPr>
          <p:cNvSpPr txBox="1"/>
          <p:nvPr/>
        </p:nvSpPr>
        <p:spPr>
          <a:xfrm>
            <a:off x="361978" y="3521385"/>
            <a:ext cx="228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Can you share / must you share? </a:t>
            </a:r>
          </a:p>
          <a:p>
            <a:endParaRPr lang="en-US" sz="1600" dirty="0"/>
          </a:p>
          <a:p>
            <a:r>
              <a:rPr lang="en-US" sz="1600" dirty="0"/>
              <a:t>Check with…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Collaborators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Ethics Review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Contracts or data use agreements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Journal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Funders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361420-25F7-7E5E-8258-82B18B1FF788}"/>
              </a:ext>
            </a:extLst>
          </p:cNvPr>
          <p:cNvSpPr txBox="1"/>
          <p:nvPr/>
        </p:nvSpPr>
        <p:spPr>
          <a:xfrm>
            <a:off x="2731905" y="3521385"/>
            <a:ext cx="228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What can you share?</a:t>
            </a:r>
          </a:p>
          <a:p>
            <a:endParaRPr lang="en-US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Study 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Materials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Raw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Analysis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Research reports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605D29-20B0-2D15-48BE-80A26DFD8784}"/>
              </a:ext>
            </a:extLst>
          </p:cNvPr>
          <p:cNvSpPr txBox="1"/>
          <p:nvPr/>
        </p:nvSpPr>
        <p:spPr>
          <a:xfrm>
            <a:off x="5101832" y="3525847"/>
            <a:ext cx="228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When to share?</a:t>
            </a:r>
          </a:p>
          <a:p>
            <a:endParaRPr lang="en-US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As data are being collected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When submitting a paper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When the paper is published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After an embargo period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3A4838-85E7-FB35-83DC-BFF523077E54}"/>
              </a:ext>
            </a:extLst>
          </p:cNvPr>
          <p:cNvGrpSpPr/>
          <p:nvPr/>
        </p:nvGrpSpPr>
        <p:grpSpPr>
          <a:xfrm>
            <a:off x="2386816" y="3682879"/>
            <a:ext cx="326160" cy="183600"/>
            <a:chOff x="2386816" y="3682879"/>
            <a:chExt cx="326160" cy="18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9EA7948-B791-D7A3-1F68-20F082CB0061}"/>
                    </a:ext>
                  </a:extLst>
                </p14:cNvPr>
                <p14:cNvContentPartPr/>
                <p14:nvPr/>
              </p14:nvContentPartPr>
              <p14:xfrm>
                <a:off x="2386816" y="3682879"/>
                <a:ext cx="312480" cy="76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9EA7948-B791-D7A3-1F68-20F082CB006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68816" y="3664879"/>
                  <a:ext cx="3481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12D75A-1FE8-6A61-D064-59F428C1C346}"/>
                    </a:ext>
                  </a:extLst>
                </p14:cNvPr>
                <p14:cNvContentPartPr/>
                <p14:nvPr/>
              </p14:nvContentPartPr>
              <p14:xfrm>
                <a:off x="2593096" y="3682879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12D75A-1FE8-6A61-D064-59F428C1C34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75456" y="366487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E1EFF04-FB7F-A2C7-0699-1CE9C5FF8C0E}"/>
                    </a:ext>
                  </a:extLst>
                </p14:cNvPr>
                <p14:cNvContentPartPr/>
                <p14:nvPr/>
              </p14:nvContentPartPr>
              <p14:xfrm>
                <a:off x="2616496" y="3771439"/>
                <a:ext cx="96480" cy="95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E1EFF04-FB7F-A2C7-0699-1CE9C5FF8C0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98856" y="3753799"/>
                  <a:ext cx="13212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E80E9C-50E7-FA84-96E2-1EFBD8C09EE7}"/>
              </a:ext>
            </a:extLst>
          </p:cNvPr>
          <p:cNvGrpSpPr/>
          <p:nvPr/>
        </p:nvGrpSpPr>
        <p:grpSpPr>
          <a:xfrm>
            <a:off x="4733708" y="3667759"/>
            <a:ext cx="326160" cy="183600"/>
            <a:chOff x="2386816" y="3682879"/>
            <a:chExt cx="326160" cy="18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2CED40C-3BCE-E8D8-2EDC-53712A7E5701}"/>
                    </a:ext>
                  </a:extLst>
                </p14:cNvPr>
                <p14:cNvContentPartPr/>
                <p14:nvPr/>
              </p14:nvContentPartPr>
              <p14:xfrm>
                <a:off x="2386816" y="3682879"/>
                <a:ext cx="312480" cy="76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2CED40C-3BCE-E8D8-2EDC-53712A7E570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68816" y="3664879"/>
                  <a:ext cx="3481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E53EB31-445A-6045-BCC1-85CA043C4E72}"/>
                    </a:ext>
                  </a:extLst>
                </p14:cNvPr>
                <p14:cNvContentPartPr/>
                <p14:nvPr/>
              </p14:nvContentPartPr>
              <p14:xfrm>
                <a:off x="2593096" y="3682879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E53EB31-445A-6045-BCC1-85CA043C4E7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75456" y="366487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939C875-FEE1-C9B0-12AD-68923D083EAA}"/>
                    </a:ext>
                  </a:extLst>
                </p14:cNvPr>
                <p14:cNvContentPartPr/>
                <p14:nvPr/>
              </p14:nvContentPartPr>
              <p14:xfrm>
                <a:off x="2616496" y="3771439"/>
                <a:ext cx="96480" cy="95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939C875-FEE1-C9B0-12AD-68923D083EA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98856" y="3753799"/>
                  <a:ext cx="13212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6955D2A-B3F2-9F20-14B9-40428986E433}"/>
              </a:ext>
            </a:extLst>
          </p:cNvPr>
          <p:cNvGrpSpPr/>
          <p:nvPr/>
        </p:nvGrpSpPr>
        <p:grpSpPr>
          <a:xfrm>
            <a:off x="7074289" y="3662383"/>
            <a:ext cx="326160" cy="183600"/>
            <a:chOff x="2386816" y="3682879"/>
            <a:chExt cx="326160" cy="18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3B736C9-D8B2-DAF1-075D-2615CA8BEFD0}"/>
                    </a:ext>
                  </a:extLst>
                </p14:cNvPr>
                <p14:cNvContentPartPr/>
                <p14:nvPr/>
              </p14:nvContentPartPr>
              <p14:xfrm>
                <a:off x="2386816" y="3682879"/>
                <a:ext cx="312480" cy="76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3B736C9-D8B2-DAF1-075D-2615CA8BEF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68816" y="3664879"/>
                  <a:ext cx="3481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61F28F7-8E69-BE13-F87A-06E50341F8BF}"/>
                    </a:ext>
                  </a:extLst>
                </p14:cNvPr>
                <p14:cNvContentPartPr/>
                <p14:nvPr/>
              </p14:nvContentPartPr>
              <p14:xfrm>
                <a:off x="2593096" y="3682879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61F28F7-8E69-BE13-F87A-06E50341F8B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75456" y="366487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032AD31-8A81-7491-4240-6FB41F813E46}"/>
                    </a:ext>
                  </a:extLst>
                </p14:cNvPr>
                <p14:cNvContentPartPr/>
                <p14:nvPr/>
              </p14:nvContentPartPr>
              <p14:xfrm>
                <a:off x="2616496" y="3771439"/>
                <a:ext cx="96480" cy="95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032AD31-8A81-7491-4240-6FB41F813E4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98856" y="3753799"/>
                  <a:ext cx="132120" cy="13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6168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7099</TotalTime>
  <Words>171</Words>
  <Application>Microsoft Macintosh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2</cp:revision>
  <dcterms:created xsi:type="dcterms:W3CDTF">2022-09-23T22:09:15Z</dcterms:created>
  <dcterms:modified xsi:type="dcterms:W3CDTF">2022-09-28T20:28:44Z</dcterms:modified>
</cp:coreProperties>
</file>