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6:2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2:2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7098 3591 24575,'-11'0'0,"2"0"0,2 0 0,0 0 0,0 0 0,-1 0 0,1-3 0,0 2 0,0-5 0,-1 2 0,1 0 0,0-3 0,-1 3 0,1-3 0,-4 3 0,2-7 0,-7 6 0,4-7 0,-5 0 0,1 3 0,0-6 0,-5 1 0,3-2 0,-8-7 0,3 5 0,-11-11 0,4 4 0,-17-12 0,16 11 0,-30-23 0,28 21 0,-28-22 0,23 18 0,-10-11 0,6 10 0,0-3 0,5 6 0,2-1 0,6 2 0,0 0 0,1 5 0,4-3 0,3 9 0,-2-9 0,9 9 0,-7-4 0,-4-2 0,6 6 0,-10-11 0,8 11 0,-2-4 0,-5-1 0,0-1 0,-1-1 0,1-3 0,-1 4 0,0-5 0,1 5 0,-1-4 0,1 4 0,-7-7 0,9 3 0,-26-16 0,29 18 0,-24-16 0,24 19 0,-1-1 0,2-2 0,1 7 0,2-6 0,-7 6 0,7-7 0,-2 8 0,-2-9 0,1 8 0,-7-9 0,0 4 0,0-5 0,1 5 0,-1-4 0,1 4 0,-7-7 0,5 7 0,-4-5 0,5 5 0,0-6 0,0 1 0,0 0 0,-1-6 0,-5 4 0,2-10 0,2 5 0,-4-1 0,13-2 0,-13 2 0,10 2 0,-14-17 0,7 18 0,-5-12 0,2 11 0,4 4 0,-10-5 0,-9-2 0,10 6 0,-19-7 0,17 8 0,-10 4 0,-1-3 0,0 8 0,1-9 0,-1 4 0,6 1 0,-4-4 0,9 4 0,-22-14 0,13 10 0,-4-7 0,11 15 0,10-2 0,-5 9 0,5-2 0,2 6 0,0-2 0,-2-1 0,-11-2 0,-8-5 0,-8-1 0,-23-7-634,4-2 634,29 9 0,1 0 0,-22-9 0,-18-5 0,27 13 0,1 2 0,10 0 0,13 5 0,10 3 0,-2 4 0,13 1 634,-3-1-634,0 1 0,4-1 0,-9 1 0,4-1 0,-10 4 0,4-3 0,-4 3 0,5-4 0,-6 0 0,5-4 0,-1 6 0,3 0 0,-3 7 0,1 0 0,-38 0 0,13 0 0,-17-9 0,5 7 0,10-7 0,-6 4 0,1 0 0,14-6 0,1 1 0,6 5 0,5-3 0,-3 7 0,9-7 0,-5 7 0,6-3 0,-5 4 0,-1-5 0,-6 4 0,0-3 0,0 4 0,0 0 0,0 0 0,5 0 0,-3 0 0,3 0 0,1 0 0,-5 0 0,4 0 0,2 0 0,-12 0 0,10 0 0,-11 0 0,0 0 0,-2 0 0,0 0 0,2 0 0,6 0 0,0 0 0,6 0 0,1 0 0,5 0 0,0 0 0,0 0 0,0 0 0,1 0 0,-7 0 0,-7 0 0,0 0 0,-6 0 0,13 0 0,0 0 0,6 0 0,5 0 0,1 0 0,5 0 0,4 0 0,0 0 0,5 0 0,0 0 0,3-6 0,1-7 0,3 4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2:5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1 914 24575,'16'-8'0,"-2"1"0,-2-1 0,-4 0 0,7 0 0,-6-3 0,6 2 0,-2-7 0,3 7 0,1-6 0,4 5 0,-4-1 0,4-2 0,-5 4 0,1-2 0,-1 2 0,0 1 0,5 0 0,-3-4 0,8 2 0,-4-2 0,0 3 0,4 1 0,-4-5 0,5 3 0,-5-3 0,3 5 0,-7-1 0,8 0 0,1-4 0,1 3 0,10-8 0,-5 7 0,6-7 0,0 7 0,0-7 0,0 7 0,6-4 0,-4 6 0,10-2 0,-4-4 0,5 4 0,-5 0 0,4 2 0,-4 3 0,-1-4 0,5-1 0,-10 1 0,10 0 0,-10 4 0,21-7 0,-19 7 0,14-4 0,-19 1 0,1 8 0,0-3 0,0-1 0,0 4 0,6-3 0,2 4 0,6-5 0,22 4 0,-23-4 0,22 1 0,-21 3 0,2-9 0,11 9 0,-12-4 0,6 5 0,-8 0 0,1 0 0,22 0 0,-10 0 0,19 0 0,-29 0 0,17 0 0,-21 0 0,22 5 0,5 1 0,-13 5 0,5-5 0,-25-1 0,-6-5 0,0 0 0,0 0 0,-5 0 0,4 0 0,-5 0 0,6 0 0,-5 0 0,3 0 0,-3 0 0,5 0 0,0 0 0,0 0 0,0 0 0,-6 0 0,5 0 0,-10 0 0,4 0 0,-5 0 0,0 0 0,0 0 0,-5 0 0,11 0 0,-14 0 0,14 0 0,-11 0 0,0 0 0,4 0 0,-4 4 0,5 1 0,0 4 0,0 4 0,5-3 0,2 8 0,4-3 0,1 4 0,0 1 0,0-1 0,2 6 0,-8-5 0,18 12 0,-20-11 0,14 1 0,-19-5 0,-3-4 0,2 1 0,-3 2 0,1-6 0,2 7 0,-7-8 0,7 8 0,-2-4 0,-1 1 0,3 3 0,-2-8 0,-1 7 0,3-6 0,-3 6 0,-1-7 0,5 8 0,-4-7 0,5 7 0,-5-8 0,3 4 0,-7-1 0,3-3 0,-9 3 0,4-4 0,-8-1 0,3-2 0,-3-2 0,-1-3 0,9 4 0,2 1 0,14 4 0,-3 0 0,8 5 0,-3-3 0,-1 2 0,0-3 0,-11-2 0,-5 1 0,-2-1 0,2 0 0,1 0 0,7 1 0,-3 3 0,5 2 0,0 0 0,5 0 0,-8-2 0,14 2 0,-18-2 0,4-3 0,-9-2 0,2-6 0,-3 6 0,6-6 0,-8 6 0,4-6 0,5 6 0,-3-6 0,3 3 0,-5-4 0,0 0 0,-3 0 0,-5-3 0,-5-9 0,-3-6 0,0-9 0,4 0 0,6-5 0,4-2 0,5 1 0,1-5 0,-6 10 0,3-4 0,-7 10 0,6 1 0,-7 4 0,3 1 0,-4 0 0,0-1 0,4 5 0,1-4 0,-1 4 0,4-5 0,-4 5 0,5-4 0,-1 3 0,0 1 0,-3 0 0,2 1 0,-7 2 0,8-2 0,-8 3 0,7-4 0,-6 4 0,6-7 0,2 6 0,5-8 0,6-1 0,-1-2 0,1-3 0,4 5 0,-3 0 0,3-1 0,-5 1 0,5 0 0,-4 0 0,10 3 0,-10-2 0,22-5 0,-18 6 0,24-9 0,-14 9 0,4 0 0,5-4 0,-4 9 0,6 1 0,-1 0 0,24 9 0,-23-4 0,21 5 0,-33 0 0,4 0 0,-12 0 0,0 0 0,-11 0 0,-5 0 0,-6 0 0,-4 0 0,1 0 0,-1 0 0,0 0 0,1 0 0,2 0 0,6 0 0,1 0 0,14-8 0,-2 1 0,10-11 0,0 7 0,-1-7 0,1 7 0,0-8 0,0 9 0,0-4 0,6 4 0,-4 0 0,4 0 0,-6 0 0,-6 0 0,5 5 0,-10-3 0,10 7 0,-5-3 0,1 0 0,3 3 0,-8-7 0,3 7 0,-5-3 0,-1 0 0,-3 3 0,2-3 0,-11 4 0,6 0 0,-12 0 0,7 0 0,-6 0 0,6 0 0,-2 0 0,3 0 0,5 0 0,-4 0 0,4 0 0,0 0 0,-3 0 0,3 0 0,-5 0 0,-4 0 0,4 0 0,-4 0 0,4 0 0,5 0 0,2 0 0,9 0 0,1 0 0,26 0 0,-20 0 0,24 0 0,-22 0 0,12 0 0,-7 0 0,0 0 0,-7 0 0,6 0 0,-10 0 0,-1 0 0,-8 0 0,-9 0 0,9 0 0,-8 0 0,7 0 0,-7 0 0,7 0 0,-2 0 0,-1 0 0,3 0 0,-3 0 0,5 0 0,0 0 0,5 5 0,-3-4 0,3 7 0,-5-3 0,0 0 0,-1 3 0,1-7 0,0 3 0,0 0 0,0 1 0,-5 0 0,4-1 0,8 0 0,-4-3 0,8 3 0,-15-1 0,2-2 0,-7 7 0,7-8 0,-11 4 0,6 0 0,-12-3 0,4 6 0,-5-7 0,0 4 0,0-4 0,1 0 0,8 0 0,2 4 0,14 1 0,-4 4 0,10-4 0,-10 3 0,10-2 0,-15 2 0,4 1 0,-11-4 0,-4 2 0,0-3 0,-5 0 0,0-1 0,-3 0 0,2-2 0,7 6 0,5-2 0,14 4 0,2 5 0,5 1 0,-6 4 0,5-4 0,-4 2 0,-1-2 0,-1-1 0,-13 3 0,1-8 0,-11 2 0,2-3 0,-4-4 0,0 0 0,0-4 0,0 3 0,0-2 0,5 2 0,-4 0 0,8-2 0,-8 2 0,3 0 0,-4-2 0,1 2 0,-1-3 0,-3 4 0,2-4 0,-2 3 0,3-3 0,4 4 0,2-3 0,3 3 0,-4-1 0,4-2 0,-8 2 0,3-3 0,-3 0 0,-1 0 0,1 3 0,-1-2 0,4 6 0,-2-6 0,6 6 0,-7-6 0,4 3 0,-5-1 0,0-2 0,1 2 0,-1-3 0,-3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03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0 471 24575,'11'0'0,"-1"0"0,1 0 0,0 0 0,2 0 0,-3-3 0,-2 2 0,-1-5 0,0 5 0,-3-6 0,3 7 0,-3-4 0,3 4 0,1 0 0,-1 0 0,1-7 0,3 5 0,-2-5 0,6 3 0,-2 3 0,3-6 0,0 6 0,1-6 0,-1 6 0,0-2 0,1 3 0,-1 0 0,0 0 0,0 0 0,1 0 0,-1 0 0,0 0 0,1 0 0,-1 0 0,0 0 0,1-4 0,-1 3 0,0-3 0,1 4 0,-1 0 0,0 0 0,0 0 0,5-4 0,7 3 0,6-7 0,5 7 0,6-8 0,1 3 0,7-4 0,22-2 0,-10 1 0,6 4 0,1 2 0,1 5 0,-16 0 0,3 0 0,-10 0 0,1 0 0,8 0 0,-3 0 0,14 0 0,4 0 0,-5 0 0,1 0 0,-2 0 0,-8 0 0,-14 4 0,0 2 0,-7 3 0,-1 1 0,1 0 0,13-5 0,-3 0 0,10-1 0,1-3 0,-6 4 0,12-5 0,-5 5 0,7 1 0,-6 5 0,-3 0 0,-9-1 0,-9 0 0,0 4 0,-13-4 0,5 8 0,-11-5 0,3 5 0,-7-2 0,3 1 0,-5-1 0,1 1 0,-1-1 0,0 0 0,1 1 0,-5-1 0,4 0 0,-4-3 0,1 2 0,-2-6 0,-3 2 0,-1-3 0,1-1 0,-1-3 0,-3 3 0,3-6 0,-4 2 0,1-6 0,-1-1 0,0-2 0,1-1 0,3-4 0,0 3 0,1-7 0,4 2 0,0-3 0,5 0 0,4-1 0,-4 0 0,4 0 0,-4 1 0,-1-1 0,0 1 0,0 0 0,1 0 0,4-1 0,-4 0 0,9-1 0,-4 1 0,0 0 0,4-1 0,-4 1 0,5 3 0,0-3 0,0 7 0,-1-3 0,1 0 0,0 4 0,5-9 0,2 7 0,11-8 0,-5 8 0,12-8 0,-6 7 0,1-3 0,4 5 0,7-4 0,-9 3 0,2-3 0,-19 9 0,-5-3 0,0 7 0,-5-3 0,4 4 0,-4 0 0,0 0 0,4 0 0,-9-4 0,4 3 0,0-3 0,-3 4 0,3 0 0,-5 0 0,5 0 0,-4 0 0,9 0 0,-4 0 0,5 0 0,0 0 0,0 0 0,-5 0 0,-1 0 0,-5 0 0,-3 0 0,-2 0 0,-4 0 0,1 0 0,-1 0 0,4 0 0,6 0 0,6 0 0,9 0 0,1 0 0,1 0 0,-2 0 0,-10 0 0,4 0 0,-12 0 0,2 0 0,0 0 0,7 0 0,5 0 0,10 0 0,2 5 0,0-4 0,29 13 0,-18-7 0,7 7 0,-20-4 0,-15-2 0,-6 0 0,-6-3 0,-4 1 0,9-1 0,-2 3 0,11 1 0,-2 0 0,-1-1 0,-1 1 0,-5-1 0,-4 0 0,0-1 0,-5 1 0,1-4 0,-1 2 0,3-2 0,2 4 0,9 0 0,1 1 0,5 0 0,5 0 0,-9 0 0,8 0 0,-13-1 0,-1 0 0,-6-3 0,-3-2 0,8 1 0,-3 1 0,8 3 0,-5-3 0,1 2 0,-5-6 0,20 7 0,-16-3 0,26 0 0,-18 3 0,3-7 0,-6 3 0,-4 0 0,22 1 0,-12 0 0,19 4 0,-28-8 0,2 3 0,-8-1 0,15 3 0,-8-2 0,7 4 0,-10-3 0,1-1 0,9 4 0,-7-3 0,12 4 0,-9-4 0,0 2 0,-1-2 0,-8-1 0,18 5 0,-15-4 0,17 4 0,-12-1 0,-8 0 0,7 1 0,-11-2 0,2 1 0,0-1 0,-6 0 0,4 1 0,-1-1 0,4 1 0,5 0 0,-1 0 0,0 0 0,11 5 0,-9 0 0,9 2 0,-11 0 0,-4-6 0,0 2 0,-5-4 0,1 1 0,-1-1 0,0-3 0,-3 2 0,3-2 0,-3 3 0,3 0 0,0 1 0,0-1 0,1 0 0,-1 1 0,1-1 0,-1 0 0,-3 1 0,2-4 0,-2-1 0,0-7 0,2 1 0,7-14 0,1-2 0,20-11 0,-9 7 0,4-5 0,-3 9 0,-8-2 0,0 4 0,-7 5 0,1 0 0,0 4 0,5 0 0,-5 0 0,3 0 0,-2 0 0,3 0 0,0 0 0,1 4 0,-1-4 0,-4 7 0,0-2 0,-5-1 0,0 4 0,1-4 0,-1 4 0,0 0 0,1 0 0,-1 0 0,0 0 0,5-3 0,0 2 0,1-3 0,2 4 0,-3-3 0,0 2 0,0-3 0,-1 4 0,-2 0 0,2-3 0,0 2 0,-2-6 0,6 3 0,-7 0 0,8-3 0,-4 2 0,9 0 0,-4-2 0,4 3 0,-4-4 0,11-1 0,-9 5 0,14-4 0,-11 3 0,0 0 0,4-3 0,-4 7 0,5-3 0,0 4 0,0 0 0,0 0 0,-1 0 0,1 0 0,0 0 0,-5 0 0,4 0 0,-8 0 0,2 0 0,1 0 0,-3 0 0,3 0 0,-5 0 0,-3 0 0,2 0 0,1 0 0,1 0 0,2 0 0,-2 0 0,-1 0 0,0 0 0,-3 0 0,2 0 0,-3 0 0,5 0 0,-5 0 0,3 0 0,-2 0 0,-1 0 0,-1 0 0,-3 0 0,-1 0 0,0 0 0,1 0 0,2 0 0,2 0 0,3 0 0,1 0 0,1 0 0,-1 0 0,-4 0 0,0 0 0,-5 0 0,0 0 0,1 0 0,-1 0 0,5 0 0,5 0 0,5 0 0,10 0 0,2-4 0,-1 3 0,-1-7 0,-5 7 0,-5-3 0,-5 4 0,-5 0 0,-5-4 0,1 4 0,-1-4 0,0 4 0,4-3 0,1 2 0,5-3 0,-5 4 0,-1-3 0,1 2 0,-4-2 0,3 3 0,-3 0 0,-1 0 0,4 0 0,1 0 0,5 0 0,-1 0 0,-4 0 0,4 0 0,-8 0 0,3 0 0,-3 0 0,3 0 0,-3 0 0,4 0 0,-5 0 0,0 0 0,1 0 0,-1 0 0,0 0 0,1 0 0,-1 0 0,5 0 0,-4 0 0,3 0 0,-3 0 0,-1 0 0,0 0 0,1 0 0,-1 0 0,0 0 0,5 0 0,0 0 0,0 0 0,3 3 0,-6-2 0,2 3 0,-4-4 0,1 0 0,-1 0 0,1 0 0,-1 3 0,0-2 0,1 2 0,3 1 0,-3-3 0,8 3 0,-8-4 0,7 3 0,-2-2 0,3 3 0,0-1 0,1-2 0,-5 3 0,-1-4 0,-3 3 0,-1-2 0,4 2 0,2 1 0,-1-3 0,-1 2 0,-3 1 0,-1-4 0,0 4 0,1-4 0,-1 0 0,1 0 0,-1 3 0,4-3 0,1 3 0,0 1 0,4-4 0,-8 7 0,3-6 0,-3 2 0,3 1 0,-3 0 0,4 4 0,-1-1 0,-3 1 0,4 0 0,-5-1 0,9 5 0,-2-3 0,7 3 0,-5 0 0,5 2 0,1 3 0,0 0 0,4-3 0,-9 1 0,4-5 0,-4 1 0,-5-3 0,-1 0 0,-3-1 0,-1 1 0,1-1 0,3 1 0,1-1 0,5-2 0,-5 2 0,8-2 0,3 3 0,1 1 0,14 4 0,-18-4 0,8 3 0,-12-4 0,5 1 0,1-1 0,5 1 0,-5-4 0,-1 3 0,-4-7 0,-1 6 0,0-6 0,0 3 0,-3-4 0,-2 0 0,0 0 0,-2 0 0,6 0 0,-7 0 0,1-6 0,-6-3 0,-3-11 0,0-7 0,0-1 0,0-10 0,0 10 0,0-4 0,0 5 0,0 5 0,0 4 0,0 7 0,0 4 0,0-1 0,0 1 0,0 0 0,0-4 0,3-2 0,6-3 0,0 0 0,6-1 0,-6 5 0,6-3 0,-6 2 0,2 1 0,-3 4 0,-1 2 0,1 1 0,3-6 0,1 2 0,5-6 0,4 2 0,1-1 0,10-3 0,-4 3 0,4-5 0,1 0 0,0 1 0,1-1 0,3 0 0,-3 4 0,5-3 0,0 7 0,0-8 0,6 4 0,-4-1 0,4 2 0,-12 4 0,5 0 0,-10 1 0,4 0 0,-5 0 0,0 0 0,0 0 0,5 0 0,-4 0 0,10-1 0,-5 5 0,12-4 0,-4 4 0,4-1 0,-6 2 0,6-1 0,-10 4 0,9-4 0,-11 5 0,1 0 0,-2 0 0,-5 0 0,0 0 0,0 0 0,-1 0 0,7 0 0,12 0 0,-8 0 0,12 0 0,-15 0 0,5 0 0,-6 0 0,5 4 0,-10-2 0,10 6 0,-10-3 0,10 5 0,-5-1 0,6 1 0,0 0 0,0 0 0,0-1 0,-5 1 0,-2-1 0,-10-4 0,4 3 0,-13-7 0,3 3 0,-5-4 0,-3 3 0,3-2 0,0 2 0,1-3 0,9 0 0,-3 4 0,8-3 0,-4 2 0,0 1 0,4-3 0,-13 3 0,7-1 0,-11-2 0,2 3 0,-4-4 0,9 0 0,-2 0 0,11 4 0,-7-3 0,8 3 0,-9-1 0,9-2 0,-4 3 0,3-1 0,2-2 0,-2 7 0,2-7 0,0 7 0,5-7 0,-4 7 0,0-7 0,-7 3 0,-5-1 0,0-2 0,-3 3 0,-2-4 0,-3 0 0,3 4 0,-3-3 0,8 2 0,-8-3 0,7 0 0,-6 3 0,2-2 0,5 3 0,5-1 0,1 2 0,-2-1 0,-5 0 0,-6-4 0,2 3 0,-4-2 0,0 2 0,-3 0 0,3-2 0,-7 2 0,4-3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09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24575,'0'35'0,"-5"8"0,4-13 0,-8 18 0,3-17 0,-4 20 0,4-11 0,-3 5 0,8-6 0,-3-5 0,4-2 0,0-5 0,0-5 0,0-1 0,0 0 0,0-3 0,0 3 0,0-5 0,0 5 0,0-3 0,0 7 0,0-3 0,0 1 0,0-2 0,0-5 0,0 0 0,0-3 0,0-2 0,0-4 0,0 1 0,0-1 0,0 0 0,0 0 0,0 0 0,0 0 0,0 9 0,3-2 0,-2 12 0,7-9 0,-7 9 0,2-9 0,-3 4 0,0-4 0,0-1 0,0 0 0,0-3 0,0-2 0,0-4 0,0 1 0,0-1 0,0 0 0,0 0 0,3 1 0,-2-1 0,6 0 0,-6 1 0,2-1 0,-3 1 0,3-4 0,-2 2 0,2-8 0,-3-22 0,0 3 0,0-32 0,0 12 0,0-19 0,0 6 0,0-5 0,0 12 0,0 2 0,0 11 0,0 7 0,0 6 0,0 8 0,0 2 0,0 4 0,0 0 0,0 0 0,0-11 0,0-6 0,0-7 0,0-13 0,0 9 0,0-10 0,4 6 0,-3 10 0,4-2 0,-5 17 0,0-2 0,0 9 0,0 0 0,0-3 0,0-7 0,0-3 0,0-7 0,0 5 0,0 1 0,0 4 0,0 5 0,0 1 0,0 3 0,0 1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2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1322 0 24575,'0'31'0,"0"4"0,0-7 0,0 10 0,0-10 0,0 9 0,0-3 0,0 0 0,0 3 0,0-3 0,0 5 0,0 0 0,0 6 0,0-5 0,0 5 0,0-6 0,0 0 0,0 0 0,0 0 0,0 0 0,0 0 0,0 0 0,0 0 0,0 0 0,0 0 0,0 0 0,0 0 0,0 0 0,0 0 0,0 6 0,0-5 0,0 12 0,0-6 0,0 7 0,0-7 0,0 6 0,0-12 0,0 11 0,0-10 0,0 4 0,0 0 0,0-5 0,0 5 0,0 12 0,0-14 0,0 19 0,0-21 0,0 10 0,0-11 0,0 12 0,0-12 0,-5 11 0,4-10 0,-4 4 0,5-6 0,0 0 0,0-6 0,0 5 0,-4-10 0,3 10 0,-3-10 0,4 4 0,0 0 0,-4-4 0,3 5 0,-3-7 0,4 1 0,0 17 0,0-12 0,0 17 0,0-21 0,0 5 0,0-11 0,0 3 0,0-11 0,0 2 0,0-9 0,0 1 0,0-1 0,0 0 0,0 0 0,0 4 0,-3-3 0,2 8 0,-2-4 0,0 0 0,2 0 0,-2-5 0,3 0 0,0 1 0,0 3 0,-4 6 0,3 5 0,-7 10 0,6 8 0,-6 1 0,7 10 0,-4-5 0,5 7 0,0 0 0,0-7 0,0-1 0,0-6 0,0-5 0,0-2 0,0-5 0,0-9 0,0-2 0,0-9 0,0 9 0,0 8 0,0 9 0,0 6 0,0 0 0,-4 0 0,3-5 0,-3 3 0,-1 3 0,4 7 0,-4 5 0,5 1 0,0-6 0,0 4 0,0-5 0,0 1 0,0 4 0,0 3 0,0 0 0,0 5 0,0-12 0,0 4 0,0-11 0,0 5 0,0-11 0,0-2 0,0-5 0,0-5 0,0 3 0,0-3 0,0 5 0,0 0 0,4 0 0,-3 5 0,3 8 0,-4 6 0,0 7 0,0-1 0,0 1 0,0 6 0,0-5 0,0 0 0,0-9 0,0-6 0,0 0 0,0-6 0,0 0 0,0-7 0,0 1 0,0 0 0,0 0 0,0 0 0,0 22 0,0-11 0,4 13 0,-3-14 0,3-3 0,-4 5 0,0-6 0,0 0 0,0-6 0,0-1 0,4 1 0,-3 0 0,3 5 0,0-3 0,-3 3 0,7 0 0,-7-4 0,4 10 0,-5-5 0,0 1 0,0 3 0,0-3 0,0-1 0,0 5 0,0-4 0,0 5 0,0-1 0,-8-4 0,-3 4 0,-3-10 0,1-1 0,0-1 0,3-4 0,-2 0 0,-1-1 0,4-4 0,-2-1 0,2 0 0,-3 5 0,-1-3 0,0 3 0,-3-5 0,7 1 0,-3-1 0,5-4 0,-1-1 0,1-3 0,-1-1 0,4 1 0,-6-1 0,5 0 0,-9 1 0,-3 0 0,-1 0 0,-7 5 0,2 1 0,-3 0 0,-1 3 0,0-7 0,0 3 0,0-4 0,0-5 0,1 0 0,-1-4 0,-6 0 0,5 0 0,-9 0 0,8 0 0,-8 0 0,3 0 0,1 0 0,-17-4 0,19-1 0,-13-4 0,17 0 0,0-4 0,5 0 0,-3-5 0,2 1 0,1 0 0,-3-1 0,7-3 0,-3 3 0,-2-9 0,5 5 0,-4-1 0,8-3 0,-2 4 0,6 0 0,-3-4 0,5 4 0,-1-5 0,4 0 0,-3 0 0,7 5 0,-3-16 0,4 13 0,0-9 0,0 9 0,0 3 0,0 0 0,0-4 0,0 4 0,0 0 0,0-4 0,0 4 0,0-5 0,0 0 0,0 5 0,0 1 0,0 5 0,0 3 0,0 2 0,0 4 0,0-1 0,3 4 0,1 1 0,3 3 0,0 0 0,4 0 0,-2 3 0,6-2 0,-6 6 0,2-6 0,-4 2 0,1-3 0,-1 3 0,0-2 0,-3 5 0,3-5 0,-7 5 0,3-2 0,-3 3 0,0 0 0,4 1 0,-4-1 0,4 0 0,-1 0 0,-2 1 0,2-1 0,-3 0 0,0 0 0,0 1 0,0-1 0,0 0 0,0 1 0,0-1 0,0 0 0,0 0 0,0 0 0,0 0 0,3 1 0,-2-1 0,2 0 0,-3 0 0,0 1 0,4-4 0,-3 2 0,2-2 0,0 4 0,1-1 0,0 0 0,3 0 0,-6 1 0,5-1 0,-5 1 0,2-1 0,0-3 0,-2 2 0,5-5 0,-5 6 0,5-3 0,-2 3 0,0 0 0,0 1 0,-1-4 0,-2 2 0,2-2 0,0 0 0,-2 3 0,5-3 0,-5 3 0,2 0 0,1 1 0,-3-1 0,5 0 0,-2 0 0,0 0 0,2 0 0,-5 1 0,5-1 0,-5 0 0,2 1 0,1-1 0,-4 0 0,7 0 0,-3 0 0,3 0 0,0 1 0,-3 3 0,3-3 0,-3 8 0,4-8 0,-1 3 0,1-3 0,-4-1 0,2 0 0,-5 1 0,6-1 0,-6 1 0,2-1 0,0-3 0,-2 2 0,5-5 0,-2 5 0,4-5 0,-1 2 0,0 1 0,0-4 0,0 4 0,1-4 0,-1 0 0,0 0 0,1 0 0,-1 0 0,4 0 0,-2 0 0,2 0 0,-4 0 0,1 0 0,-1 0 0,0 0 0,1 0 0,-1 0 0,0 0 0,0 0 0,1 0 0,-1 0 0,1 0 0,-1 0 0,0 0 0,1 0 0,-1 0 0,0 0 0,1 0 0,-1 0 0,0 0 0,-1-3 0,2 2 0,-4-6 0,2 7 0,-5-7 0,6 6 0,-7-5 0,7 2 0,-3-3 0,3-1 0,1 4 0,0-6 0,3 4 0,-2-5 0,2 3 0,-4 1 0,1 3 0,-1-3 0,0 6 0,1-5 0,-1 2 0,1-8 0,-1 4 0,1-3 0,3 3 0,2-4 0,-1 4 0,-1-4 0,-3 5 0,-1 0 0,0 3 0,1-3 0,-1 6 0,-3-5 0,2 2 0,-2-4 0,4 1 0,-1-1 0,1 1 0,-1 0 0,0 0 0,1-9 0,-1 6 0,2-10 0,-5 12 0,4-12 0,-3 2 0,3-9 0,1 0 0,0 6 0,-1 0 0,-3 4 0,-1 5 0,-1 1 0,-2 3 0,2 1 0,-3-14 0,0 2 0,4-13 0,-3 9 0,3 2 0,-4 5 0,0 0 0,0 3 0,3 2 0,-2 4 0,2-3 0,1 5 0,0-4 0,3 5 0,0-4 0,5 4 0,-4-2 0,3 2 0,-3 0 0,-1 0 0,0 1 0,1 2 0,-1-2 0,0 3 0,0 0 0,0 0 0,1 0 0,-1 0 0,0 0 0,0-3 0,1 2 0,-1-2 0,1 3 0,-1 0 0,0 0 0,0 0 0,0 0 0,4 0 0,-3 0 0,3 0 0,-3 0 0,-1 0 0,0 0 0,1 0 0,-1 0 0,-3 3 0,2-3 0,-2 4 0,3-4 0,0 0 0,0 0 0,1 0 0,-1 0 0,0 0 0,0 0 0,-3 3 0,-1 0 0,-3 4 0,0 0 0,0 0 0,0 0 0,0 0 0,-3 5 0,2-4 0,-3 3 0,4-3 0,-3-1 0,2 1 0,-2-1 0,3 0 0,0 1 0,0-1 0,0 0 0,0 5 0,0 0 0,0 4 0,0 1 0,0-1 0,0-4 0,0 0 0,0-5 0,0 0 0,0 1 0,0-1 0,-3-3 0,-1-1 0,0-3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45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1578 24575,'0'-11'0,"0"1"0,0-11 0,0 6 0,0-11 0,0 9 0,0 1 0,0 4 0,0 1 0,0 3 0,0-8 0,0 3 0,3-8 0,-2 9 0,11-14 0,-6 11 0,12-16 0,-9 14 0,7-4 0,-7 9 0,2-4 0,-3 8 0,0-7 0,0-2 0,0-1 0,5-8 0,1 4 0,-1 0 0,3 1 0,-7 5 0,3-1 0,-4 5 0,0 1 0,-1 7 0,-3-3 0,3-4 0,-3-2 0,5-11 0,4-4 0,-3 0 0,8-4 0,-4 0 0,4 4 0,-3-10 0,2 10 0,-7 0 0,7 3 0,-4 7 0,5-8 0,-2 9 0,2-9 0,-2 9 0,6-5 0,-8 1 0,11 2 0,-14-2 0,9 4 0,-7 1 0,3-1 0,-3 1 0,2 0 0,-2-1 0,3 1 0,1-5 0,7-4 0,-5 2 0,1 0 0,-5 7 0,-6 3 0,2 2 0,-4 3 0,1 1 0,-1 0 0,0-1 0,1 1 0,3-4 0,6 2 0,1-7 0,3 3 0,-5-3 0,0 3 0,-3 2 0,-2 3 0,-4 4 0,1-3 0,-1 7 0,-3-7 0,3 6 0,-3-5 0,3 2 0,0-3 0,0-1 0,1 1 0,-1-1 0,-3 1 0,3 3 0,-6-3 0,5 7 0,-5-7 0,6 7 0,-3-7 0,3 3 0,0-3 0,1-1 0,-1 4 0,-3-2 0,3 5 0,-6-6 0,2 6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49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24575,'14'0'0,"1"0"0,-3 0 0,3 3 0,-10 2 0,5-1 0,-6 3 0,8-3 0,-4 3 0,3 1 0,1 0 0,-4-1 0,3 1 0,1 0 0,-4-1 0,3 1 0,1 0 0,-4-1 0,3 1 0,-3-1 0,-1 1 0,4-1 0,-2 1 0,2-1 0,1 1 0,-4 0 0,7 0 0,-6-1 0,2 1 0,0 0 0,-2-1 0,2 1 0,-4-1 0,-3 0 0,3 1 0,-6-1 0,5 1 0,-2-1 0,4 0 0,-4 1 0,2-1 0,-2 0 0,4 1 0,-1-1 0,1 0 0,-1 1 0,0-1 0,1 1 0,-1-1 0,1 4 0,2 1 0,-1 4 0,2-4 0,-3-1 0,-1 0 0,1-2 0,0 2 0,-1-4 0,0 1 0,1 3 0,0-3 0,3 8 0,-2-8 0,2 7 0,-3-2 0,4 3 0,-3 0 0,3 1 0,-4-1 0,0 0 0,0-3 0,0 2 0,-1-7 0,1 8 0,-3-8 0,2 3 0,-3 1 0,3-4 0,1 11 0,0-6 0,-1 2 0,1-3 0,0-1 0,-4-3 0,3 4 0,-6-5 0,2 1 0,0-4 0,-2 2 0,6-2 0,-3 3 0,3 1 0,0-1 0,1 4 0,0 2 0,0-1 0,0 3 0,0-2 0,0 3 0,0 0 0,0-3 0,-1-2 0,-2-4 0,1 1 0,-5-1 0,2 0 0,0 1 0,2-1 0,2 0 0,0 1 0,1 3 0,0 1 0,4 5 0,-3-1 0,2 0 0,1 1 0,1-5 0,0 4 0,2-4 0,-6 1 0,6 2 0,-6-3 0,2 1 0,4 2 0,-6-7 0,3 3 0,-9-4 0,0 1 0,1-1 0,3 0 0,1 4 0,0 2 0,0 3 0,0 0 0,5 5 0,-4-3 0,7 3 0,-7-5 0,3 0 0,-4 1 0,0-1 0,0 0 0,0 1 0,0-5 0,0 3 0,0-6 0,-4 2 0,-1-4 0,-3 1 0,4-1 0,-4 0 0,7 0 0,-3 0 0,3 4 0,1 2 0,0 3 0,0 0 0,0 1 0,1-1 0,-5-4 0,3 0 0,-6-5 0,2 0 0,-3 1 0,3-4 0,-2 2 0,2-2 0,0 3 0,-2 4 0,6-2 0,-7 2 0,4-4 0,-1 1 0,-2-1 0,2 0 0,-3 0 0,0 0 0,3-3 0,-2 2 0,6-2 0,-7 4 0,4-1 0,-4 1 0,3-1 0,-2 0 0,2 1 0,0-1 0,-2 0 0,6 5 0,-6-4 0,6 7 0,-6-6 0,3 2 0,-1-3 0,-2-1 0,2 0 0,-3-3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3:53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24575,'0'15'0,"0"-4"0,0 9 0,0-7 0,0 8 0,0-4 0,0-1 0,0 0 0,0 1 0,0-1 0,0 5 0,0-4 0,0 0 0,0-1 0,0 1 0,0 0 0,0 0 0,0 3 0,0-6 0,0 11 0,0-2 0,0-1 0,0 3 0,0-2 0,0 3 0,0-3 0,0 2 0,0-3 0,0 5 0,0 0 0,0 0 0,0 0 0,0 0 0,0-1 0,-8 1 0,6 0 0,-6 0 0,4 12 0,3-9 0,-3 14 0,0-16 0,-1 4 0,0-5 0,-3-5 0,7 4 0,-6-9 0,6 4 0,-6 0 0,6-3 0,-3 3 0,0-5 0,3 0 0,-6 1 0,6 4 0,-6-4 0,6 4 0,-6-5 0,6 5 0,-7-3 0,7 8 0,-2-4 0,3 17 0,0-10 0,-4 16 0,2-17 0,-2 9 0,4-8 0,0 8 0,-4-3 0,3-1 0,-4 5 0,1-5 0,-1 1 0,0-2 0,1-5 0,4-5 0,-4 4 0,3-9 0,-3 9 0,4-9 0,0 9 0,0-9 0,0 4 0,0 0 0,0 2 0,-4-1 0,3-1 0,-2-5 0,3 5 0,0-7 0,0 6 0,0-8 0,0 4 0,0-3 0,0 2 0,0-7 0,0 4 0,0-1 0,-4-3 0,3 4 0,-2-5 0,3-3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01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27.37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256 1515 16383,'35'-30'0,"6"1"0,-4 0 0,6 1 0,10-10 0,-5 6 0,13-7 0,3-2 0,9-7 0,-15 12 0,2-1 0,-7 9 0,-5 2 0,6-6 0,-25 17 0,3-4 0,-18 7 0,6 6 0,-11-4 0,9 9 0,-6-12 0,2 7 0,0-7 0,-3 2 0,6 0 0,11-11 0,-3 9 0,9-10 0,-7 9 0,5 0 0,-4-3 0,10 6 0,-10-6 0,9 6 0,-8-2 0,-2 5 0,-1-1 0,-9 0 0,4 1 0,-4 0 0,-1-4 0,5 3 0,-4-3 0,9-1 0,-8 4 0,7-8 0,-3 7 0,0-2 0,4-1 0,-9 4 0,9-4 0,-4 8 0,0-2 0,4 2 0,-8 0 0,3-2 0,-5 6 0,0-7 0,1 8 0,-1-8 0,0 4 0,5-1 0,-4-2 0,4 3 0,-5-4 0,5-1 0,2 4 0,3-3 0,1 3 0,0 0 0,5-3 0,8 2 0,7-8 0,5 2 0,1-3 0,-6 0 0,4 4 0,-11-4 0,5 5 0,-6 1 0,7-1 0,-11 5 0,-1 1 0,-13 4 0,0 0 0,-4 0 0,4 0 0,-8 0 0,7 0 0,-72-4 0,37-1 0,-63 0 0,50 1 0,0 4 0,3 0 0,2 0 0,1 0 0,-3 0 0,7 0 0,-8 0 0,9 0 0,-9 0 0,9 0 0,-4 0 0,0 0 0,3 4 0,-7 1 0,7 3 0,-8 1 0,9-1 0,-9 5 0,4-4 0,-5 4 0,5-4 0,1-1 0,5 1 0,0-5 0,-1 0 0,2-4 0,0 0 0,38-26 0,-10 12 0,39-22 0,-24 18 0,10-1 0,-10 0 0,4 1 0,0-1 0,-4 5 0,10-4 0,-10 4 0,4-1 0,-5 2 0,0 4 0,0-4 0,0 3 0,-5-2 0,4 3 0,-4 0 0,0 1 0,4-1 0,-4-4 0,5 3 0,0-3 0,-1 1 0,1 2 0,0-3 0,0 4 0,-5 4 0,-1-3 0,-5 4 0,1-1 0,-1 1 0,0 1 0,4 2 0,-3-6 0,7 6 0,-6-3 0,3 4 0,-5 0 0,0 0 0,1 0 0,2 0 0,-1 0 0,-3 0 0,4 0 0,-6 0 0,6 0 0,2 0 0,-3 0 0,8 0 0,-4 0 0,5 0 0,5 0 0,-4 0 0,4 0 0,-5 0 0,0 0 0,5 0 0,-4 0 0,5 0 0,-6 0 0,-1 0 0,7 0 0,-5 0 0,4 0 0,0 0 0,-4 0 0,0 0 0,-2 0 0,-4 0 0,5 0 0,0 0 0,-1 0 0,1 0 0,0 0 0,0 0 0,0 0 0,5 4 0,-4-2 0,10 2 0,-5-4 0,6 0 0,-5 0 0,3 4 0,-8-3 0,3 4 0,-5-5 0,-5 0 0,3 0 0,5 0 0,-6 0 0,9 0 0,-6 0 0,1 0 0,5 0 0,-6 0 0,-5 0 0,-1 0 0,-5 0 0,0 0 0,4 0 0,-7 0 0,5 0 0,-3 0 0,-2 0 0,13 0 0,-1 0 0,11 0 0,3 0 0,0 0 0,-5 0 0,4 0 0,1 0 0,8 0 0,5 0 0,1 0 0,22 0 0,-10 0 0,6 0 0,10 0 0,-15 0 0,7 0 0,-1 0 0,-24 0 0,12 0 0,-7 0 0,-12 0 0,2 0 0,-14 0 0,-2 0 0,-1 0 0,-9 0 0,9 0 0,-9 0 0,4 0 0,-8 0 0,2 0 0,1 0 0,4 0 0,-3 0 0,0 0 0,-4 0 0,5 3 0,4-2 0,-1 2 0,5-3 0,-4 0 0,5 0 0,0 0 0,5 0 0,-4 4 0,10-3 0,-10 3 0,9-4 0,-8 4 0,8-3 0,-3 3 0,5 0 0,0-3 0,0 8 0,0-8 0,-1 8 0,1-8 0,-5 7 0,4-3 0,-5 5 0,1-1 0,3 5 0,-3-3 0,11 8 0,-4-8 0,10 4 0,-11-1 0,5-3 0,-6 8 0,-5-9 0,-7 3 0,-6-4 0,0-1 0,-3 1 0,3-1 0,-5 0 0,0 0 0,1-3 0,-1-1 0,0-1 0,1-2 0,4 3 0,-4-4 0,4 3 0,0-2 0,1 3 0,10-4 0,-3 4 0,14-3 0,-8 3 0,10 0 0,-6 2 0,0 3 0,0 1 0,-6-1 0,0 1 0,-12-6 0,0 4 0,-9-7 0,3 2 0,2-3 0,4 0 0,6 0 0,11 0 0,-3 0 0,16 5 0,-10 5 0,-1 5 0,-3 4 0,-9-1 0,5 1 0,-6-1 0,-1 0 0,1-1 0,0-3 0,0-1 0,0 0 0,7 1 0,-10-1 0,9 0 0,-16-5 0,4 4 0,-4-3 0,-1 3 0,0-4 0,0 4 0,5-3 0,2 3 0,3 1 0,1-3 0,0 3 0,0-4 0,0 0 0,0 0 0,0 4 0,-5-3 0,-1 2 0,-5-4 0,0 0 0,-3 0 0,2 0 0,1 3 0,1-2 0,-2 2 0,1-6 0,-4-2 0,4 1 0,4 0 0,-7 1 0,6-2 0,-8 1 0,5 0 0,2 3 0,-6-3 0,5 0 0,-2-1 0,-3 1 0,13 0 0,-11 3 0,9-6 0,-10 2 0,2 1 0,0-3 0,1 3 0,1 2 0,6 2 0,-9 3 0,9 1 0,-15-4 0,7-1 0,0 1 0,0-1 0,3-3 0,0 3 0,-5-3 0,4 0 0,-2 2 0,4-5 0,0 2 0,1-3 0,-4 4 0,0-3 0,1 6 0,-2-6 0,1 6 0,-5 3 0,-3 9 0,-5-3 0,-3 6 0,0-10 0,0 4 0,0 2 0,0-3 0,3 3 0,4-4 0,1-3 0,9 0 0,-5-4 0,2 1 0,3-1 0,-67 0 0,22-3 0,-51-1 0,28-3 0,5-5 0,-7-1 0,0-4 0,1-5 0,5 3 0,-21-16 0,23 10 0,-18-11 0,24 10 0,6 0 0,1 0 0,5 2 0,0-1 0,5 4 0,1-2 0,4 7 0,1-3 0,0 4 0,4 4 0,-3-7 0,0 10 0,-4-6 0,3 7 0,-2 0 0,5 0 0,-8-4 0,4 3 0,-9-3 0,4 4 0,-5 0 0,0 0 0,1 0 0,-7 0 0,5 0 0,-10 0 0,5 0 0,-1 0 0,2 0 0,5 0 0,0 0 0,1 0 0,3 0 0,-2 0 0,7 0 0,-7 0 0,7 0 0,-8 0 0,4 0 0,-5 0 0,5 0 0,-4 0 0,4 0 0,-5 0 0,1 0 0,-1 0 0,-5 0 0,-2 0 0,-11-4 0,-9 2 0,6-2 0,-17-1 0,10 3 0,-29-7 0,18 7 0,-10-2 0,24-1 0,5 4 0,-4-4 0,10 5 0,-4 0 0,0 0 0,5 0 0,-11 0 0,10 0 0,-10 0 0,11 0 0,-12 0 0,12 0 0,-5 0 0,7 0 0,-1 0 0,7 0 0,-6 0 0,10 0 0,-16 0 0,19 0 0,-13 0 0,20 0 0,-7 0 0,3 0 0,-5 0 0,0 0 0,0 4 0,0 1 0,0 4 0,1 0 0,-9 4 0,7-3 0,-6 2 0,7 1 0,0-3 0,-5 8 0,-2-4 0,-5 1 0,0 4 0,0-4 0,-17 13 0,13-6 0,-13 6 0,11-3 0,10-5 0,-9 4 0,9 1 0,-16 3 0,13-5 0,-18 6 0,26-18 0,-4 6 0,8-9 0,-3 4 0,5-2 0,-3 2 0,7-1 0,3-2 0,1 2 0,1-2 0,-1 2 0,3-3 0,-6 4 0,11-5 0,-6 4 0,2 0 0,0 9 0,-3-3 0,6 8 0,-15 9 0,8-4 0,-9 4 0,11-9 0,-1-7 0,5 3 0,-1-6 0,6-2 0,2 4 0,3-2 0,0 11 0,0-6 0,0 7 0,-7-10 0,5-1 0,-5-1 0,7-1 0,0 1 0,-3-80 0,20 5 0,-9 2 0,1-2 0,18-25 0,-10 32 0,-2 0 0,5-40 0,-7 39 0,-2-2 0,-4-10 0,-1 3 0,-1-9 0,-5 16 0,0 1 0,4-5 0,-2-8 0,7-3 0,-4 20 0,0 2 0,-1 19 0,-4 8 0,4-2 0,-3 8 0,2-1 0,1 2 0,0-1 0,18 12 0,26 8 0,11 7 0,36 8 0,-22-6 0,-19-3 0,0 0 0,13 2 0,9 3 0,6-4 0,-28-6 0,12-1 0,3-3 0,11-12 0,13-8 0,1-6 0,-8-10 0,3-1 0,-3 0 0,-23 2 0,23 0 0,-40 11 0,-26 14 0,3 0 0,-16 6 0,-55 28 0,8-3 0,-30 14 0,-7 4 0,29-15 0,-1-1 0,-28 13 0,1-3 0,26-13 0,3-3 0,-48 9 0,44-15 0,3-2 0,-19 2 0,-10 3 0,26-4 0,-7-1 0,3 0 0,-3 0 0,-11 14 0,25-11 0,-19 14 0,22-12 0,12-1 0,1-2 0,12-4 0,4-1 0,-3 1 0,3 0 0,-17 16 0,9-3 0,-28 28 0,27-24 0,-19 11 0,15-12 0,6-9 0,-7 11 0,17-17 0,-6 6 0,53-11 0,-23-1 0,39-3 0,-33 0 0,-1 0 0,16 0 0,-5 0 0,26 0 0,-15 0 0,15 0 0,1 0 0,-14 0 0,28 0 0,-40 0 0,18 0 0,-6 0 0,-8 0 0,33 0 0,-26 0 0,8 0 0,-7 0 0,-6 4 0,-2 1 0,-12-1 0,-5 7 0,-3-6 0,5 3 0,-6-5 0,5-3 0,-10 0 0,17 4 0,-17-3 0,12 2 0,-7 1 0,0-3 0,7 2 0,-10-3 0,14 0 0,-16 0 0,25 0 0,-15 0 0,26-4 0,-17-1 0,27-8 0,-29 3 0,16-3 0,-23 5 0,-2 3 0,4-2 0,-9 6 0,23-11 0,-5 1 0,26-7 0,-15 3 0,11-2 0,-27 11 0,4-6 0,-21 12 0,6-4 0,-1-17 0,6-8 0,3-15 0,11-18 0,-2-18 0,0 9 0,-14 19 0,-1 3 0,4 4 0,2-23 0,-13 43 0,-2-7 0,-8 13 0,0 7 0,0-10 0,0 9 0,0-19 0,0 8 0,0-17 0,0 17 0,8-12 0,-7 22 0,10-4 0,-4 7 0,4 3 0,7-2 0,-6 6 0,5 1 0,-2 3 0,8 0 0,-2 0 0,9 0 0,5-4 0,0 3 0,0-3 0,-8 4 0,-11 0 0,-1 0 0,-31-28 0,-28 11 0,-1-1 0,-4 1 0,-45 6 0,33 8 0,-2 1 0,-4 2 0,0 0 0,11 0 0,0 0 0,-22 0 0,4 0 0,-2 0 0,-14 0 0,21 9 0,12-2 0,-37 8 0,19 0 0,23-9 0,0 0 0,-24 4 0,-24-1 0,25-8 0,0 8 0,-11-8 0,-9 4 0,36-5 0,0 0 0,6 0 0,-1 0 0,-11 0 0,4 0 0,-1 0 0,6 0 0,-1 0 0,-13 0 0,3 0 0,15 0 0,33-4 0,0 4 0,-14-4 0,-18 4 0,-29 0 0,0 0 0,3 0 0,28 0 0,-7 8 0,19 2 0,1 3 0,9 2 0,14-9 0,3 3 0,-12-2 0,-22-2 0,-50 1 0,24-5 0,-5-2 0,-7 1 0,-5 0 0,18 0 0,-3 0 0,4 0 0,-7 0 0,1 0 0,-21 0 0,5 0 0,-5 0 0,18 4 0,-1 2 0,26 0 0,2 1 0,-5 1 0,1 1 0,3-1 0,2 0 0,-19 6 0,2-2 0,8 1 0,12 0 0,2-3 0,8-1 0,-9-1 0,8-3 0,-5 3 0,-25 2 0,-16 0 0,27-4 0,-4-1 0,-6 3 0,1 0 0,13-2 0,0 1 0,-6 3 0,1 0 0,-33 7 0,2 3 0,25-9 0,36-12 0,17-11 0,-3 11 0,-14 5 0,-33 35 0,14-13 0,-28 23 0,18-13 0,-26 21 0,12-15 0,7 2 0,21-19 0,9 3 0,1-2 0,-6 6 0,12-10 0,-10 6 0,15-11 0,-11 6 0,15-6 0,-18 7 0,8-2 0,-17 7 0,-3 2 0,9-8 0,-8 5 0,15-10 0,-11 4 0,8-2 0,1-4 0,10-4 0,7-1 0,2-3 0,3 2 0,-8-2 0,0 6 0,-5-2 0,4 3 0,-6 1 0,12-4 0,-12-1 0,14 0 0,-11-3 0,8 2 0,-8-2 0,7-1 0,-6 1 0,5 0 0,-6 0 0,3 0 0,-4-4 0,4 4 0,-3-7 0,7 6 0,-3-7 0,7 7 0,-4-6 0,4 11 0,-3-7 0,2 8 0,1-3 0,1-2 0,-2 9 0,5-9 0,1 9 0,-3-5 0,6 2 0,-11-3 0,7 2 0,-6-5 0,67-26 0,-11 2 0,15-7 0,4-3 0,21-9 0,8-4 0,-20 2 0,-4 12 0,0-6 0,11 10 0,3-2 0,-6 7 0,13-3 0,-12 3 0,10-4 0,-12 5 0,-13 1 0,-12 1 0,-12 7 0,21-14 0,-1 3 0,35-14 0,-41 13 0,1 0 0,3-1 0,0 0 0,2 0 0,0 0 0,-8 5 0,1 0 0,8 1 0,3 1 0,6 0 0,4-1 0,19-7 0,4-3 0,-24 6 0,2-1 0,-1-1 0,24-12 0,-1 0 0,1 2 0,-4 1 0,-26 5 0,-3 1 0,0 5 0,-2 1 0,-10 3 0,0 0 0,6 3 0,1-1 0,7-2 0,-2-1 0,34-4 0,-29 5 0,0-1 0,20-2 0,-29 7 0,1 1 0,-5 0 0,-1 0 0,39-6 0,-5 3 0,-13 1 0,-18 2 0,-21 7 0,-11-3 0,-12 4 0,10 0 0,5 0 0,12 4 0,9 5 0,2 5 0,5 4 0,-10-2 0,-10-6 0,-16-4 0,-4-6 0,5 0 0,3 0 0,15 0 0,-1 0 0,-1 0 0,-7 0 0,-13 0 0,-5 0 0,8 7 0,-5-2 0,9 6 0,-7-3 0,-4 2 0,3 2 0,-2 3 0,2-1 0,1 1 0,-7 0 0,-1-1 0,-7 4 0,0 8 0,0 7 0,-7 9 0,1-7 0,-5-7 0,3-9 0,0 8 0,-9 20 0,-4 21 0,-14 19 0,9-7 0,-5-18 0,20-22 0,-3-17 0,9-9 0,-2 1 0,-4 0 0,3-1 0,1 1 0,0 3 0,7 32 0,-4-1 0,4 23 0,0 0 0,0-20 0,0 4 0,0-7 0,0-14 0,0 10 0,4-12 0,0-9 0,1-4 0,1-10 0,7-3 0,4 1 0,4-1 0,-6-3 0,-2-1 0,-5-25 0,-2 11 0,-3-28 0,-3 12 0,0 1 0,-11-12 0,4 12 0,-9-7 0,8 9 0,0-3 0,0-2 0,4-14 0,-4-12 0,7-5 0,-3-18 0,1 24 0,2-1 0,-6 34 0,0 7 0,-13 6 0,-11-3 0,-8-2 0,-12-8 0,2-2 0,-39-10 0,3 3 0,13 5 0,-3 0 0,18 2 0,1 1 0,-5-4 0,-1 0 0,1-1 0,2 3 0,-32-3 0,33 11 0,1 4 0,-29 7 0,-4-4 0,33 5 0,-2 2 0,2-1 0,-5 0 0,-24-1 0,-5 3 0,3 5 0,0 4 0,-4 2 0,0 3 0,3 4 0,1 4 0,8 5 0,3 2 0,16-7 0,2-1 0,3 0 0,3-1 0,-24 5 0,5-9 0,-6 3 0,-6-3 0,20 3 0,3-4 0,28-2 0,5-4 0,4-3 0,8 1 0,2-5 0,66 2 0,17-3 0,-3-4 0,3-1 0,-10 2 0,-3-1 0,0-1 0,-3 0 0,38 1 0,-12 4 0,12 0 0,-22 0 0,1 0 0,-9 0 0,-5 0 0,17 0 0,-21 0 0,12 0 0,-3 0 0,-5 0 0,17 0 0,-22 0 0,4 0 0,-12 0 0,13 4 0,-10 0 0,4 4 0,-17 0 0,-8-4 0,-2 3 0,6-6 0,5 7 0,9-8 0,-1 8 0,-8-4 0,1 4 0,-10 0 0,2 0 0,-8-1 0,-4-3 0,-2 6 0,-1-2 0,9 7 0,-1 3 0,3-2 0,-5 6 0,2 1 0,7 13 0,-1-5 0,2 0 0,-10-13 0,-3-6 0,4-1 0,4-3 0,23 4 0,-13-3 0,11-1 0,-17-1 0,6 1 0,0 1 0,9 3 0,-5-4 0,-7 0 0,-7-4 0,-6 3 0,-1 1 0,10 0 0,-2 6 0,-4-9 0,-10 5 0,0 4 0,-5 3 0,6 9 0,-4 2 0,-3-8 0,3 6 0,-3-14 0,1 2 0,12-74 0,9-18 0,-6 13 0,2-2 0,-4 17 0,-1 3 0,11-24 0,-11 8 0,-7-2 0,4-1 0,-6 4 0,-4 40 0,-15-11 0,-20 4 0,-10-22 0,3 10 0,14 0 0,16 26 0,2 8 0,-10 58 0,-1 46 0,5-32 0,2 5 0,3 16 0,2-2 0,2-19 0,1-5 0,2-7 0,0-5 0,0 10 0,0-32 0,10-8 0,-1-6 0,16 6 0,-8-10 0,2 0 0,-6-2 0,-2-2 0,3 7 0,0 0 0,-3 4 0,-4-1 0,-3 13 0,0 20 0,-3 5 0,2 8 0,1-25 0,-3-13 0,-30-61 0,10 13 0,-22-32 0,25 35 0,2 12 0,3 1 0,-15-6 0,8 1 0,-23-12 0,5 4 0,-18-9 0,-8 1 0,13 5 0,-5 1 0,28 12 0,-26-11 0,13 9 0,-20-6 0,12 8 0,15 9 0,12 1 0,14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6:2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33.36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0 969 16383,'38'-9'0,"2"2"0,-30 4 0,10-5 0,0-1 0,-2-3 0,11-1 0,-11 4 0,3-7 0,-5 7 0,1-7 0,-1 7 0,0-3 0,-4 5 0,4-2 0,-1-2 0,-1 6 0,7-9 0,-11 9 0,8-2 0,-5 0 0,3 2 0,0-3 0,1 0 0,4-1 0,-8 1 0,7 4 0,-8-3 0,3 3 0,0-3 0,0-1 0,1 0 0,5 0 0,-4-4 0,9-2 0,-4 1 0,5-4 0,0 7 0,0-7 0,-5 7 0,-1-2 0,-5 4 0,1 0 0,4-1 0,-4-3 0,9 2 0,-4-6 0,5 6 0,-5-6 0,4 2 0,-4 1 0,0 1 0,-1 3 0,0 1 0,-4 3 0,4-3 0,0 3 0,2-3 0,9-1 0,1-1 0,6-4 0,0 3 0,12-7 0,-9 7 0,4-2 0,-14 4 0,-10 4 0,-1-3 0,0 7 0,-3-6 0,7 6 0,-7-6 0,7 2 0,-2-4 0,3 0 0,1 1 0,0-1 0,0 4 0,0-3 0,-5 3 0,-1 0 0,0 2 0,-4-1 0,4 3 0,0-3 0,2 0 0,3 3 0,1-7 0,0 7 0,0-7 0,0 7 0,-5-2 0,-1 3 0,-5 0 0,1 0 0,-1 0 0,0 0 0,1 0 0,4 0 0,-4 0 0,9 0 0,-4 0 0,5 0 0,-5 0 0,-1 0 0,-5 0 0,-3 0 0,5 0 0,-5 0 0,10 0 0,-1 0 0,3-4 0,2 3 0,0-7 0,5 7 0,-3-7 0,-2 7 0,-1-3 0,-13 4 0,7 0 0,-7 0 0,2-4 0,4 4 0,-7-4 0,9 4 0,-9-3 0,6-1 0,3 0 0,1-4 0,0 4 0,4-5 0,-4 4 0,5-3 0,-1 3 0,-3 0 0,-2-2 0,-9 6 0,7-6 0,-3 6 0,4-6 0,-4 6 0,-1-2 0,3-1 0,-4 3 0,7-2 0,-10 0 0,4 2 0,3-6 0,-5 3 0,5 0 0,-6-3 0,4 6 0,0-6 0,0 3 0,0-1 0,4-2 0,-7 6 0,5-5 0,-64 5 0,32-2 0,-50 7 0,42 1 0,-11 4 0,5 0 0,-22 12 0,18-6 0,-20 16 0,12-5 0,-3 10 0,-4-3 0,10 8 0,1-9 0,6 3 0,10-12 0,-1-1 0,12-10 0,1 0 0,-2 7 0,1-5 0,-4 15 0,-3-6 0,5 9 0,-6 1 0,1 6 0,2-5 0,-3-7 0,7-6 0,2-4 0,5-5 0,-1 6 0,3-6 0,-2 9 0,3-8 0,0 5 0,0-4 0,0 1 0,-3 3 0,-4-4 0,-2 1 0,-1 0 0,2-4 0,-2 3 0,-2 2 0,0 0 0,0 4 0,4-8 0,0 2 0,1-2 0,-11-8 0,1-8 0,-3-15 0,5-1 0,7-6 0,-1 9 0,0-9 0,1 8 0,3-3 0,-2 5 0,6 0 0,-6 0 0,0 4 0,-9 5 0,-5 3 0,-4 0 0,-2 3 0,0-3 0,-5 4 0,4 0 0,-10 0 0,10 0 0,-10 0 0,10 0 0,-9 5 0,8 0 0,-8 9 0,9-4 0,-10 8 0,4-3 0,-5 0 0,0 4 0,6-9 0,-5 4 0,10-5 0,0 0 0,3 0 0,7-1 0,-3-3 0,9-1 0,-3-4 0,-1 0 0,-4 0 0,-1 0 0,6 0 0,-5 0 0,6 0 0,-12 0 0,4-4 0,-5 3 0,1-7 0,-7 7 0,5-7 0,-4 7 0,0-8 0,4 8 0,-5-7 0,6 7 0,5-3 0,-3 4 0,7 0 0,-3 0 0,5 0 0,4 0 0,-11 0 0,13 0 0,-13 0 0,4 0 0,6 0 0,-8 0 0,76-35 0,-15 5 0,46-20 0,-20 17 0,-17 7 0,10 4 0,-13 1 0,-1 2 0,-11 8 0,-2-2 0,0 4 0,-4 0 0,10-5 0,-5 3 0,6-3 0,0 0 0,0 3 0,-5-7 0,4 8 0,-5-8 0,6 7 0,0-3 0,0 0 0,0 3 0,6-8 0,-5 8 0,0-3 0,-2 0 0,-10 4 0,4-4 0,-10 5 0,4 1 0,-4-1 0,0 0 0,4 0 0,-8 1 0,3 3 0,-5-2 0,-4 3 0,7-1 0,-3-5 0,5 5 0,3-7 0,-2 4 0,5-1 0,0-4 0,-5 3 0,4-3 0,-13 9 0,3-4 0,-2 8 0,-2-7 0,13 3 0,-12 0 0,9-3 0,-6 6 0,1-6 0,2 6 0,2-7 0,-3 7 0,-1-6 0,-2 6 0,-3-6 0,3 3 0,3-3 0,-1 3 0,6-3 0,-5 2 0,7-4 0,-3-3 0,5 2 0,0-3 0,-5 4 0,-1 1 0,-8 3 0,-2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38.54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0 914 16383,'17'-46'0,"11"2"0,-8 22 0,15-13 0,-6 4 0,2 0 0,9-8 0,-10 13 0,11-10 0,-11 6 0,0 1 0,-8 6 0,-5 2 0,0 5 0,-1-1 0,-3 1 0,-2 4 0,-3-4 0,4 4 0,-3-4 0,6-1 0,-6 1 0,7 0 0,-7-1 0,2 5 0,-3-3 0,3 3 0,4-4 0,6 8 0,0-7 0,10 9 0,-8-10 0,28-1 0,-20-1 0,26-3 0,-22 2 0,16 2 0,-10-1 0,4 7 0,-16-3 0,2 5 0,-14 1 0,4 3 0,-4-2 0,4 6 0,1-3 0,5 4 0,5-4 0,1 3 0,6-4 0,0 1 0,0 3 0,-6-7 0,-5 3 0,-7 0 0,-9 2 0,3-8 0,2 8 0,5-7 0,5 10 0,5 0 0,8 0 0,0 4 0,11 2 0,-10 4 0,4 0 0,-6 0 0,0 4 0,-6-4 0,-1 4 0,1-1 0,-5-2 0,4 2 0,-5-4 0,-5 0 0,-1-1 0,0 1 0,-7-1 0,6 0 0,-8 0 0,4 0 0,0 0 0,5 1 0,-3-1 0,3 0 0,0 1 0,-4-1 0,9 1 0,-8-1 0,-1 0 0,-2 0 0,-7 0 0,10 0 0,-6-4 0,7 3 0,-4-3 0,2 1 0,-1 2 0,0-6 0,1 6 0,-1-2 0,0 3 0,1-4 0,-1 4 0,0-4 0,1 4 0,-1 0 0,0 1 0,0-1 0,1 0 0,-1 0 0,-4 0 0,4 0 0,-4 0 0,4 0 0,1 0 0,-1 0 0,0 0 0,-3 0 0,2 0 0,-3 0 0,5 0 0,-1 0 0,-4 0 0,4 0 0,-1 3 0,2-5 0,-1 4 0,-1-9 0,-3 5 0,3-2 0,0 10 0,-4-5 0,0 4 0,3-2 0,0 1 0,5 1 0,-6 2 0,2-6 0,-2 3 0,-1-4 0,3 3 0,-4 0 0,1 5 0,-1-5 0,0 4 0,-3-4 0,3 4 0,-1 0 0,2-4 0,-1 0 0,7 0 0,-9-3 0,6 3 0,-4 0 0,-3 0 0,2 3 0,-2 1 0,3 1 0,-1 0 0,5 0 0,-6 1 0,2-5 0,-2 3 0,1-3 0,-1 0 0,-52-5 0,22-8 0,-55-9 0,41-5 0,-16-10 0,11 4 0,-12-5 0,17 7 0,-8 4 0,14-2 0,-3 6 0,10-1 0,1 3 0,5 1 0,-1 0 0,1 4 0,0-4 0,4 4 0,-11-4 0,9 0 0,-10 4 0,12-3 0,-3 6 0,0-2 0,-1-1 0,-2 4 0,3-7 0,-1 2 0,-5 1 0,4-3 0,-15 1 0,9-2 0,-9 2 0,5-2 0,0 3 0,0 0 0,5-2 0,1 6 0,9-6 0,-11 2 0,8-3 0,-14-4 0,7 2 0,0-6 0,-4 6 0,4-6 0,-5 2 0,1 0 0,3-2 0,-2 6 0,7-2 0,-3 0 0,0 3 0,4-3 0,-9-1 0,4 3 0,-10-3 0,4 0 0,-10 2 0,10-2 0,-10-1 0,5 4 0,-6-4 0,0 0 0,0 3 0,0 1 0,0 2 0,-7 3 0,6-1 0,4 2 0,5 4 0,9 0 0,0 0 0,-4 0 0,9 0 0,-4 0 0,5 0 0,-1 0 0,1 0 0,0 0 0,-1 0 0,-4 0 0,4 0 0,-4 0 0,0 0 0,3 0 0,-7 0 0,7 0 0,-7 0 0,7 0 0,-8 0 0,6 0 0,-2 0 0,2 0 0,4 4 0,0 0 0,-1 5 0,-4-1 0,4 0 0,-4 1 0,5-1 0,-1 0 0,1 0 0,0 0 0,-5 1 0,3 3 0,-7 2 0,7 2 0,-8 2 0,4-1 0,0 0 0,-4 1 0,9-5 0,0-1 0,6-4 0,0 2 0,50-8 0,-27 3 0,46-8 0,-31 3 0,2 0 0,8-4 0,-3 2 0,11-7 0,-5 4 0,11-1 0,-10-2 0,10 6 0,-10-6 0,-2 7 0,-6-4 0,-7 5 0,1 0 0,-5-3 0,-1 2 0,-4-3 0,-1 4 0,4 0 0,-7 0 0,5 0 0,-3 0 0,-2 0 0,8 0 0,-8 0 0,7 0 0,-4 0 0,5 0 0,-3 0 0,7 0 0,-11 0 0,6 0 0,-9 0 0,5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45.81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137 623 16383,'30'-37'0,"7"-2"0,-13 20 0,10-16 0,-11 15 0,2-12 0,6 16 0,-10-8 0,5 16 0,-9-11 0,4 13 0,1-6 0,5 3 0,0 4 0,-5-6 0,9 5 0,-7-7 0,8 4 0,0 0 0,-4 0 0,5-1 0,-1 1 0,-4 0 0,10 4 0,-10-3 0,4 3 0,-5-4 0,0 4 0,0-3 0,0 7 0,-1-7 0,-3 7 0,2-7 0,-7 7 0,3-6 0,0 6 0,-4-3 0,4 0 0,0 3 0,-3-6 0,3 6 0,0-2 0,-4-1 0,4 3 0,-5-2 0,-3 3 0,5-4 0,-4 3 0,4-3 0,-2 4 0,-1 0 0,-1-3 0,4 2 0,-1-6 0,-3 6 0,2-6 0,-4 3 0,8-4 0,-7 0 0,1 0 0,-2 0 0,-1-2 0,5-2 0,-4-4 0,-2 5 0,1-4 0,-2 7 0,4-3 0,1 4 0,3 3 0,5 1 0,1 3 0,-1 3 0,-1 2 0,-9 3 0,3 3 0,-2-2 0,3 6 0,0-6 0,5 7 0,2-2 0,3 0 0,1 3 0,-5-4 0,-1 1 0,-8-3 0,-2-3 0,0 2 0,0 1 0,0 1 0,3 2 0,-6-3 0,3 4 0,-7-1 0,-1 1 0,3 0 0,3 3 0,3-1 0,-1 2 0,-7-2 0,4-1 0,-4 0 0,4 1 0,1-1 0,-2-4 0,1 3 0,4-2 0,-3 3 0,6-3 0,-6 2 0,7-2 0,-7-1 0,2 4 0,-3-5 0,-1 1 0,4 2 0,4-2 0,-2-1 0,6 1 0,-7-5 0,0 1 0,3 3 0,-4-3 0,1 6 0,2-2 0,-2 0 0,3-1 0,2-3 0,-5 0 0,3 0 0,-3 2 0,0-1 0,2 5 0,-6-6 0,6 3 0,-2-4 0,4 1 0,0 0 0,-1 0 0,-4-1 0,3 6 0,-5-4 0,4 8 0,-4-9 0,5 10 0,-5-5 0,2 2 0,-3 1 0,-1-8 0,4 10 0,-3-6 0,0 3 0,5-1 0,-4-6 0,5 2 0,3-3 0,-8 0 0,7 0 0,-1 4 0,-6-3 0,7 5 0,-11-1 0,6-1 0,-1 6 0,-1-8 0,1 8 0,3-6 0,-7 0 0,9 2 0,-7-1 0,4-4 0,2 8 0,-6-10 0,5 8 0,-1 0 0,-1-5 0,0 6 0,-1-4 0,1-3 0,-46-48 0,11 18 0,-43-47 0,25 36 0,0-4 0,1 11 0,0-4 0,7 10 0,5 0 0,8 8 0,8 4 0,-1 0 0,3 1 0,-8-4 0,3-1 0,-4 0 0,8 0 0,-3 4 0,3 1 0,-4-1 0,1 0 0,0 4 0,0 0 0,0 4 0,0 0 0,-4 0 0,2 0 0,-3 0 0,8 0 0,-8 0 0,6 0 0,-7 0 0,5 0 0,4 4 0,-6 0 0,6 3 0,-6 0 0,4 0 0,-2-3 0,1 3 0,-1-6 0,0 2 0,-5 1 0,-1-3 0,-5 3 0,-5-4 0,-2 0 0,-5 0 0,0 0 0,-6 0 0,-1 0 0,-1 0 0,-4 0 0,11 0 0,-5 0 0,6-4 0,0 3 0,0-4 0,0 1 0,0 3 0,0-3 0,6 4 0,-5-5 0,10 4 0,-9-3 0,9 4 0,-5 0 0,6 0 0,-11 0 0,13 0 0,-13 0 0,16 0 0,0 0 0,-4 0 0,9 0 0,-9 0 0,9 0 0,-9 0 0,4 0 0,-5 4 0,-5 1 0,-2 0 0,-5 4 0,0-4 0,0 1 0,-6 3 0,5-8 0,-5 8 0,0-8 0,4 4 0,-4-5 0,6 0 0,-12 0 0,9 0 0,-3 0 0,13 0 0,5 0 0,0 0 0,5 0 0,1 0 0,5 0 0,3 0 0,-4 0 0,5 3 0,-6 4 0,7 5 0,3 2 0,5 4 0,3 1 0,3-3 0,5 1 0,0-5 0,2-1 0,1 7 0,-3-10 0,2 9 0,-6-3 0,2-2 0,12-2 0,2-11 0,12-8 0,-5-5 0,5-4 0,-4 0 0,4 3 0,-5 2 0,-5 5 0,4-1 0,-8 0 0,3 1 0,0 3 0,1-2 0,5 2 0,-1-4 0,1-4 0,5 3 0,-8-3 0,2 4 0,-9 1 0,-1 4 0,-4-3 0,10-5 0,-8 3 0,9-6 0,-2 2 0,1 0 0,0-5 0,-1 5 0,-8 2 0,2 3 0,-4 0 0,9-3 0,-4 2 0,14-7 0,5-4 0,18-2 0,8-10 0,0 9 0,6-5 0,-6 1 0,-6 5 0,-3-4 0,-13 11 0,-11 2 0,-1 4 0,-15 1 0,3 3 0,-2-5 0,3 5 0,5-12 0,1 8 0,10-9 0,-3 8 0,10-7 0,-10 7 0,-4-2 0,-9 7 0,-5 2 0,8 3 0,-6 0 0,12 0 0,-16 0 0,13 0 0,-6 0 0,1 3 0,1 2 0,-6 2 0,4 1 0,3 0 0,-6 0 0,2 0 0,-5 2 0,2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4:54.8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16383,'47'0'0,"-8"0"0,-13 0 0,-4 0 0,5 0 0,-1 0 0,13 0 0,-10 0 0,15 4 0,-10-3 0,-1 4 0,0-1 0,-7-3 0,-3 6 0,-6-2 0,-2-1 0,-4-1 0,8-3 0,-4 0 0,2 0 0,2 0 0,2 0 0,0 0 0,0-3 0,-9 2 0,8-3 0,-6 0 0,11 4 0,3-8 0,0 7 0,4-4 0,0 5 0,-3 0 0,8 0 0,-3 0 0,-1 0 0,0 0 0,-1 0 0,-4 0 0,4 0 0,1 0 0,-5 0 0,9 0 0,-8 4 0,8-3 0,-3 7 0,5-2 0,-6 3 0,0-3 0,-7 2 0,-3-7 0,-2 6 0,-5-6 0,-4 3 0,7-4 0,-7 0 0,7 0 0,1 0 0,6 4 0,2 1 0,10 5 0,2-1 0,0 6 0,5-4 0,-6 3 0,0-4 0,0-5 0,0 4 0,-6-8 0,0 7 0,-1-3 0,1 0 0,6 4 0,6-8 0,-10 7 0,9-2 0,-16-1 0,0 3 0,-7-4 0,-5 1 0,-4-2 0,6 1 0,-6 0 0,7 0 0,-4-1 0,0 0 0,0 1 0,0 0 0,8 7 0,-6-6 0,8 3 0,-4 0 0,-4-4 0,4 5 0,-5-1 0,1 0 0,-5 0 0,3 0 0,-2 0 0,3 0 0,0 4 0,1-3 0,-1 6 0,5-5 0,1 2 0,5 1 0,0-3 0,-5 2 0,-1-3 0,-5-1 0,-3 0 0,1 0 0,1-1 0,5 1 0,4 0 0,-3 0 0,0-3 0,-5 2 0,0-2 0,-3 2 0,5 1 0,-6 0 0,5-1 0,-1 1 0,-1-4 0,1 6 0,-1-5 0,0 2 0,0 0 0,0-3 0,0 4 0,2 0 0,-5 0 0,3 0 0,-3 0 0,4-1 0,-5 4 0,3-3 0,-3 5 0,1-4 0,2 4 0,-6 0 0,3-2 0,-3 4 0,-1 0 0,0 0 0,1-1 0,-1 0 0,0-3 0,3 4 0,-1-1 0,1-2 0,1 2 0,0-3 0,-2 1 0,4 2 0,-8-3 0,8 4 0,-4-1 0,1-2 0,4 1 0,-2-5 0,2 3 0,0-1 0,-3-5 0,6 1 0,-3-6 0,4 0 0,-4 4 0,1 0 0,0 4 0,0-1 0,0 1 0,0-4 0,-1-1 0,4-3 0,-3 0 0,0 13 0,-4-4 0,-4 9 0,0-1 0,-2-8 0,-29 1 0,5-11 0,-22-8 0,8-1 0,5-3 0,-4 4 0,0-1 0,4 1 0,-5 4 0,7-3 0,-1 7 0,0-3 0,0 4 0,0 0 0,0 0 0,0 0 0,5 0 0,-3 0 0,7 0 0,-3 0 0,5 0 0,0 0 0,-1 0 0,1 0 0,-4 0 0,7 0 0,-5 0 0,3-3 0,3 2 0,-10-3 0,10 0 0,-7 3 0,2-6 0,1 6 0,0-6 0,-5 2 0,3 1 0,-7-4 0,3 3 0,-1 0 0,-2-3 0,3 7 0,-5-7 0,0 7 0,0-7 0,0 7 0,-5-7 0,-2 2 0,-5-4 0,6 1 0,-5 4 0,10-3 0,-4 3 0,0 0 0,3-3 0,-8 7 0,9-7 0,-10 7 0,4-3 0,-5 4 0,6 0 0,-5 0 0,5-4 0,-13 2 0,11-2 0,-4 4 0,13 0 0,-1 0 0,0 0 0,5 0 0,-4 0 0,4 0 0,0 0 0,-4 0 0,4 0 0,0 0 0,-4 0 0,4 0 0,0 4 0,1-3 0,4 6 0,1-3 0,0 5 0,0-1 0,3 0 0,-2 0 0,-1 3 0,3-3 0,-5 4 0,9-5 0,-9 4 0,9-2 0,-6 2 0,-4 0 0,5-2 0,-5 2 0,3-3 0,4 4 0,-4-3 0,3 2 0,-2-3 0,-1 7 0,3-6 0,-1 6 0,3-4 0,3-3 0,-6 9 0,6-8 0,-6 5 0,2-4 0,1-2 0,-6 0 0,2-15 0,-4 1 0,4-8 0,0 6 0,7 0 0,-7-3 0,4 3 0,-4 1 0,-2-2 0,5 7 0,-6-8 0,6 6 0,-3-4 0,0 0 0,4 1 0,-3-3 0,2-6 0,-3 0 0,2-4 0,2 4 0,-1 0 0,2-5 0,-6-2 0,3 1 0,-5-3 0,1 3 0,-1-5 0,5 0 0,-4 0 0,7 5 0,-7-3 0,8 7 0,-7-3 0,7 5 0,-3 0 0,1 0 0,2 3 0,-2 2 0,-4-4 0,5 2 0,-5-3 0,3 4 0,4 5 0,-15-5 0,13 4 0,-12 0 0,6-3 0,3 6 0,-5-6 0,7 4 0,-4 3 0,51-2 0,-1 5 0,46-2 0,-19 3 0,-3 0 0,1 0 0,-6 0 0,5 0 0,-6 0 0,-1 0 0,0 0 0,-5 0 0,-2 0 0,0 0 0,-5 0 0,5 0 0,-6 0 0,0 0 0,-6 0 0,-1 0 0,-9 0 0,-2 0 0,-5 0 0,0 0 0,12 0 0,-4 0 0,6 0 0,1 0 0,-8 4 0,10 1 0,-11 3 0,4 1 0,-9-4 0,0 2 0,-2-6 0,-3 6 0,7-3 0,-2 1 0,7 2 0,-7-6 0,9 7 0,-9-3 0,9 0 0,-4 2 0,0-6 0,-1 7 0,-5-7 0,-3 6 0,5-3 0,-3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5:08.12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1052 1 16383,'11'15'0,"-1"-2"0,-3-5 0,-2 3 0,1-3 0,-5 8 0,2 1 0,-3 0 0,0 4 0,0-5 0,0 1 0,0-1 0,0 0 0,0 1 0,0-1 0,0-4 0,-3 4 0,-2-4 0,-3 0 0,4 4 0,-3-8 0,3 7 0,-4-6 0,4 6 0,1-7 0,-1 4 0,4-5 0,-4 1 0,4-1 0,3-3 0,5-1 0,9-7 0,0-4 0,0-1 0,-1-3 0,-8 8 0,4-3 0,-5 6 0,-6-2 0,-12 3 0,-2 0 0,-5 3 0,2 2 0,7 11 0,-6-2 0,2 7 0,0-5 0,-3 5 0,7-7 0,-3 6 0,4-8 0,0 0 0,0 0 0,1-1 0,3-3 0,-3 4 0,6-5 0,-6 0 0,6 1 0,-2-1 0,0-3 0,2 2 0,-5-2 0,5 3 0,-5 0 0,2 1 0,-4-4 0,4 2 0,-2-2 0,2 4 0,0-1 0,-3 0 0,3-3 0,0 3 0,-2-3 0,2 3 0,-6 0 0,2-3 0,-2 2 0,3-5 0,-1 3 0,1-1 0,-5-2 0,4 2 0,-3-3 0,-1 0 0,0 0 0,-4 0 0,-1 0 0,1 0 0,-5 0 0,4 0 0,-4 0 0,0 0 0,3 0 0,-3 0 0,0 0 0,4 0 0,-4 0 0,0 0 0,7 0 0,-6 0 0,12 0 0,-3 0 0,3 0 0,1 0 0,-1 0 0,1 0 0,0 0 0,0 0 0,0 0 0,-1-3 0,1 2 0,0-2 0,0 3 0,-1 0 0,4-4 0,-2 3 0,2-2 0,-3 3 0,-1 0 0,1 0 0,0 0 0,-4 0 0,2 0 0,-2 0 0,3 0 0,1 0 0,0 0 0,-1 0 0,-3 0 0,3 0 0,-3 0 0,3 0 0,1 0 0,0 0 0,-1 0 0,-3 0 0,3 0 0,-4 0 0,5 0 0,-1 0 0,1 0 0,0 0 0,0-3 0,-1 2 0,1-2 0,0 0 0,3-1 0,-3-4 0,3 1 0,-3 0 0,-1-1 0,1 1 0,-1-4 0,1 2 0,-1-6 0,0 3 0,3-1 0,-2-2 0,6 7 0,-2-4 0,-1 1 0,3 3 0,-3-4 0,4 5 0,-3-1 0,2 1 0,-2 0 0,3-5 0,0 4 0,0-3 0,0 3 0,0 1 0,0 0 0,-6 19 0,1-8 0,-1 21 0,-1-17 0,6 4 0,-2-5 0,3 0 0,0 0 0,0 0 0,0 0 0,0 1 0,0-1 0,0 0 0,0 0 0,0 0 0,3-3 0,4-1 0,1 1 0,3 0 0,-4 0 0,4 3 0,-2-3 0,6 0 0,-3 3 0,5-2 0,-5-1 0,3 4 0,-6-4 0,6 0 0,-7 3 0,8-6 0,-8 5 0,7-5 0,-7 5 0,4-1 0,-5 2 0,0-3 0,8 6 0,-6-5 0,10 6 0,-11-3 0,8 0 0,-4 0 0,0 0 0,4 0 0,-4 0 0,0-4 0,4 3 0,-8-6 0,7 6 0,-2-6 0,-1 6 0,3-6 0,-2 6 0,-1-6 0,-1 2 0,-3-3 0,3 0 0,-3 0 0,4 0 0,-5 0 0,4 0 0,1 0 0,-1 0 0,1 0 0,-5 0 0,1 0 0,-1 0 0,0 0 0,1 0 0,-1 0 0,0 0 0,0 0 0,0 0 0,0 0 0,1 0 0,-1 0 0,1 0 0,-1 0 0,0 0 0,1 0 0,-1 0 0,0 0 0,1 0 0,-1 0 0,0 0 0,1 0 0,-1 0 0,1 0 0,-1 0 0,0 0 0,1 0 0,-1 0 0,0 0 0,1 0 0,-1 0 0,0 0 0,5 0 0,-7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6:23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6:23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6:2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9:26.00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89 35 16383,'66'3'0,"1"0"0,25 2 0,6 0 0,-23-2 0,3 0 0,0 0 0,3 0 0,0-1 0,2 0 0,5 0 0,1 0 0,-3-2 0,-13 0 0,-3-2 0,1 0 0,1 0 0,2-1 0,-1-1 0,-1 1 0,1 0 0,-1-1 0,-4-1 0,0 0 0,-1 0 0,31-1 0,2 0 0,-25 2 0,2 0 0,-2 1 0,-6 1 0,-2 0 0,2 1 0,6 0 0,2 1 0,-4-1 0,17 1 0,-7 0 0,-19 0 0,-6 0 0,14 0 0,-32 0 0,-9-1 0,-2 1 0,9-1 0,-4 2 0,5 1 0,-5 2 0,1-1 0,5 1 0,5-1 0,4-1 0,-5-1 0,9-1 0,0 0 0,11 0 0,0 0 0,-5 0 0,-7 0 0,-1 0 0,1-1 0,6 0 0,16 0 0,-4-1 0,-5 2 0,-14 1 0,-8 1 0,-4 1 0,0 0 0,-4-1 0,-8-1 0,10-1 0,-1 0 0,1 0 0,0 0 0,-5 0 0,3 1 0,14-1 0,15 2 0,12 1 0,2 0 0,-9 1 0,-22-3 0,-18 0 0,-12-1 0,3 0 0,15 3 0,23 1 0,21 7 0,8 0 0,-34-2 0,0 1 0,37 9 0,-20-5 0,-36-2 0,-36-8 0,-39 7 0,15-2 0,-10 4 0,26-7 0,3 0 0,-8 2 0,-16 4 0,-14 5 0,-49 6 0,23-10 0,-9-2 0,12-3 0,-6-2 0,-4 0 0,6-2 0,-4 0 0,-3-1 0,0-1 0,-6-2 0,-2 0 0,-1-1 0,1-1 0,2 0 0,0 0 0,0 0 0,0-1 0,-3 0 0,-1 0 0,1 0 0,3 0 0,-8 0 0,4 0 0,1 1 0,4 1 0,1 0 0,2 1 0,12 1 0,2 0 0,2 0 0,-16 1 0,5 0 0,9 0 0,3-1 0,4 0 0,1-2 0,8-1 0,0-1 0,-5-1 0,-1-2 0,-36-5 0,6 1 0,27 2 0,-10 3 0,-15 0 0,31 0 0,-3 0 0,1 1 0,1 2 0,0-2 0,4 2 0,-11 2 0,11 5 0,28-1 0,-5 8 0,-7 1 0,-17 5 0,-24 1 0,25-8 0,-3-1 0,-9 0 0,-1-1 0,-5 1 0,2-1 0,7 0 0,3 0 0,-31 6 0,35-1 0,17-2 0,8-2 0,5 0 0,-5 0 0,5-2 0,3-1 0,3-2 0,5-2 0,-5 2 0,-1 0 0,-4 0 0,-7 1 0,-2-1 0,2-1 0,4-1 0,8-1 0,0 0 0,-5-1 0,-14 0 0,-5-1 0,2 1 0,15-1 0,67 23 0,17-5 0,16 0 0,5 4 0,11 2 0,6-2 0,-24-7 0,4-2 0,3 0 0,2 0 0,1-1 0,9 1 0,2 0 0,1 0 0,1-1 0,-1-2 0,-3-1 0,1-1 0,-1 0 0,-2-2 0,-3 1 0,3 0 0,-2-1 0,-3 0 0,-3-1 0,10-1 0,-4-1 0,-10 0 0,-5 0 0,-6-1 0,0-4 0,-1-1 0,-4 1 0,2-1 0,12-2 0,3 0 0,6 2 0,5 1 0,-11-1 0,3-1 0,2 2 0,-1 1 0,0 1 0,1 0 0,5 0 0,0 1 0,-4 0 0,-15 0 0,-2-1 0,-7 2 0,3 1 0,-10-1 0,0-4 0,-29 0 0,-4-3 0,9 0 0,7 1 0,7 0 0,2 3 0,25 0 0,7 1 0,-30 0 0,3 0 0,0 0 0,0 0 0,33-1 0,-24 0 0,-24-1 0,-23 0 0,1 1 0,3 1 0,6-1 0,14 1 0,5 1 0,20-1 0,-11 1 0,-2-1 0,-26 0 0,6 0 0,-9 0 0,7 0 0,-5-1 0,-14 1 0,4 13 0,-25 12 0,2 9 0,-27 7 0,-13-8 0,-28-1 0,20-15 0,-8-3 0,-17-1 0,-8-2 0,11-3 0,-5-2 0,-2-1 0,-8-1 0,-2-3 0,1 0 0,3 0 0,0-1 0,1-1 0,1 0 0,0-1 0,4-1 0,16 1 0,3-1 0,1-1 0,-29-1 0,4 0 0,14 0 0,5 0 0,15 0 0,3 1 0,4-2 0,1 1 0,-49-8 0,45 5 0,0 0 0,-36-6 0,16 2 0,23 5 0,-5-1 0,-10 1 0,-24-4 0,36 3 0,-1 0 0,-14 0 0,0-1 0,8 0 0,0 1 0,-2 1 0,2 1 0,-19 0 0,25 5 0,15 3 0,7 1 0,-7 3 0,-20 0 0,-10 1 0,-26 0 0,39-5 0,-2 0 0,-1 1 0,-1-1 0,3 0 0,-1 0 0,2 1 0,0 0 0,4 1 0,1 0 0,-3 0 0,1 0 0,-1 1 0,2 1 0,-32 4 0,17 1 0,20-1 0,13-2 0,11-2 0,-1 1 0,7-3 0,-4 2 0,-9 0 0,-2-1 0,-10 2 0,-1-1 0,4 1 0,5-2 0,11 0 0,14-2 0,-8 0 0,8 1 0,-14 1 0,5 1 0,-5 1 0,-1-2 0,4 1 0,7-2 0,-4 2 0,8-3 0,-11 3 0,-1-2 0,-6 1 0,0 2 0,6-2 0,7 0 0,94 8 0,6 0 0,7 0 0,11 2 0,-36-4 0,2 0 0,-2 1 0,32 5 0,-1 1 0,-1 0 0,-6-1 0,-31-7 0,-7-1 0,28 3 0,-34-10 0,6-1 0,13-2 0,-5 0 0,10 2 0,-4-1 0,7 1 0,3 0 0,15 3 0,4 0 0,2 1 0,-19-2 0,0 0 0,1 0 0,-4 0 0,11 2 0,-4 0 0,-5-1 0,6-1 0,-9-3 0,10-7 0,-29-4 0,-4-2 0,14-1 0,27 8 0,-45 3 0,4 2 0,22 3 0,2 1 0,-11-1 0,-2 0 0,2 1 0,-1-1 0,30-2 0,-12-5 0,-13 0 0,21-5 0,6 0 0,-31 5 0,3 0 0,7 1 0,3 2 0,4 1 0,-1 0 0,-12 2 0,-4 0 0,-9 0 0,-7 0 0,5 0 0,-20-1 0,-9-1 0,3 0 0,1-1 0,1 0 0,15-3 0,23 3 0,-15 0 0,3-1 0,-3 3 0,-1 0 0,34-2 0,-41 2 0,-8 0 0,-21 0 0,15 0 0,-19 0 0,8 3 0,8 3 0,7 0 0,-7 0 0,-12-5 0,-6 3 0,10 4 0,-8-3 0,6 9 0,-13 3 0,-3-2 0,2 7 0,-2-10 0,-1 2 0,-12 6 0,0 1 0,-9 6 0,5-6 0,-2 0 0,-16-2 0,-20 2 0,-32-1 0,33-11 0,-4-2 0,-16-1 0,-2-3 0,1 0 0,-4-1 0,11-2 0,-4 0 0,0 0 0,2-2 0,-1 0 0,-2 0 0,-10 1 0,-2 1 0,1-2 0,4 0 0,2-1 0,2 1 0,-23 1 0,6 0 0,22 0 0,6 0 0,-28 2 0,26 0 0,-6-2 0,-9-5 0,30-1 0,-2-1 0,1 0 0,-1 0 0,-6-2 0,-1 1 0,8 1 0,2 1 0,-1 0 0,0 0 0,-47-2 0,1-4 0,9 6 0,-11-4 0,23 5 0,11 0 0,17 6 0,24 1 0,-11 1 0,-2 1 0,-15-1 0,-20 1 0,-18 0 0,39-1 0,0 0 0,-48 1 0,43-1 0,-1 0 0,5 0 0,0 0 0,-7 0 0,0 0 0,2-1 0,0 1 0,0-1 0,1 0 0,-45 1 0,47-1 0,1 0 0,-35 1 0,9-1 0,25 2 0,17 1 0,14-2 0,-3 3 0,5-2 0,1 0 0,6-1 0,-5 3 0,4-3 0,-9 2 0,-2-1 0,-7 0 0,-5 0 0,1-1 0,8 0 0,5 2 0,11-1 0,-5 2 0,2-2 0,-10 3 0,2-2 0,-8 3 0,-2-2 0,-15 5 0,-16-1 0,-15 4 0,-4-4 0,-3 3 0,28-5 0,15 2 0,33-2 0,82 13 0,-25-8 0,4 0 0,34 5 0,4 1 0,-18-3 0,-3-2 0,-12-3 0,-5-2 0,5 0 0,-36-6 0,-11-2 0,8 0 0,6 0 0,22 0 0,2 0 0,12 0 0,-11 0 0,3 0 0,1 0 0,14 1 0,5 0 0,-21-1 0,3 1 0,9-1 0,4-2 0,21 1 0,7-1 0,-22 0 0,3 1 0,-1-1 0,-5 1 0,-1 0 0,0 0 0,3-1 0,0 1 0,-4 0 0,7 0 0,-3-1 0,1 1 0,-1-1 0,-6 0 0,-2-1 0,7 1 0,-1 0 0,-2 0 0,0 0 0,11 0 0,1 1 0,-7 0 0,-2 2 0,1 0 0,-2 1 0,-4-1 0,-2 1 0,-2 1 0,0 0 0,1 0 0,3 0 0,10 3 0,2 0 0,0-2 0,2 1 0,8 3 0,3 0 0,5-1 0,-2-1 0,-8 2 0,-3 0 0,-9-2 0,-4-1 0,-15-2 0,-4 0 0,22-2 0,-6-1 0,-13 0 0,-9 0 0,-13-1 0,6 0 0,9 0 0,31 0 0,14 2 0,-4-1 0,-26 1 0,-31-2 0,-16-1 0,2 1 0,7 0 0,7 2 0,-10-1 0,7 6 0,5 5 0,13 6 0,1-3 0,-12-2 0,-18-8 0,-1 3 0,1 1 0,-2 0 0,1 5 0,-2 2 0,-3 1 0,2-1 0,-6-1 0,-6-1 0,-1 6 0,1 2 0,-1 0 0,0 0 0,0-4 0,-1 0 0,-4-1 0,0-3 0,-8 7 0,3-2 0,-5 7 0,0-4 0,1-2 0,0-5 0,-2 3 0,2-3 0,-4 4 0,4-4 0,0 2 0,5-6 0,-6 3 0,-7-5 0,-16 0 0,-19-3 0,-23-3 0,-9-4 0,27 0 0,-2-1 0,2-1 0,0-1 0,-2 1 0,1 1 0,8-1 0,4 0 0,-31-1 0,20 0 0,-11-7 0,-3-3 0,-19-5 0,47 9 0,0 0 0,-47-11 0,20 6 0,-9-4 0,0 0 0,33 7 0,-3 1 0,-1-1 0,1 0 0,-40-6 0,24 6 0,19 7 0,11 4 0,3 0 0,2 0 0,12 1 0,2 1 0,-9-1 0,-11 0 0,-11-1 0,-18-1 0,-18 0 0,-6 2 0,30-1 0,-3 1 0,11 0 0,-1 1 0,-8 1 0,-1 1 0,7-1 0,3 0 0,6 2 0,0 0 0,-4-2 0,-1 1 0,5-1 0,1 1 0,-7-1 0,0 1 0,0-1 0,0-1 0,-2 1 0,1 0 0,7-1 0,1 1 0,-8-1 0,0 0 0,-38 1 0,42 0 0,0 0 0,-43-1 0,22 2 0,13-1 0,17 0 0,8-1 0,4 0 0,5 0 0,-2 0 0,2 0 0,2 0 0,5 0 0,3 0 0,8-1 0,-21 1 0,14-1 0,-10 1 0,3 2 0,-14 4 0,1 1 0,-18 2 0,11-1 0,-8 2 0,-3 1 0,-6 3 0,7-1 0,0 2 0,20-3 0,10-3 0,14-5 0,-3 2 0,-1 1 0,-3 2 0,2 0 0,4-2 0,-1 4 0,-1 3 0,-1 10 0,5-7 0,0 7 0,6-13 0,0 3 0,0 2 0,2-2 0,0 5 0,4-2 0,5 4 0,6 0 0,71 17 0,-36-22 0,5-2 0,35 8 0,5-1 0,-9-7 0,-3-3 0,-13-2 0,-4-3 0,-12-2 0,-6-2 0,11-6 0,-5-3 0,0-1 0,5-2 0,33-5 0,-10 2 0,-26 4 0,-2 1 0,25-2 0,-7 2 0,-16 4 0,-12-1 0,-9 1 0,-10 0 0,6 1 0,16 2 0,44 2 0,-6 1 0,-25-1 0,2 1 0,34 0 0,-44-2 0,0 1 0,31 0 0,-9-2 0,-26 0 0,4-2 0,44-2 0,-20 3 0,-17 0 0,0 0 0,18 0 0,1 1 0,0 0 0,-5 1 0,20 1 0,-2-1 0,-34 1 0,2-1 0,-4 0 0,-1-1 0,2-1 0,-2 0 0,32 0 0,-16-4 0,-10 4 0,-15 0 0,11 1 0,-11 1 0,15 0 0,5 0 0,-4-1 0,4 0 0,-15-2 0,31-1 0,6-3 0,2-3 0,0 2 0,-3-1 0,-21-6 0,14-5 0,-19 3 0,17-5 0,-26 4 0,5-1 0,21-13 0,-20 8 0,19-10 0,-34 13 0,33-12 0,-25 9 0,15-9 0,-33 15 0,-12 3 0,-5 2 0,-6 3 0,3-5 0,-1 4 0,2-2 0,-1 1 0,4-3 0,15-16 0,-7 1 0,7-11 0,-13 12 0,1-15 0,-4 13 0,7-23 0,-10 25 0,4-32 0,-10 25 0,-1-25 0,-4 33 0,0-5 0,2 8 0,-2 7 0,2-6 0,-2 2 0,0 2 0,0-25 0,0 15 0,0-12 0,-1 16 0,0-9 0,-1 14 0,0-9 0,1 18 0,-1 0 0,-1-6 0,0 5 0,-7-18 0,2 11 0,-4-9 0,3 8 0,-13-13 0,6 9 0,-11-11 0,13 20 0,6 4 0,4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9:41.10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157 270 16383,'57'4'0,"0"0"0,6 2 0,4 1 0,0-1 0,7 1 0,0 1 0,2 0 0,1 1 0,2 0 0,10 2 0,3-1 0,-2 0 0,-11-1 0,-2-1 0,-2-1 0,-6 0 0,-1-1 0,-5-2 0,4 1 0,-3-3 0,0-2 0,0-1 0,-9-2 0,1-1 0,12 0 0,2-2 0,0 0 0,-2 0 0,-1 0 0,-2 2 0,-12-1 0,0 1 0,1 0 0,-1 1 0,42-5 0,-37 3 0,1 0 0,-4 0 0,-1 0 0,-1-1 0,-3 0 0,25-3 0,-19 2 0,-14 2 0,-1 2 0,4-1 0,-3 1 0,9-3 0,-3 0 0,7-3 0,-16 3 0,-11 2 0,-11 1 0,0 1 0,8 0 0,2 1 0,0-1 0,-2 1 0,0-1 0,12 1 0,-2-1 0,8-1 0,1 1 0,4 0 0,0 0 0,2 1 0,-7-1 0,3 2 0,-2-1 0,-6 1 0,0 0 0,6 0 0,5 0 0,9 0 0,-9-1 0,-10 0 0,-10-2 0,-9 0 0,4 0 0,-3-1 0,-3 0 0,-1 1 0,-2 1 0,10 1 0,-1-1 0,3 1 0,-10 1 0,-5-1 0,17-2 0,7 0 0,24-1 0,-6 2 0,2 0 0,-9 2 0,-8-2 0,-7 1 0,-7 0 0,-3 0 0,-3 1 0,-7 0 0,7 0 0,1 1 0,13 1 0,9 2 0,10 0 0,12 0 0,-10 0 0,-4-3 0,-28 0 0,-9-1 0,2 0 0,2 0 0,9 0 0,-4 0 0,-8 0 0,5 0 0,-2 0 0,5 0 0,0 0 0,-7 0 0,0 0 0,6 3 0,-1 0 0,11 2 0,-1-1 0,-1 1 0,-9-3 0,-7 1 0,6-1 0,-11 0 0,-53 1 0,11-1 0,-55 0 0,36-4 0,1 2 0,9-2 0,2 1 0,14 0 0,-8-1 0,-4-2 0,-12-2 0,-6-4 0,-6-4 0,3-1 0,-6-5 0,-9-4 0,5 3 0,14 3 0,23 10 0,20 3 0,-2 0 0,-29-10 0,-4-2 0,-2 0 0,21 8 0,15 5 0,5 4 0,-23-3 0,-2 0 0,-17-2 0,0 2 0,15 1 0,7 0 0,15 1 0,1 3 0,-16 0 0,-15 0 0,-15 0 0,7-1 0,2 1 0,6 0 0,11 0 0,3 0 0,15 0 0,6 1 0,-7 5 0,4-1 0,-13 6 0,-4 0 0,-12 2 0,-12 2 0,-3 0 0,9-1 0,3-1 0,5-2 0,2-3 0,-3-2 0,-5 0 0,2-4 0,-11 4 0,5-3 0,2 3 0,4 0 0,6 2 0,9-1 0,-5 2 0,3-2 0,0 0 0,0 0 0,0-2 0,4-1 0,-1 0 0,8-2 0,0 0 0,-1-1 0,2 0 0,-1-1 0,-6 0 0,-5-1 0,-9 0 0,-5-2 0,2 0 0,-11-3 0,-10-2 0,-13-5 0,-6-2 0,10 1 0,17 4 0,17 4 0,0 1 0,4 1 0,-6 0 0,9 0 0,-1-1 0,-15-1 0,-7-3 0,-8-1 0,8 2 0,18 2 0,14 3 0,7 1 0,1 2 0,1-1 0,-11 3 0,11-2 0,-2 2 0,-4 1 0,3-1 0,-17 2 0,1-2 0,-5 1 0,5-2 0,4 2 0,5-1 0,2 3 0,0-1 0,0 1 0,-8 2 0,1 0 0,-10 7 0,5-2 0,-4 6 0,-1 6 0,-10 8 0,-1 3 0,-13 10 0,3-4 0,-8 6 0,1-1 0,0 1 0,8-1 0,7 2 0,13-5 0,5-1 0,11-10 0,2-7 0,6-11 0,2-5 0,2-4 0,-12 0 0,0-1 0,-6 0 0,3-2 0,5-1 0,1-1 0,7 0 0,-10-2 0,1-1 0,-6-1 0,3 0 0,4 0 0,2-1 0,-5 0 0,-1 0 0,1-1 0,8 3 0,-4-8 0,12 1 0,-5-9 0,12-2 0,7-1 0,7 0 0,7 1 0,1 4 0,3-2 0,5-2 0,0 1 0,-2 0 0,-9 7 0,-3 4 0,-6 5 0,8-1 0,2 5 0,26 3 0,42 10 0,-16-1 0,9 2 0,-12-3 0,4 1 0,1-1 0,3 0 0,0-1 0,-1 0 0,-5-1 0,-2 0 0,-1-3 0,27-1 0,-4-3 0,-19-1 0,0-3 0,22-5 0,0-1 0,-23 1 0,-1-1 0,6-1 0,-3 1 0,-19 1 0,-4 1 0,48 2 0,-4 0 0,-40 0 0,-2 0 0,39 0 0,-3-3 0,4 0 0,3 1 0,-41 2 0,1 0 0,8 1 0,2 0 0,3 1 0,0 0 0,-2 1 0,2 0 0,14 0 0,2 0 0,-5 0 0,2-1 0,12 0 0,1-1 0,-5-1 0,-3-1 0,-7-1 0,-5-2 0,-14 2 0,-2-1 0,-3-1 0,-2 1 0,29-1 0,3-2 0,-14 2 0,-11-1 0,-12 3 0,3 0 0,-10-1 0,6 0 0,-3-2 0,-11 3 0,-5 0 0,1 3 0,3 0 0,13 1 0,1 0 0,-4 0 0,-12 0 0,-6 0 0,-5 0 0,1 0 0,-5 0 0,4 0 0,-4 0 0,3 0 0,5 0 0,0 0 0,-6 0 0,1 0 0,2 0 0,2 0 0,5 0 0,-4-1 0,-6 0 0,-5 0 0,-14 29 0,-6-11 0,-8 21 0,2-19 0,0-2 0,-3 0 0,-4 1 0,0-2 0,-6 3 0,-4-5 0,-22 4 0,-26 0 0,27-8 0,-5 1 0,-14-1 0,-5-1 0,-16-1 0,-5-2 0,25-4 0,-3 0 0,-3-2 0,5 0 0,-4-1 0,0-1 0,0 0 0,1 0 0,1 0 0,-1-1 0,0 1 0,-2-1 0,-2 1 0,2-1 0,2 1 0,-10 0 0,4 0 0,2 1 0,10-1 0,2 1 0,4 0 0,-12 2 0,3 0 0,3 0 0,2 1 0,9 0 0,1 0 0,-4 1 0,-1-1 0,2 0 0,1 1 0,-1-2 0,1 1 0,7-1 0,2-1 0,-46 2 0,5-4 0,43 0 0,-2-1 0,-3 0 0,-1 0 0,-4-1 0,-1 0 0,4 0 0,0 2 0,2 0 0,2 0 0,-28 2 0,16 4 0,19 2 0,11 1 0,4 2 0,3-3 0,-11 6 0,-3 1 0,-3 5 0,-5 3 0,7-2 0,-15 5 0,-4 1 0,-12 5 0,-22 1 0,11-4 0,-4 2 0,27-4 0,12 0 0,12 0 0,11-6 0,6-4 0,4-2 0,6-3 0,-4 0 0,0-3 0,-17 0 0,-9-1 0,-6 0 0,-1 1 0,11-1 0,12-1 0,10-3 0,-9-11 0,3 1 0,-5-4 0,11 7 0,102 28 0,-13-4 0,-4-1 0,1 0 0,13 0 0,-18-6 0,-7-6 0,17 1 0,18-4 0,-32 0 0,4-2 0,2-3 0,1 0 0,-4 0 0,-2 0 0,3-3 0,-4 0 0,19-4 0,-6-3 0,-29 1 0,-5-2 0,-5 3 0,17-4 0,11 0 0,21-3 0,11 4 0,-5 5 0,-11 2 0,2 5 0,3 0 0,-24 1 0,3 1 0,3 0 0,2-1 0,12 1 0,1-1 0,-5 0 0,0-1 0,10 1 0,0 1 0,-17-1 0,0 0 0,2 2 0,-1-1 0,-13 1 0,-1-1 0,2 1 0,2 1 0,-2 0 0,1 0 0,15 1 0,1-1 0,-5 0 0,-1-1 0,1 0 0,-3-1 0,-16-1 0,-4 0 0,26 1 0,-23 1 0,9 4 0,-3 1 0,7 2 0,-5 0 0,1-2 0,-7-2 0,3-2 0,-7-2 0,-1-2 0,7-1 0,-8 1 0,8 0 0,-15 0 0,3-1 0,-4-1 0,6-1 0,-4 2 0,-5-1 0,-14 3 0,-8-2 0,9-2 0,3-3 0,26-7 0,0 0 0,16-6 0,-9-1 0,-8 0 0,-18 1 0,-19 7 0,-11 4 0,-1-8 0,-4-3 0,1-2 0,-1 1 0,0 11 0,-1-5 0,0-1 0,-1 0 0,-3-14 0,0 4 0,-2-9 0,0 1 0,4 4 0,2-2 0,1 2 0,1 5 0,1 7 0,0 2 0,1 2 0,0-7 0,0 4 0,1-1 0,4-2 0,1 2 0,0-1 0,1 0 0,1 5 0,0 2 0,1-2 0,-72 11 0,-20-4 0,2 6 0,-7 0 0,-1-2 0,1-1 0,-2 0 0,3 1 0,7 0 0,5 1 0,18 1 0,5 2 0,-31 3 0,17 4 0,-28 0 0,31-4 0,-6-2 0,-12 0 0,-2-3 0,2 0 0,0-3 0,-4-1 0,1-1 0,12-2 0,0 0 0,-2-2 0,0 0 0,5-1 0,2 0 0,9 3 0,3 0 0,-20-2 0,28 6 0,29 7 0,2 1 0,-8 13 0,-8 4 0,-26 18 0,-12 2 0,7-7 0,-8 2 0,-5 4 0,-6 3 0,11-7 0,-5 2 0,0 1 0,-5 1 0,-2 0 0,1-1 0,4-2 0,1-1 0,-2-1 0,-3 1 0,-1-2 0,3-1 0,13-8 0,3-1 0,-1-1 0,-2 0 0,-1 0 0,1-2 0,-24 6 0,-1-1 0,-2-1 0,2-1 0,13-4 0,1 0 0,1 1 0,3 1 0,14-3 0,2 0 0,-2 2 0,0 0 0,2-2 0,1 1 0,5-2 0,1-1 0,-29 12 0,9 2 0,15-3 0,-6 5 0,-4 3 0,-1-3 0,7-3 0,11-8 0,22-10 0,15-8 0,48-28 0,-20 15 0,31-21 0,-34 25 0,-1 0 0,3-1 0,-2 2 0,-1-1 0,2 3 0,1 3 0,-16 25 0,-1-4 0,-21 22 0,3-14 0,1 2 0,5-5 0,1 4 0,7-3 0,0 3 0,3 0 0,1-6 0,0 3 0,0-4 0,2-2 0,-1-1 0,1-6 0,13-6 0,6-3 0,11-3 0,-1 1 0,-7-2 0,-8 1 0,-4 0 0,-11 18 0,2-10 0,-7 12 0,-2-9 0,1-7 0,-10 10 0,6-5 0,-1 1 0,47 9 0,9-13 0,44 7 0,-6-19 0,-35-5 0,0-4 0,31-9 0,1-10 0,-26 8 0,-5 2 0,-10 2 0,9-3 0,1 2 0,4 0 0,-1 3 0,-4 3 0,-7 2 0,7-1 0,-5 3 0,2-1 0,-1 2 0,-4 1 0,1 3 0,11 2 0,1 1 0,8 1 0,6 1 0,8-1 0,2 1 0,21 0 0,-12-3 0,0 1 0,-20 0 0,-16 0 0,-13 3 0,13 2 0,11 2 0,18 1 0,11 1 0,-4-1 0,-10-2 0,0-1 0,19-2 0,-11 0 0,-32-1 0,0 0 0,21 3 0,-7-3 0,-10 2 0,-9-2 0,-9 1 0,-6 0 0,-8 0 0,30 6 0,-12-1 0,25 4 0,-19-3 0,12 4 0,5 0 0,11 4 0,1-1 0,3-2 0,1-2 0,16 2 0,-4-3 0,-4 1 0,-14-3 0,-16-2 0,-11-2 0,5 3 0,28 1 0,-18-2 0,14 1 0,-43-5 0,-10 0 0,-7-1 0,-4 0 0,7 0 0,3 2 0,7-1 0,12-1 0,-13-1 0,0-2 0,-18 3 0,0 0 0,10 0 0,7 0 0,8-2 0,-7 0 0,-3-3 0,-8 3 0,7-5 0,-9 5 0,9-3 0,-6 4 0,1-1 0,0 1 0,-9-1 0,12 0 0,-10-1 0,15 0 0,-4 1 0,-9-1 0,2 1 0,-5-1 0,-1 0 0,12-2 0,-2 0 0,2 0 0,-6 1 0,-6 2 0,6-2 0,-7 2 0,17-4 0,-16 2 0,5-2 0,-6-7 0,-4 5 0,4-13 0,-6 12 0,-1-8 0,-3 1 0,-3 0 0,-1 0 0,1 0 0,-1 0 0,3 1 0,-1-4 0,1 5 0,1-3 0,-1-2 0,0 2 0,0 1 0,-1 0 0,1 2 0,0-8 0,0 2 0,0-3 0,0 5 0,0 1 0,0 4 0,-1-4 0,-17 9 0,2 2 0,-33 12 0,13 1 0,-12 2 0,-12-1 0,16 0 0,-37 8 0,40-6 0,-12 4 0,27-9 0,-5-1 0,-41 0 0,9-3 0,11-1 0,-2 1 0,-27-1 0,15 0 0,0 0 0,-22 0 0,32 0 0,2 0 0,2 0 0,2 0 0,-38-2 0,17 1 0,-24-2 0,36 1 0,-3-3 0,8-1 0,-3-1 0,-41-7 0,34 6 0,4 0 0,-9 0 0,21 6 0,-3 2 0,8-2 0,-34 1 0,10-3 0,-19 0 0,-8 1 0,24 0 0,-3 3 0,27 0 0,-12 1 0,-7 1 0,10-2 0,-2 1 0,-31 0 0,-2 2 0,18-1 0,3 0 0,9 1 0,-1 0 0,-19 6 0,1 1 0,24-4 0,2 0 0,-22 3 0,1 1 0,20-4 0,1 0 0,-23 2 0,0 0 0,21-2 0,0 1 0,-19 1 0,1 0 0,-19 4 0,41-7 0,2 0 0,-19 3 0,9-1 0,38-2 0,-8 4 0,13-4 0,-12 5 0,5-3 0,-4 3 0,6-4 0,-3 5 0,10-6 0,-19 8 0,4-4 0,-16 4 0,-15 2 0,11-5 0,-12 3 0,18-7 0,1 0 0,10-2 0,1 0 0,8-1 0,5-1 0,5-2 0,3-19 0,12-1 0,-2-9 0,4 9 0,-1 13 0,18-2 0,-7 4 0,9-1 0,-14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1:59:58.13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5684 92 16383,'-81'0'0,"-11"1"0,39 0 0,-2 1 0,1-1 0,-3 1 0,-12-1 0,-4-1 0,-8 1 0,-5 0 0,14-1 0,-3 0 0,1 0 0,2 0 0,1 0 0,-1 0 0,-1-1 0,0 1 0,4 1 0,-10 0 0,3 2 0,2-1 0,1 1 0,12 1 0,1 1 0,-4 0 0,1 1 0,1-3 0,0 0 0,-3 1 0,0-2 0,7-1 0,2-1 0,-4 1 0,2 0 0,-23 0 0,14 3 0,13-2 0,9 1 0,-27-2 0,-17-3 0,29 1 0,-3-1 0,0 1 0,-1 0 0,-1-1 0,1 0 0,12 0 0,1 1 0,-2-1 0,0-1 0,-38-2 0,39 1 0,-1-1 0,-3 1 0,-1-1 0,0-1 0,0 0 0,3 1 0,1 1 0,-39-5 0,33 5 0,8 2 0,9 0 0,-5 0 0,-3 0 0,-10-4 0,7-1 0,5 1 0,9 1 0,1 2 0,-12-1 0,1-1 0,8 0 0,24 3 0,1 2 0,-19 0 0,-37 1 0,-25-4 0,40 2 0,1-1 0,-41-1 0,19 0 0,15 3 0,9 2 0,6 1 0,4 3 0,13-2 0,9 1 0,7-2 0,-2 0 0,-5-1 0,-9-1 0,1 1 0,1-1 0,14 0 0,2 9 0,8 4 0,2 8 0,1 0 0,1 1 0,2-2 0,1 1 0,0-2 0,1-1 0,-2-3 0,1 0 0,0-1 0,-1 1 0,1 0 0,19-5 0,7-5 0,9-4 0,-4-2 0,-16-1 0,2 0 0,9 0 0,11 1 0,12 4 0,18 1 0,15 3 0,-34-5 0,0-1 0,3 0 0,1 0 0,-3-1 0,-1-1 0,31 1 0,-1 0 0,0-2 0,17-2 0,-43 0 0,1 0 0,1-2 0,0 1 0,1-2 0,-1 1 0,-5 0 0,-1 1 0,42-4 0,-18 2 0,-12 3 0,-9-2 0,18 2 0,11-2 0,-29 3 0,4-1 0,15 1 0,4-1 0,-1 1 0,0 0 0,-3-1 0,-3 0 0,-3 0 0,-5-2 0,28-5 0,2 2 0,-10-2 0,-7 6 0,-9-1 0,22 4 0,10 1 0,-27 2 0,4 1 0,-2 0 0,0-1 0,-1 1 0,-2 0 0,-16-2 0,-3 0 0,37-1 0,-23-2 0,19-1 0,-11 0 0,-2 0 0,-2 2 0,-4 0 0,14 2 0,-11 0 0,-5-1 0,-24-1 0,4-3 0,-3 1 0,8-1 0,3-1 0,4 1 0,5-3 0,14 1 0,-13 1 0,-10 0 0,-28 2 0,-16 3 0,20-5 0,-1 0 0,15-1 0,-11-2 0,-10 3 0,1-1 0,-1 2 0,4-1 0,0 0 0,-2 0 0,11-4 0,-8 2 0,10-4 0,-8 4 0,-1 0 0,-6 1 0,-5 3 0,-73-13 0,10 7 0,-7-1 0,-2 0 0,-15 1 0,17 3 0,20 3 0,15 3 0,1 2 0,-2 0 0,-3 2 0,-5 0 0,3 0 0,-9 0 0,-9-1 0,-14-2 0,-17 2 0,4-2 0,4 2 0,-7 0 0,-8-1 0,29 0 0,-3-1 0,-6-2 0,-2-1 0,-4 0 0,1 0 0,8-1 0,0 0 0,-2 0 0,3 0 0,-27 0 0,-11-1 0,11 4 0,4-2 0,6 2 0,3 0 0,-5 2 0,-7-2 0,7 1 0,14-2 0,10 1 0,12-2 0,-3 1 0,6-2 0,0 0 0,0 0 0,5 1 0,6 1 0,14 1 0,-7 0 0,-7 0 0,-25 0 0,-18 0 0,-5-1 0,-4 1 0,2-2 0,4 2 0,-15 0 0,5 0 0,-5 0 0,-5-1 0,2 1 0,12 0 0,17 1 0,33 0 0,17 0 0,2 3 0,-4 9 0,-3-2 0,-8 11 0,-9 3 0,-9 6 0,-18 11 0,0 0 0,2 0 0,0 3 0,3-1 0,-3 7 0,-5 3 0,-8 7 0,9-7 0,-3 1 0,21-11 0,3-3 0,7-6 0,3-7 0,5-7 0,2-5 0,1-3 0,5-1 0,3-2 0,6-1 0,0-1 0,-10 1 0,1-2 0,-11 1 0,10-4 0,-1 2 0,2-1 0,5-1 0,-5-1 0,-9-2 0,0-1 0,-8 0 0,14-1 0,6-6 0,-7-11 0,-6-5 0,-6-3 0,10 9 0,12 10 0,98 34 0,-3-9 0,-1 2 0,8-1 0,-11-10 0,2-3 0,9-2 0,2-2 0,-2-3 0,-1-3 0,-13 1 0,-3-1 0,-11-1 0,-6 0 0,16-2 0,7 3 0,4 1 0,-26 3 0,3-1 0,6 1 0,3 0 0,19 1 0,3 0 0,4 0 0,1 2 0,-26-2 0,2 2 0,-2-2 0,23 1 0,-4-1 0,-12-1 0,-6-2 0,-18-1 0,-2-1 0,46-15 0,-13 2 0,-29 5 0,2 0 0,-1 1 0,1 2 0,9-1 0,0 1 0,-4 1 0,2 1 0,12-1 0,1 1 0,-3 1 0,-1 1 0,9-2 0,0 1 0,-5 0 0,-3 0 0,-11-1 0,-2 0 0,-2 1 0,-2-1 0,-3 0 0,-1 0 0,5 1 0,1 0 0,1 0 0,-1 0 0,-2 2 0,-3 0 0,34-4 0,-9 5 0,-16 1 0,0 1 0,5 0 0,6 0 0,5 0 0,23 1 0,-3-1 0,-4-1 0,-16-1 0,-18-2 0,-19 0 0,-2-1 0,-19 4 0,0-1 0,30 2 0,-4-2 0,21-1 0,-24 0 0,-16-1 0,-18 7 0,-19 28 0,3-15 0,-9 17 0,17-27 0,-6 6 0,-24 13 0,-18 7 0,-31 11 0,-4-9 0,33-14 0,-1-2 0,1-4 0,0-1 0,-8 1 0,0-1 0,4-3 0,0-1 0,3-2 0,1 0 0,-37 1 0,2-5 0,-2-2 0,-4-4 0,4 1 0,37-1 0,-1 1 0,-46-2 0,41 4 0,0-1 0,-43-1 0,8 2 0,38 1 0,0-2 0,-3 0 0,1 0 0,-1 1 0,1 0 0,2-1 0,2 1 0,-24 1 0,0 3 0,2-3 0,4 4 0,-24-4 0,37 0 0,-3 0 0,-21-1 0,-4-1 0,-4-1 0,-2 0 0,0 1 0,3 1 0,17-1 0,3 1 0,10 1 0,5 1 0,-9 5 0,10-2 0,24 4 0,-9-2 0,4-1 0,-20-1 0,-7 3 0,-8-2 0,-12 6 0,-13-2 0,43-6 0,-2 1 0,-14 0 0,-3-1 0,1-1 0,0 0 0,0 1 0,1 1 0,4-2 0,1 1 0,8 0 0,1 0 0,-40 2 0,1-2 0,11 2 0,-17-1 0,11 1 0,14-2 0,20 2 0,27-2 0,9 0 0,0 0 0,4-1 0,-9 3 0,2 0 0,3 0 0,0 9 0,4-2 0,-3 7 0,3-1 0,1-2 0,0 1 0,-5 2 0,-2-1 0,-6 3 0,-1 0 0,2-1 0,2 1 0,6-3 0,3-1 0,-1 0 0,-2-1 0,-4 2 0,-6 1 0,-4 1 0,2-2 0,1 2 0,12-6 0,5-5 0,63-10 0,-7-5 0,50-9 0,-20-2 0,2 0 0,-13 0 0,6 1 0,-7 3 0,5 0 0,10 0 0,-1 2 0,-5 0 0,4 3 0,-9 3 0,13 1 0,7 1 0,-34 1 0,2 1 0,-1 0 0,1 0 0,6 0 0,-1 1 0,-7 0 0,-1 0 0,2 0 0,-1 0 0,-2 0 0,0 0 0,-1-1 0,-1-1 0,39 0 0,-1-2 0,-16 3 0,9 0 0,3 1 0,-2 0 0,15 0 0,-2 0 0,-42-1 0,3 0 0,6 1 0,2-2 0,3 0 0,2-2 0,-2 2 0,2-1 0,5 0 0,0 1 0,-4 1 0,1 1 0,10 2 0,0 1 0,-7-1 0,-1 1 0,0 1 0,-1-1 0,-16-1 0,0-1 0,7 0 0,1-1 0,-1 0 0,1 0 0,8 1 0,0 0 0,2 0 0,-1 0 0,-9 0 0,-3 1 0,-8-1 0,-1 1 0,-1-1 0,-1 1 0,38 0 0,9 0 0,-9-1 0,-20-1 0,-15-2 0,-29 1 0,0-3 0,-4 2 0,11-2 0,3 1 0,-5 0 0,1 1 0,-12 0 0,-3 1 0,2-2 0,-2 2 0,18-3 0,-4 0 0,4-2 0,-7 0 0,-9 1 0,-6 2 0,7 7 0,4 1 0,1 0 0,-7 4 0,-16 12 0,-3 3 0,-4 13 0,1-9 0,1-6 0,2-6 0,0-3 0,1 2 0,-9 0 0,-6 2 0,-17 4 0,-17 4 0,-11 3 0,-20 6 0,31-18 0,-4-1 0,-9 0 0,-3-2 0,-6-1 0,0-1 0,10-4 0,3 0 0,-32 1 0,13-4 0,-3-4 0,-15-5 0,-1-3 0,46 2 0,1-1 0,-37-7 0,35 5 0,-1 0 0,-38-4 0,-3 0 0,-5 6 0,13 1 0,33 4 0,0 0 0,-45 1 0,34-1 0,-3-1 0,-4 1 0,-2-1 0,-11-3 0,-1 0 0,9 1 0,1 0 0,-5-2 0,1 2 0,16 1 0,2 2 0,6 0 0,3 1 0,-27 2 0,30 2 0,7 4 0,-18-1 0,-11 1 0,15-2 0,-6-1 0,-15-2 0,-5-1 0,14 1 0,-4 1 0,1-1 0,-29-1 0,2 1 0,29 1 0,0 2 0,5 0 0,-7 2 0,5 2 0,1 4 0,1 1 0,3 1 0,2 0 0,4 1 0,1-1 0,-43 11 0,17-2 0,22-9 0,4 0 0,11-6 0,8-2 0,-5-3 0,-3 2 0,-11 1 0,2 3 0,11-1 0,9 0 0,13-2 0,1-1 0,0-1 0,3 0 0,-2-2 0,-9 5 0,-3-2 0,-16 6 0,8-2 0,6 1 0,12-2 0,9-3 0,-3 10 0,3-4 0,-9 11 0,-2-1 0,6-6 0,0 1 0,9-8 0,-3 5 0,3 1 0,-2 1 0,25-1 0,0-7 0,14-1 0,2-2 0,11 0 0,23-1 0,8-1 0,-16-1 0,-1 1 0,20-1 0,-5 0 0,2-2 0,-41-1 0,-3-1 0,5 0 0,7 0 0,7-2 0,11 0 0,0 0 0,8-1 0,-1 1 0,3-1 0,6-3 0,13-3 0,5-5 0,-45 7 0,-1-1 0,49-10 0,-6-1 0,-15 4 0,3-3 0,-16 4 0,5-2 0,-7 6 0,4 2 0,21 8 0,-38 2 0,3 1 0,11 0 0,3-1 0,5 2 0,3-1 0,6-1 0,-1 0 0,-8 0 0,-2 0 0,0 0 0,-2 0 0,29-3 0,0 2 0,-46-2 0,1 0 0,7 1 0,1-1 0,-3 1 0,0 0 0,9 0 0,0 0 0,-12 1 0,-1 0 0,1 1 0,-2-1 0,30 0 0,-13 0 0,17-2 0,-11-3 0,-21 2 0,1 0 0,32-4 0,-15 2 0,-20 1 0,-29 4 0,-4 0 0,5 1 0,17 1 0,8 0 0,21 3 0,9 3 0,0-1 0,-15 0 0,-25-4 0,-24-2 0,-7 0 0,25 1 0,0-1 0,29 2 0,-7-1 0,-10 1 0,-8-1 0,5-1 0,-1 3 0,15 2 0,-3 4 0,-2 1 0,-13-1 0,-10-2 0,-17-5 0,11 5 0,6 0 0,24 10 0,-5-3 0,0 2 0,-20-7 0,-10-4 0,-1 0 0,6 0 0,2 2 0,-2 3 0,-10 0 0,-6 5 0,0 1 0,-6 4 0,-4-4 0,-8 2 0,3-4 0,-1-2 0,-3-3 0,-4 0 0,-3 1 0,-2 2 0,3 0 0,-3 0 0,4-3 0,1-2 0,-7-4 0,0 1 0,1 0 0,6-1 0,0-1 0,-4 0 0,-14 0 0,-3 1 0,-4-2 0,9 1 0,3-1 0,16 0 0,5 0 0,-23-1 0,15 0 0,-21 1 0,23-1 0,2 1 0,-3 0 0,-8-1 0,-3 1 0,-24-1 0,3-1 0,0 1 0,10-1 0,21 2 0,7 1 0,-8 2 0,6-2 0,-11 5 0,2-2 0,1-1 0,5 0 0,-5-3 0,12 0 0,-12-3 0,-5-4 0,-2 0 0,-11-2 0,14 3 0,0 0 0,3 2 0,-1 0 0,-4-1 0,-5 0 0,-20-1 0,18 2 0,-5 0 0,19 2 0,-45-6 0,27 4 0,-31-4 0,57 7 0,3 0 0,-10 1 0,-5 0 0,-29 0 0,-2-1 0,-5 1 0,9 1 0,10 0 0,5 3 0,-4-2 0,-4 1 0,-12 1 0,2-1 0,-12 3 0,24-3 0,-7 1 0,20-2 0,-5 0 0,-21 0 0,15 0 0,-25 0 0,34-2 0,0 0 0,1-1 0,-31 0 0,6 0 0,-18 0 0,28-1 0,0-1 0,11 0 0,2-1 0,-16-2 0,4-2 0,-36-6 0,5 1 0,18 4 0,9 1 0,18 4 0,-1 1 0,-19-1 0,19 2 0,-6 1 0,17 0 0,-3 0 0,-37 0 0,20 0 0,-14 0 0,32 0 0,10 0 0,-18 1 0,-4 0 0,-28 1 0,-26 3 0,26-2 0,-12 3 0,30-3 0,-10 3 0,-4-1 0,-8 2 0,17-3 0,1 1 0,15-3 0,-2 2 0,-16 0 0,12 0 0,-22 2 0,33-3 0,3-1 0,17-1 0,-20-1 0,13 0 0,-31 0 0,1 0 0,12 0 0,-1 0 0,18 0 0,-7-1 0,1 1 0,-30-11 0,-19-11 0,13 2 0,-28-11 0,59 19 0,-15-3 0,3 4 0,-3 0 0,4 4 0,-17 2 0,23 5 0,-8 0 0,-11 0 0,27 0 0,-26 0 0,11 0 0,3 0 0,5 0 0,13 0 0,7 2 0,-2 3 0,-3 0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2:02:1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3591 24575,'11'0'0,"-2"0"0,-2 0 0,0 0 0,0 0 0,1 0 0,-1-3 0,0 2 0,0-5 0,1 2 0,-1 0 0,0-3 0,1 3 0,-1-3 0,4 3 0,-2-7 0,7 6 0,-4-7 0,5 0 0,-1 3 0,0-6 0,5 1 0,-3-2 0,8-7 0,-3 5 0,11-11 0,-4 4 0,17-12 0,-16 11 0,30-23 0,-28 21 0,28-22 0,-23 18 0,10-11 0,-6 10 0,0-3 0,-5 6 0,-2-1 0,-6 2 0,0 0 0,-1 5 0,-4-3 0,-3 9 0,2-9 0,-9 9 0,7-4 0,4-2 0,-6 6 0,10-11 0,-8 11 0,2-4 0,5-1 0,0-1 0,1-1 0,-1-3 0,1 4 0,0-5 0,-1 5 0,1-4 0,-1 4 0,7-7 0,-9 3 0,26-16 0,-29 18 0,24-16 0,-24 19 0,1-1 0,-2-2 0,-1 7 0,-2-6 0,7 6 0,-7-7 0,2 8 0,2-9 0,-1 8 0,7-9 0,0 4 0,0-5 0,-1 5 0,1-4 0,-1 4 0,7-7 0,-5 7 0,4-5 0,-5 5 0,0-6 0,0 1 0,0 0 0,1-6 0,5 4 0,-2-10 0,-2 5 0,4-1 0,-13-2 0,13 2 0,-10 2 0,14-17 0,-7 18 0,5-12 0,-2 11 0,-4 4 0,10-5 0,9-2 0,-10 6 0,19-7 0,-17 8 0,10 4 0,1-3 0,0 8 0,-1-9 0,1 4 0,-6 1 0,4-4 0,-9 4 0,22-14 0,-13 10 0,4-7 0,-11 15 0,-10-2 0,5 9 0,-5-2 0,-2 6 0,0-2 0,2-1 0,11-2 0,8-5 0,9-1 0,21-7-634,-3-2 634,-29 9 0,-1 0 0,22-9 0,18-5 0,-27 13 0,-1 2 0,-10 0 0,-13 5 0,-10 3 0,2 4 0,-13 1 634,3-1-634,0 1 0,-4-1 0,9 1 0,-4-1 0,10 4 0,-4-3 0,4 3 0,-5-4 0,6 0 0,-5-4 0,1 6 0,-3 0 0,3 7 0,-1 0 0,38 0 0,-13 0 0,17-9 0,-5 7 0,-10-7 0,6 4 0,-1 0 0,-14-6 0,-1 1 0,-6 5 0,-5-3 0,3 7 0,-9-7 0,5 7 0,-6-3 0,5 4 0,1-5 0,6 4 0,0-3 0,0 4 0,0 0 0,0 0 0,-5 0 0,3 0 0,-3 0 0,-1 0 0,5 0 0,-4 0 0,-2 0 0,12 0 0,-10 0 0,11 0 0,0 0 0,2 0 0,0 0 0,-2 0 0,-6 0 0,0 0 0,-6 0 0,-1 0 0,-5 0 0,0 0 0,0 0 0,0 0 0,-1 0 0,7 0 0,7 0 0,0 0 0,6 0 0,-13 0 0,0 0 0,-6 0 0,-5 0 0,-1 0 0,-5 0 0,-4 0 0,0 0 0,-5 0 0,0 0 0,-3-6 0,-1-7 0,-3 4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32D5-C806-2E4E-9C39-FD3F79071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37A2-DE5C-6C43-B1D8-D1BA80EB0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02C0-9906-564F-BF12-EF856A8E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395F-3AD1-C94C-A079-3739414D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9261-C248-4C4E-BA4F-2E69FD67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3B70-7EBE-2F44-B011-2C115E2F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392F5-8760-034F-B953-BAD35B79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F633-44F0-1B46-8C05-022859D6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CD2E-B700-1344-AFD4-BBE43109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3345-0414-4A47-A599-6F45990E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680DD-0A93-C841-90AD-A0D68016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BCC62-49AF-DF48-877E-3F0181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8862-B30C-F046-A73E-D6D6BAAE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2E3C-B4EE-3449-8B9C-169C3525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E99A-5046-0C43-A9FC-3AF3522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304-9219-E045-89F8-F025E17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7F55-00CF-2748-A21C-5D9D1F5A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5D13-B3C7-2B4B-87A6-37A13F6C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9C5E-328C-074E-B52A-86D77C11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2AC3-BCA0-A04A-BFE2-1DD01B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2005-F969-844C-81C2-D9F666D8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878-DB58-AD41-9C3A-54D14A2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7ACD-03C8-DE41-A05B-C0BE7F9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EB35-1271-2F4B-AF1C-BB2B5DF5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3EED-0E38-3F43-9CA3-189ADFEB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9F4F-9188-0643-A734-A8F78138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0E1E-A48E-BC4F-93D3-706FB027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3295-7673-2D41-9F44-42A440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3740-A1EE-1249-9E54-99B35B4B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5C82-2103-E543-9A5B-19BF959F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7FB0-7BD3-444E-A3B9-A96EE5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6E3A-D7A5-D344-9D66-0B49D73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C5B4-E1B7-944D-A841-3EBAD893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203A-2E49-034C-AB1C-C936B8CC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E01D8-A31D-7846-9B8D-5FC3FBD73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9D62E-1B12-134F-AF21-6852CDAB1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7197-0309-0C41-A582-40A55AC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4017D-C1A6-324F-8224-B564FC5A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BFF83-E625-C24F-A8CE-2AC5D496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F78-8C07-204C-A3DC-0B6846E3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04842-909E-C34A-87D6-0E304170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8189-30CF-EE41-B8A5-7017DA51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A5121-A9BF-2949-A510-E42EAD4F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417D6-7F5F-FB4C-94BA-B5F47DC4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6D991-9C21-2545-82FE-F8FB712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D3BA-3964-6743-84F7-18F5EB75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6B6-000D-8F4E-9451-6385FEC9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DD7A-164F-C247-A67A-2C6FBB50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882AF-85DE-B448-A1AC-8ADCE55E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3F79-2222-C24B-8AA0-D087A9BF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52BE-E120-D44D-BB08-399CBDA9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25FB-B653-A243-AA51-0511213F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99F-AF5D-D844-9E98-82283FFE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69CC1-5188-F646-B8D7-AF361361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DC0C-117A-5243-BB8E-72703B6C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E0AB-3C72-CE43-B0FE-6C8D58A2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30BE-2A3A-644D-8297-8C7E8EA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1ADC-E6F6-514F-98AC-2352FE72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5B8AA-A567-2648-906E-325F42EC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87EC-E7DE-7F40-91F0-E1D36D54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B0D2-300F-2B4D-9361-D2E7692B4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124A-1481-9F4D-BC02-F6A3A1AB357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8994-6AE9-2E49-8B45-5188CBCB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ED87-41B5-DB41-AE72-27E4DBBC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34" Type="http://schemas.openxmlformats.org/officeDocument/2006/relationships/image" Target="../media/image25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10.png"/><Relationship Id="rId9" Type="http://schemas.openxmlformats.org/officeDocument/2006/relationships/customXml" Target="../ink/ink12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1.xml"/><Relationship Id="rId30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82A42-86D9-0844-A227-0E0C8E705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93977"/>
              </p:ext>
            </p:extLst>
          </p:nvPr>
        </p:nvGraphicFramePr>
        <p:xfrm>
          <a:off x="605640" y="228601"/>
          <a:ext cx="4130749" cy="2226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70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Dataset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Same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0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Analysis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Reproducible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Replicable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7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Robust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952C21-78BA-D3D4-A136-F49BC47735DC}"/>
                  </a:ext>
                </a:extLst>
              </p14:cNvPr>
              <p14:cNvContentPartPr/>
              <p14:nvPr/>
            </p14:nvContentPartPr>
            <p14:xfrm>
              <a:off x="4892877" y="3314412"/>
              <a:ext cx="4370760" cy="215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952C21-78BA-D3D4-A136-F49BC4773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877" y="329641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6B0D1A-2D8B-3BD4-4CB8-22C195A13BB0}"/>
                  </a:ext>
                </a:extLst>
              </p14:cNvPr>
              <p14:cNvContentPartPr/>
              <p14:nvPr/>
            </p14:nvContentPartPr>
            <p14:xfrm>
              <a:off x="4928157" y="3228372"/>
              <a:ext cx="4459680" cy="211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6B0D1A-2D8B-3BD4-4CB8-22C195A13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0157" y="321037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4AF6CB-14FC-E14A-3517-BAF20281FACA}"/>
                  </a:ext>
                </a:extLst>
              </p14:cNvPr>
              <p14:cNvContentPartPr/>
              <p14:nvPr/>
            </p14:nvContentPartPr>
            <p14:xfrm>
              <a:off x="7114077" y="3342132"/>
              <a:ext cx="93600" cy="203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4AF6CB-14FC-E14A-3517-BAF20281F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6077" y="332413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A65473-3E79-A0C1-DB89-257DACA34133}"/>
                  </a:ext>
                </a:extLst>
              </p14:cNvPr>
              <p14:cNvContentPartPr/>
              <p14:nvPr/>
            </p14:nvContentPartPr>
            <p14:xfrm>
              <a:off x="4963437" y="4381812"/>
              <a:ext cx="217332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A65473-3E79-A0C1-DB89-257DACA34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5437" y="436381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779107-7BF5-454C-5182-D5168AABB231}"/>
                  </a:ext>
                </a:extLst>
              </p14:cNvPr>
              <p14:cNvContentPartPr/>
              <p14:nvPr/>
            </p14:nvContentPartPr>
            <p14:xfrm>
              <a:off x="7153677" y="4308732"/>
              <a:ext cx="2173320" cy="88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779107-7BF5-454C-5182-D5168AABB2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5677" y="429065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1D07596-B3A2-34E6-F3E7-114E12403D15}"/>
              </a:ext>
            </a:extLst>
          </p:cNvPr>
          <p:cNvSpPr txBox="1"/>
          <p:nvPr/>
        </p:nvSpPr>
        <p:spPr>
          <a:xfrm>
            <a:off x="5596069" y="277675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FD42C-0D29-F0ED-F2A9-612E37B5BBF7}"/>
              </a:ext>
            </a:extLst>
          </p:cNvPr>
          <p:cNvSpPr txBox="1"/>
          <p:nvPr/>
        </p:nvSpPr>
        <p:spPr>
          <a:xfrm>
            <a:off x="7589175" y="2780525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0EF47-594D-CD33-EBA6-9588F1BCC001}"/>
              </a:ext>
            </a:extLst>
          </p:cNvPr>
          <p:cNvSpPr txBox="1"/>
          <p:nvPr/>
        </p:nvSpPr>
        <p:spPr>
          <a:xfrm>
            <a:off x="5308294" y="3633249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Reproducible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47D15-05A0-5EA1-EC63-28145FA21519}"/>
              </a:ext>
            </a:extLst>
          </p:cNvPr>
          <p:cNvSpPr txBox="1"/>
          <p:nvPr/>
        </p:nvSpPr>
        <p:spPr>
          <a:xfrm>
            <a:off x="6420265" y="2293153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B5CF7-EEA4-A6C0-A0F2-A5F0ABF5CEDF}"/>
              </a:ext>
            </a:extLst>
          </p:cNvPr>
          <p:cNvSpPr txBox="1"/>
          <p:nvPr/>
        </p:nvSpPr>
        <p:spPr>
          <a:xfrm rot="16200000">
            <a:off x="3255952" y="4077899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A9363-0357-956E-3E13-A3ACA234DC3C}"/>
              </a:ext>
            </a:extLst>
          </p:cNvPr>
          <p:cNvSpPr txBox="1"/>
          <p:nvPr/>
        </p:nvSpPr>
        <p:spPr>
          <a:xfrm rot="16200000">
            <a:off x="4013808" y="3677275"/>
            <a:ext cx="9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D08A3-7DD5-2E71-7CAD-81DF71FA6193}"/>
              </a:ext>
            </a:extLst>
          </p:cNvPr>
          <p:cNvSpPr txBox="1"/>
          <p:nvPr/>
        </p:nvSpPr>
        <p:spPr>
          <a:xfrm rot="16200000">
            <a:off x="3995308" y="4781982"/>
            <a:ext cx="11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Different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68BC1-B13B-87A9-56EF-4A46F27B1AE7}"/>
              </a:ext>
            </a:extLst>
          </p:cNvPr>
          <p:cNvSpPr txBox="1"/>
          <p:nvPr/>
        </p:nvSpPr>
        <p:spPr>
          <a:xfrm>
            <a:off x="5528875" y="468474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A6157-2034-25E5-AAA8-6E1C72F245DE}"/>
              </a:ext>
            </a:extLst>
          </p:cNvPr>
          <p:cNvSpPr txBox="1"/>
          <p:nvPr/>
        </p:nvSpPr>
        <p:spPr>
          <a:xfrm>
            <a:off x="7608228" y="362690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2FF44A-F29E-5032-3E76-01DB179BBE7D}"/>
                  </a:ext>
                </a:extLst>
              </p14:cNvPr>
              <p14:cNvContentPartPr/>
              <p14:nvPr/>
            </p14:nvContentPartPr>
            <p14:xfrm>
              <a:off x="4947597" y="3413763"/>
              <a:ext cx="2154960" cy="93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2FF44A-F29E-5032-3E76-01DB179BBE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3957" y="3306123"/>
                <a:ext cx="226260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D50948-7B87-2C19-72E5-2ABBFDA54197}"/>
                  </a:ext>
                </a:extLst>
              </p14:cNvPr>
              <p14:cNvContentPartPr/>
              <p14:nvPr/>
            </p14:nvContentPartPr>
            <p14:xfrm>
              <a:off x="7150077" y="3325563"/>
              <a:ext cx="2105280" cy="950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D50948-7B87-2C19-72E5-2ABBFDA5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6437" y="3217563"/>
                <a:ext cx="22129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40F520-BDCE-C4E1-68A0-000674B24E5C}"/>
                  </a:ext>
                </a:extLst>
              </p14:cNvPr>
              <p14:cNvContentPartPr/>
              <p14:nvPr/>
            </p14:nvContentPartPr>
            <p14:xfrm>
              <a:off x="5003397" y="4526163"/>
              <a:ext cx="2142360" cy="81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40F520-BDCE-C4E1-68A0-000674B24E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9757" y="4418523"/>
                <a:ext cx="225000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62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07737E-623B-7B91-005C-BD531FC5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219253" cy="2373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FF71D5-45A5-ABE0-429E-DECE471CA878}"/>
                  </a:ext>
                </a:extLst>
              </p14:cNvPr>
              <p14:cNvContentPartPr/>
              <p14:nvPr/>
            </p14:nvContentPartPr>
            <p14:xfrm>
              <a:off x="5465997" y="2542563"/>
              <a:ext cx="2555280" cy="1292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FF71D5-45A5-ABE0-429E-DECE471CA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7997" y="2524923"/>
                <a:ext cx="25909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B078FE-C470-23A9-4DC5-9F993EC0B8B3}"/>
                  </a:ext>
                </a:extLst>
              </p14:cNvPr>
              <p14:cNvContentPartPr/>
              <p14:nvPr/>
            </p14:nvContentPartPr>
            <p14:xfrm flipH="1">
              <a:off x="8104744" y="2542563"/>
              <a:ext cx="2555280" cy="1292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B078FE-C470-23A9-4DC5-9F993EC0B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087104" y="2524923"/>
                <a:ext cx="25909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E7F26A-25D9-CDF8-A08F-10544451EEB2}"/>
                  </a:ext>
                </a:extLst>
              </p14:cNvPr>
              <p14:cNvContentPartPr/>
              <p14:nvPr/>
            </p14:nvContentPartPr>
            <p14:xfrm>
              <a:off x="5905557" y="3159243"/>
              <a:ext cx="4122000" cy="42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E7F26A-25D9-CDF8-A08F-10544451E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7917" y="3141243"/>
                <a:ext cx="4157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94F03D-CFAD-6645-5B6B-8FE98BFAB8E4}"/>
                  </a:ext>
                </a:extLst>
              </p14:cNvPr>
              <p14:cNvContentPartPr/>
              <p14:nvPr/>
            </p14:nvContentPartPr>
            <p14:xfrm>
              <a:off x="5512077" y="3653163"/>
              <a:ext cx="5007960" cy="312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94F03D-CFAD-6645-5B6B-8FE98BFAB8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94077" y="3635163"/>
                <a:ext cx="50436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0D2CBA-6D3F-09B8-A2E8-AC3173407B47}"/>
                  </a:ext>
                </a:extLst>
              </p14:cNvPr>
              <p14:cNvContentPartPr/>
              <p14:nvPr/>
            </p14:nvContentPartPr>
            <p14:xfrm>
              <a:off x="8057277" y="2155923"/>
              <a:ext cx="18720" cy="40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0D2CBA-6D3F-09B8-A2E8-AC3173407B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9637" y="2138283"/>
                <a:ext cx="543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CB21EB-B2EA-3DA4-3911-B51DF9C85946}"/>
                  </a:ext>
                </a:extLst>
              </p14:cNvPr>
              <p14:cNvContentPartPr/>
              <p14:nvPr/>
            </p14:nvContentPartPr>
            <p14:xfrm>
              <a:off x="7617717" y="3672963"/>
              <a:ext cx="484560" cy="2607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CB21EB-B2EA-3DA4-3911-B51DF9C85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00077" y="3654963"/>
                <a:ext cx="520200" cy="26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11F957-4E8B-0872-0FE6-8719FD54D951}"/>
                  </a:ext>
                </a:extLst>
              </p14:cNvPr>
              <p14:cNvContentPartPr/>
              <p14:nvPr/>
            </p14:nvContentPartPr>
            <p14:xfrm>
              <a:off x="6661557" y="3314763"/>
              <a:ext cx="379800" cy="568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11F957-4E8B-0872-0FE6-8719FD54D9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3917" y="3296763"/>
                <a:ext cx="4154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053AC36-9359-743A-2EDD-9B2060A6A47F}"/>
                  </a:ext>
                </a:extLst>
              </p14:cNvPr>
              <p14:cNvContentPartPr/>
              <p14:nvPr/>
            </p14:nvContentPartPr>
            <p14:xfrm>
              <a:off x="8822997" y="3217923"/>
              <a:ext cx="496440" cy="69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053AC36-9359-743A-2EDD-9B2060A6A4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5357" y="3200283"/>
                <a:ext cx="53208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9D3631-9F75-4A62-FAE9-37EA61D2CECE}"/>
                  </a:ext>
                </a:extLst>
              </p14:cNvPr>
              <p14:cNvContentPartPr/>
              <p14:nvPr/>
            </p14:nvContentPartPr>
            <p14:xfrm>
              <a:off x="8027037" y="2708523"/>
              <a:ext cx="62640" cy="812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D3631-9F75-4A62-FAE9-37EA61D2CE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9037" y="2690523"/>
                <a:ext cx="9828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C83904-B441-6612-699B-7327EA3E2143}"/>
                  </a:ext>
                </a:extLst>
              </p14:cNvPr>
              <p14:cNvContentPartPr/>
              <p14:nvPr/>
            </p14:nvContentPartPr>
            <p14:xfrm>
              <a:off x="4580397" y="2911563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C83904-B441-6612-699B-7327EA3E21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62397" y="28935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8FFBA27-6AE5-39BC-A8B9-117FD0D1B72A}"/>
                  </a:ext>
                </a:extLst>
              </p14:cNvPr>
              <p14:cNvContentPartPr/>
              <p14:nvPr/>
            </p14:nvContentPartPr>
            <p14:xfrm>
              <a:off x="6180597" y="2690163"/>
              <a:ext cx="3625920" cy="73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8FFBA27-6AE5-39BC-A8B9-117FD0D1B7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26957" y="2582163"/>
                <a:ext cx="37335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9C628D-046A-56A0-355A-BE76CF24837C}"/>
                  </a:ext>
                </a:extLst>
              </p14:cNvPr>
              <p14:cNvContentPartPr/>
              <p14:nvPr/>
            </p14:nvContentPartPr>
            <p14:xfrm>
              <a:off x="5736357" y="3383163"/>
              <a:ext cx="1199880" cy="349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9C628D-046A-56A0-355A-BE76CF2483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2357" y="3275523"/>
                <a:ext cx="13075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7A54F41-D44E-750B-01C6-103EB86A6063}"/>
                  </a:ext>
                </a:extLst>
              </p14:cNvPr>
              <p14:cNvContentPartPr/>
              <p14:nvPr/>
            </p14:nvContentPartPr>
            <p14:xfrm>
              <a:off x="6804117" y="3391083"/>
              <a:ext cx="1206720" cy="357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7A54F41-D44E-750B-01C6-103EB86A60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50117" y="3283443"/>
                <a:ext cx="13143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F8433B-EAE9-A808-F3E0-BF1F7D8CC04C}"/>
                  </a:ext>
                </a:extLst>
              </p14:cNvPr>
              <p14:cNvContentPartPr/>
              <p14:nvPr/>
            </p14:nvContentPartPr>
            <p14:xfrm>
              <a:off x="8152317" y="3345723"/>
              <a:ext cx="1071720" cy="45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F8433B-EAE9-A808-F3E0-BF1F7D8CC04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98677" y="3238083"/>
                <a:ext cx="11793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A918B3-FD0F-9B13-C55C-DD9BEDAFA2B6}"/>
                  </a:ext>
                </a:extLst>
              </p14:cNvPr>
              <p14:cNvContentPartPr/>
              <p14:nvPr/>
            </p14:nvContentPartPr>
            <p14:xfrm>
              <a:off x="8956917" y="3243123"/>
              <a:ext cx="1363680" cy="426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A918B3-FD0F-9B13-C55C-DD9BEDAFA2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02917" y="3135123"/>
                <a:ext cx="14713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9D1BF7-2046-862A-74E5-EDA48C4EF2FE}"/>
                  </a:ext>
                </a:extLst>
              </p14:cNvPr>
              <p14:cNvContentPartPr/>
              <p14:nvPr/>
            </p14:nvContentPartPr>
            <p14:xfrm>
              <a:off x="7632117" y="5950683"/>
              <a:ext cx="412920" cy="27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9D1BF7-2046-862A-74E5-EDA48C4EF2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14477" y="5915043"/>
                <a:ext cx="44856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34FAD77-C0EB-34D8-1F2A-50AC54CA0CA9}"/>
              </a:ext>
            </a:extLst>
          </p:cNvPr>
          <p:cNvSpPr txBox="1"/>
          <p:nvPr/>
        </p:nvSpPr>
        <p:spPr>
          <a:xfrm>
            <a:off x="7184696" y="2723391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  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7D1CF-1196-EB25-2308-02A58121A45B}"/>
              </a:ext>
            </a:extLst>
          </p:cNvPr>
          <p:cNvSpPr txBox="1"/>
          <p:nvPr/>
        </p:nvSpPr>
        <p:spPr>
          <a:xfrm>
            <a:off x="5949665" y="4129184"/>
            <a:ext cx="1973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/>
              <a:t>Open Educational </a:t>
            </a:r>
            <a:r>
              <a:rPr lang="en-US" dirty="0"/>
              <a:t>R</a:t>
            </a:r>
            <a:r>
              <a:rPr lang="en-US"/>
              <a:t>esources</a:t>
            </a:r>
            <a:endParaRPr lang="en-US" dirty="0"/>
          </a:p>
          <a:p>
            <a:pPr algn="r">
              <a:spcBef>
                <a:spcPts val="600"/>
              </a:spcBef>
            </a:pPr>
            <a:r>
              <a:rPr lang="en-US" dirty="0"/>
              <a:t>Equity, Diversity, and Inclusion</a:t>
            </a:r>
          </a:p>
          <a:p>
            <a:pPr algn="r">
              <a:spcBef>
                <a:spcPts val="600"/>
              </a:spcBef>
            </a:pPr>
            <a:r>
              <a:rPr lang="en-US" dirty="0"/>
              <a:t>Citizen Science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E8548A-4539-5636-7785-EFE0EA84850C}"/>
              </a:ext>
            </a:extLst>
          </p:cNvPr>
          <p:cNvSpPr txBox="1"/>
          <p:nvPr/>
        </p:nvSpPr>
        <p:spPr>
          <a:xfrm>
            <a:off x="8139895" y="4126203"/>
            <a:ext cx="22359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Open Scholarship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Open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Open Source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Open Data</a:t>
            </a:r>
          </a:p>
        </p:txBody>
      </p:sp>
    </p:spTree>
    <p:extLst>
      <p:ext uri="{BB962C8B-B14F-4D97-AF65-F5344CB8AC3E}">
        <p14:creationId xmlns:p14="http://schemas.microsoft.com/office/powerpoint/2010/main" val="19248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2021-09-07T04:43:06Z</dcterms:created>
  <dcterms:modified xsi:type="dcterms:W3CDTF">2022-09-14T22:07:56Z</dcterms:modified>
</cp:coreProperties>
</file>