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7" r:id="rId2"/>
  </p:sldIdLst>
  <p:sldSz cx="13838238" cy="950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1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4:42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2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24575,'0'16'0,"0"2"0,0-10 0,0 0 0,0-5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4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24575,'0'12'0,"0"-1"0,0-3 0,0-1 0,0 1 0,0 0 0,0 3 0,0 1 0,0 0 0,0 4 0,0-4 0,0 1 0,0-2 0,0-3 0,0-1 0,0 1 0,0-1 0,0 1 0,0-1 0,0 0 0,0 1 0,0 0 0,0-1 0,0 1 0,0-1 0,0 0 0,0 0 0,0 1 0,0-1 0,4 1 0,-3 0 0,5-4 0,-5 3 0,3-3 0,-4 3 0,3 0 0,-2 0 0,2 0 0,-3 0 0,0 0 0,3-3 0,-2 3 0,2-6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7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24575,'0'15'0,"0"1"0,0-3 0,0 3 0,0-3 0,0 0 0,0 3 0,0 13 0,0-12 0,0 18 0,0-26 0,0 7 0,0-9 0,0 1 0,0 0 0,0-1 0,0 1 0,0-1 0,0 0 0,0 0 0,0 1 0,0 0 0,0-1 0,0 5 0,0-3 0,0 8 0,0-9 0,0 4 0,0-4 0,0 0 0,0 0 0,0-1 0,0 0 0,0 1 0,0-1 0,0 0 0,0 0 0,0-3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8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24575,'0'11'0,"0"4"0,0-6 0,0 3 0,0-4 0,0 0 0,0 3 0,0 9 0,0-6 0,0 5 0,0-7 0,0-3 0,0 3 0,0-8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0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24575,'0'11'0,"0"-1"0,0-3 0,0 0 0,0 0 0,0 1 0,0-1 0,0 0 0,4-3 0,-4 3 0,4-6 0,-4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1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2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24575,'0'11'0,"0"4"0,0 3 0,0 0 0,0 5 0,0-6 0,0 15 0,0-11 0,0 10 0,0-11 0,0-11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3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24575,'0'21'0,"0"4"0,0-1 0,0-1 0,0 10 0,0-8 0,0 34 0,0-29 0,0 18 0,0-35 0,0 8 0,0-11 0,0 11 0,0-12 0,0 3 0,0-4 0,0 4 0,0-4 0,0 9 0,0-5 0,0 1 0,0-2 0,0-3 0,0 0 0,0 0 0,0-1 0,0-2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4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24575,'0'11'0,"0"4"0,0 3 0,0 6 0,0-1 0,0 4 0,0-3 0,0 10 0,0-4 0,0 4 0,0-6 0,0 13 0,0-9 0,0 0 0,0-15 0,0-5 0,0 0 0,0 1 0,0 3 0,0 0 0,0 2 0,0-1 0,0-5 0,0 0 0,0-3 0,0 7 0,0-3 0,0 0 0,0 3 0,0-3 0,0 5 0,0-1 0,0 0 0,0 0 0,0-4 0,0-2 0,0-3 0,0 0 0,3-4 0,-2 3 0,2-3 0,-3 3 0,0 1 0,0-1 0,0 1 0,0 0 0,0 0 0,0 0 0,0-1 0,0 1 0,0 0 0,0 0 0,0-1 0,0 1 0,0-1 0,0 0 0,0 1 0,0-1 0,0-3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6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24575,'0'26'0,"0"6"0,0-7 0,0 14 0,0-9 0,0 6 0,0-2 0,0 0 0,0 15 0,0-11 0,0 33 0,0-31 0,0 20 0,0-24 0,0-2 0,0 0 0,0-4 0,0 4 0,0-6 0,0 1 0,0-6 0,0 4 0,0-3 0,0-5 0,0 2 0,0-3 0,0 1 0,4 3 0,-3 3 0,3-10 0,-4 9 0,0-11 0,0 0 0,0 3 0,3-7 0,-2 8 0,2-9 0,-3 9 0,0-8 0,0 7 0,0-7 0,4 3 0,-3 0 0,2-4 0,-3 9 0,0-8 0,4 7 0,-3-3 0,6 0 0,-6-1 0,6 3 0,-6-5 0,2 6 0,1-9 0,-3 1 0,2 0 0,-3-1 0,4 1 0,-3 0 0,2 0 0,-3-1 0,0 1 0,0 0 0,0 0 0,0-1 0,0-3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7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24575,'0'12'0,"0"8"0,0-10 0,0 16 0,0-12 0,0 13 0,0-3 0,0 18 0,0-5 0,0 19 0,0 1 0,0-5 0,0 3 0,0 0 0,0-11 0,0 11 0,0-5 0,0-8 0,0-2 0,0-5 0,0 1 0,0 23 0,0-24 0,0 19 0,0-31 0,0 17 0,0-8 0,0 6 0,4 1 0,2-9 0,4 6 0,0-2 0,3 7 0,-2-14 0,-2 8 0,-5-18 0,0 0 0,-3-4 0,2 3 0,-3-3 0,4 5 0,-3-5 0,3 3 0,-4-3 0,3 0 0,-2-1 0,7 4 0,-7-7 0,6 11 0,-6-7 0,7 4 0,-3 1 0,3-1 0,-3 0 0,3 6 0,-3-5 0,0 4 0,3-4 0,-3 4 0,0-4 0,-1 10 0,0-10 0,1 17 0,0-15 0,2 10 0,-6-17 0,3 0 0,-4-6 0,0 1 0,0 0 0,3-4 0,-2 0 0,2-4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0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24575,'0'16'0,"0"4"0,0-1 0,0 14 0,0-8 0,0 9 0,0-6 0,0 13 0,0 16 0,0-4 0,0 40 0,0-44 0,0 31 0,0-43 0,0 9 0,0-16 0,0 4 0,0-10 0,0-2 0,0 0 0,0 5 0,0-8 0,0 10 0,0-14 0,5 12 0,0-4 0,4 6 0,-3-1 0,2-4 0,-7 3 0,7-4 0,-7 6 0,3-1 0,0-4 0,-3 3 0,2-4 0,1 1 0,-3 3 0,3-8 0,0 8 0,-3-9 0,4 9 0,-5-8 0,4 8 0,-3 9 0,7-4 0,-7 9 0,8-12 0,-8-1 0,7 0 0,-7 1 0,8-1 0,-8-4 0,7 3 0,-7-4 0,4 6 0,-5-1 0,0 1 0,0-1 0,0 1 0,0 5 0,0-9 0,0 8 0,0-15 0,0 9 0,0-8 0,0 3 0,0 0 0,0 5 0,0 2 0,0-3 0,0-4 0,0-5 0,0 1 0,0-1 0,0 0 0,0 1 0,0-1 0,0-4 0,0 3 0,0-3 0,0 0 0,0 4 0,0-4 0,0 4 0,0 0 0,0 5 0,0-3 0,0 8 0,0-8 0,0 8 0,0-4 0,0 14 0,0-7 0,0 1 0,0-9 0,0 1 0,0-5 0,0 9 0,0-8 0,0 8 0,0-3 0,0-1 0,0 4 0,0-8 0,0 3 0,0-5 0,0-4 0,0 4 0,0-4 0,0 4 0,0 0 0,0 1 0,0-1 0,0-4 0,0 3 0,0-4 0,0 6 0,0-6 0,0 0 0,0 0 0,0-3 0,0 7 0,0-7 0,0 7 0,0-7 0,0 3 0,0-4 0,0 0 0,0-1 0,0 1 0,0-4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4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24575,'0'16'0,"0"-4"0,0 0 0,0 0 0,0 1 0,0 9 0,0 4 0,0 3 0,0 28 0,0-23 0,0 26 0,0-25 0,0 1 0,0 4 0,0-5 0,0 7 0,0-1 0,0 0 0,0 0 0,0 7 0,0 1 0,0 7 0,0 25 0,0-19 0,0 18 0,0-17 0,0-11 0,0 9 0,0-18 0,0 11 0,0-11 0,0 5 0,0-7 0,0 7 0,0-5 0,0 4 0,0-5 0,0-1 0,0 0 0,4-5 0,-3-2 0,3-6 0,0 1 0,-2-1 0,6 1 0,-7-1 0,7 13 0,-2-9 0,3 9 0,-4-13 0,4 1 0,-4-1 0,0 1 0,4-1 0,-8 1 0,8 5 0,-8-4 0,3 4 0,1-6 0,-4 1 0,3-6 0,-4 4 0,4-8 0,-3 3 0,3 0 0,-4-3 0,0 11 0,0-11 0,0 6 0,0-3 0,0-3 0,0-1 0,0 3 0,0-7 0,0 8 0,0-4 0,0-1 0,0 0 0,0 6 0,0-5 0,0 4 0,0-4 0,0-1 0,0 5 0,0-3 0,0 3 0,0-5 0,0 5 0,0-3 0,0 3 0,0-4 0,0-1 0,0 5 0,0-3 0,0 6 0,3-11 0,-2 6 0,2-11 0,-3 7 0,0-7 0,4 7 0,-3-3 0,3 4 0,0 1 0,-3 4 0,3-3 0,-1 3 0,-2 0 0,3 2 0,-4-1 0,4 4 0,-2-3 0,2 4 0,-4 1 0,0-1 0,0 0 0,0 1 0,0-6 0,0 3 0,0-12 0,0 2 0,0-9 0,0 1 0,0 4 0,0 1 0,0 9 0,0-3 0,0 3 0,0 0 0,0-3 0,0 3 0,0-5 0,0-4 0,0 3 0,0-7 0,0 8 0,0-9 0,0 4 0,0-4 0,0 4 0,0-3 0,11 81 0,-4-62 0,5 62 0,-9-82 0,-3 14 0,0-12 0,0 11 0,0-8 0,0 0 0,0-1 0,0-4 0,0 0 0,0 0 0,4-4 0,-4 3 0,4-3 0,-4 3 0,0 0 0,3-3 0,-2 3 0,2-4 0,-3 5 0,0-1 0,0 0 0,3-3 0,1 0 0,4-4 0,-4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8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24575,'0'15'0,"0"-3"0,0 9 0,0-7 0,0 13 0,0-8 0,0 14 0,0-8 0,0 22 0,0-10 0,0 36 0,0-36 0,0 27 0,0-39 0,0 4 0,0 4 0,0-8 0,0 4 0,0 4 0,4-8 0,1 9 0,5 0 0,0 4 0,-5-2 0,3-5 0,-3-4 0,0-8 0,3 3 0,-7-4 0,3-1 0,0 5 0,-3-3 0,7 3 0,-7-5 0,7 5 0,-7-3 0,3 3 0,0-5 0,-3 1 0,3-1 0,-4-4 0,0 3 0,0-7 0,0 7 0,0-3 0,0 5 0,4 7 0,-3-6 0,3 6 0,-4-8 0,0 0 0,0 1 0,3-1 0,-2-4 0,3 3 0,-4-3 0,0 5 0,4-1 0,-3 0 0,3 0 0,-4 6 0,4-5 0,-3 9 0,2-8 0,-3 8 0,4-8 0,-3 8 0,3-9 0,-4 10 0,0-5 0,4 13 0,-3-5 0,8 5 0,-8-8 0,3 1 0,0-1 0,-3 1 0,4-1 0,-5 0 0,0-4 0,0 3 0,3-8 0,-2 8 0,3-9 0,-4 0 0,0-1 0,0-4 0,0 0 0,0 3 0,0-7 0,0 7 0,0-3 0,0 4 0,4 1 0,-3 12 0,3-10 0,-4 15 0,0-16 0,0 8 0,0-4 0,0 6 0,0-6 0,0 4 0,0-3 0,0 4 0,0 3 0,0-6 0,0 0 0,0 0 0,0-6 0,0 6 0,0-8 0,0 0 0,0 1 0,0 7 0,0-10 0,0 8 0,0-9 0,0 3 0,0-4 0,0 3 0,0-3 0,0 0 0,0 3 0,0-2 0,0 3 0,0 0 0,0 0 0,0 1 0,0-1 0,0 5 0,0 2 0,0 4 0,0 6 0,0-4 0,0 4 0,0-5 0,0-6 0,0 7 0,0-15 0,0 5 0,0-12 0,0-1 0,0 1 0,0 0 0,0-1 0,0 13 0,0-5 0,0 10 0,0-8 0,0-4 0,0-1 0,0-4 0,0 0 0,0 0 0,0-1 0,0 1 0,0 0 0,0 0 0,0 4 0,0 6 0,0 5 0,0 11 0,0 2 0,0-1 0,0-6 0,0-2 0,0-12 0,0 6 0,0-12 0,0 7 0,0-3 0,0 4 0,0 1 0,0-1 0,0 5 0,0 2 0,0-1 0,0 4 0,0-8 0,0 8 0,0-8 0,0 3 0,0-5 0,0 0 0,0 1 0,0-1 0,0 0 0,0 13 0,0-9 0,0 14 0,0-17 0,0 4 0,0-9 0,0 4 0,0-4 0,0 0 0,0-1 0,0 0 0,0-3 0,0 3 0,0 0 0,0-3 0,0 3 0,0 0 0,0-4 0,0 9 0,0-4 0,0 12 0,0-6 0,0 2 0,0-5 0,0-3 0,0 0 0,0 3 0,0-7 0,0 7 0,0-7 0,0 7 0,0-7 0,0 8 0,0-9 0,0 4 0,0 0 0,0-3 0,0 3 0,0-4 0,0 0 0,0 3 0,0-2 0,0 6 0,0-6 0,3 3 0,-2-4 0,3 4 0,-4-3 0,0 3 0,0 0 0,0-3 0,0 3 0,0 0 0,0-3 0,0 3 0,0-5 0,0 1 0,0-1 0,0 1 0,0 0 0,0 0 0,3-1 0,-2 1 0,2-1 0,-3 0 0,0 1 0,0-1 0,0 1 0,0 0 0,0 4 0,4-3 0,-4 3 0,4-4 0,-4-1 0,0 1 0,0-1 0,3 1 0,-2 0 0,6 0 0,-6-1 0,2 1 0,-3 0 0,4 0 0,-3-1 0,2 1 0,-3-1 0,0 1 0,0 0 0,0 0 0,4 0 0,0-1 0,0 1 0,0 0 0,0 4 0,-3-3 0,3 3 0,-4-4 0,0-1 0,0 0 0,0 1 0,0-1 0,0 1 0,0 0 0,0 0 0,0-1 0,0 1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3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24575,'0'32'0,"0"-5"0,0 0 0,0-4 0,0 6 0,0-1 0,0-5 0,0 30 0,0-18 0,0 39 0,0-35 0,0 7 0,0-11 0,0 31 0,0-17 0,0 24 0,0-32 0,0 0 0,0 0 0,0-5 0,0 4 0,0 2 0,0-4 0,0 3 0,0-18 0,0 4 0,0-8 0,4 8 0,2-3 0,-1 4 0,-1 1 0,0-1 0,-3 0 0,3 1 0,1-1 0,-4 1 0,3-6 0,0-1 0,-3 1 0,3-5 0,-4 9 0,4-3 0,-3-1 0,3 10 0,-4-8 0,0 28 0,5-15 0,-4 16 0,8-12 0,-8-1 0,8-6 0,-8 5 0,8-4 0,-8-1 0,8 0 0,-8-7 0,3 1 0,-4-6 0,4 4 0,-3-3 0,3 4 0,-4 1 0,0-1 0,0 0 0,0 1 0,0-6 0,0 5 0,0-6 0,0 1 0,0-3 0,0-2 0,0-1 0,0-4 0,0 3 0,0-3 0,0 5 0,0-1 0,0 0 0,0 0 0,0-3 0,0-2 0,0-5 0,0 10 0,0 2 0,0 10 0,0-1 0,0 1 0,0-1 0,0 6 0,0 2 0,0 12 0,0 1 0,0 0 0,0-1 0,0-7 0,0-5 0,5-2 0,-4-6 0,3-4 0,-4-2 0,4 0 0,-3-3 0,3 3 0,-4-5 0,0 1 0,0-1 0,0 0 0,0 1 0,0-1 0,4 0 0,-3 0 0,3 1 0,-4-5 0,4 3 0,-3-3 0,3 4 0,-4-4 0,0 4 0,0-4 0,0 4 0,0-4 0,0 3 0,0-3 0,0 4 0,0-3 0,0 2 0,0-3 0,0 4 0,0 0 0,0 1 0,0-1 0,3 0 0,-2 1 0,3 4 0,-4-4 0,0 5 0,0-1 0,0 1 0,0 13 0,0-5 0,0 0 0,0-9 0,0 3 0,0-6 0,0 6 0,0-2 0,0-5 0,0 9 0,0-3 0,0-1 0,0 4 0,0 3 0,0 0 0,0 4 0,0-11 0,0 4 0,-4 0 0,3 2 0,-2-3 0,-2 1 0,4-3 0,-7 4 0,7 1 0,-8 5 0,8-4 0,-8 4 0,8-6 0,-3 1 0,4-6 0,-4-1 0,3 1 0,-3-5 0,4 4 0,-4-4 0,3-1 0,-2 5 0,3-3 0,0 3 0,0-5 0,0 0 0,0 8 0,0 0 0,0 1 0,0-4 0,0-5 0,0 1 0,0-1 0,0 0 0,0 0 0,0-3 0,0 2 0,0 0 0,0 2 0,0 3 0,0 0 0,0-7 0,0 6 0,0-12 0,0 4 0,0 0 0,0 1 0,0 4 0,0-5 0,0 4 0,0-2 0,0-1 0,0 3 0,0-3 0,0 0 0,0 3 0,0-3 0,0 5 0,0-1 0,0 0 0,0 0 0,0 1 0,0-1 0,0-4 0,0 3 0,0-7 0,0 7 0,0-7 0,0 3 0,0 0 0,0 5 0,0-3 0,0 1 0,0-3 0,0-3 0,3 3 0,-2 0 0,2-3 0,1 3 0,-3-4 0,2 0 0,-3-1 0,0 1 0,0 0 0,0 0 0,0-1 0,0 0 0,0 1 0,0-1 0,0 0 0,0 0 0,0 1 0,0-1 0,0 0 0,0 0 0,0 0 0,0 1 0,3-4 0,6-1 0,3-3 0,-2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9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24575,'0'21'0,"0"5"0,0-3 0,0 6 0,0 5 0,0-4 0,0 16 0,0-7 0,0 16 0,0-3 0,0-7 0,0 1 0,0-10 0,0-1 0,0 5 0,0 2 0,0 1 0,0 11 0,0-16 0,0 8 0,0-16 0,0 17 0,0-25 0,0 12 0,0-25 0,0 3 0,0-5 0,0 1 0,0 0 0,0 0 0,0-1 0,0 1 0,0 0 0,0 0 0,0-1 0,0 1 0,0-1 0,0 1 0,0-1 0,0 1 0,0 4 0,0 1 0,0 4 0,0 1 0,0-5 0,0 3 0,0-7 0,0 3 0,0-4 0,0-1 0,0 1 0,-3-3 0,-11-2 0,8 6 0,-7 12 0,13 11 0,0 10 0,0-1 0,0 7 0,0 1 0,0 7 0,0 0 0,0-7 0,0-1 0,0-13 0,0-5 0,0-3 0,0-9 0,0 5 0,0-10 0,0 3 0,0-7 0,0 3 0,0-4 0,0-1 0,0 1 0,0 4 0,0-3 0,0 7 0,0-7 0,0 3 0,0 0 0,4-3 0,-3 7 0,6-7 0,-7 7 0,4-3 0,-1 0 0,-2 4 0,3-4 0,-1 0 0,-2 3 0,7 2 0,-7 1 0,7 3 0,-3 0 0,0-3 0,3 8 0,-7-4 0,4 6 0,-5-1 0,0 1 0,4-1 0,-3-5 0,3 5 0,0-5 0,-3 1 0,8 3 0,-8-9 0,7 17 0,-3-9 0,1 10 0,-2-13 0,0 0 0,-3-1 0,3-4 0,-4 5 0,4-1 0,-3-4 0,7 5 0,-7-1 0,3 1 0,0 6 0,-3-1 0,3 1 0,0-1 0,-3 0 0,4 1 0,-5-1 0,4 1 0,-3-6 0,7 12 0,-2-9 0,-1 5 0,3-4 0,-7-4 0,4 6 0,-1-1 0,-3 1 0,7-1 0,-2 1 0,-1-1 0,4 6 0,-4-4 0,1 10 0,2-10 0,-3 4 0,5-6 0,-5 1 0,3-6 0,-7 5 0,7-10 0,-7 4 0,3 0 0,-1-3 0,-2-1 0,3-2 0,-4 5 0,0-2 0,4 6 0,-3-3 0,3-3 0,-4 3 0,0 0 0,0 2 0,0 4 0,0 1 0,0-1 0,0 1 0,0-1 0,0 6 0,0-4 0,0 10 0,0-4 0,0-1 0,0 5 0,0-4 0,0 5 0,0 0 0,0 0 0,0 1 0,0-1 0,0-6 0,0 5 0,0-10 0,0-1 0,0-6 0,0-10 0,0 5 0,0 0 0,-4 7 0,-2 4 0,1-1 0,-4 6 0,4 2 0,-6 5 0,6 0 0,-5 0 0,9 7 0,-8-5 0,8 5 0,-4 0 0,5-11 0,-4 3 0,3-11 0,-3-6 0,4 0 0,0-6 0,0-4 0,0-1 0,0 0 0,0-3 0,0 7 0,0-7 0,0 7 0,0-3 0,0 0 0,0 4 0,0-9 0,0 4 0,0-4 0,0 0 0,0 0 0,0 0 0,0-1 0,0 1 0,0 0 0,0 0 0,0-1 0,0 1 0,3-4 0,-2 3 0,6-3 0,-7 4 0,7 0 0,-6-1 0,7 5 0,-7-3 0,6 7 0,-6-2 0,6-1 0,-6 3 0,3-7 0,-4 3 0,0-4 0,3-1 0,-2 5 0,3-3 0,-4 7 0,0-7 0,3 3 0,-2-4 0,2 0 0,-3 0 0,0 0 0,0-1 0,0 1 0,0 0 0,0-4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24575,'0'21'0,"0"-5"0,0-5 0,0-4 0,0 1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24575,'0'12'0,"0"2"0,0-5 0,0 3 0,0 0 0,0-3 0,0 7 0,0 13 0,0-3 0,0 11 0,0-18 0,0 1 0,0-11 0,0 3 0,0-11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24575,'4'7'0,"-1"5"0,-3 0 0,0 6 0,0-1 0,0 0 0,0-4 0,0-1 0,0-5 0,0 5 0,0-4 0,0 4 0,0-4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24575,'0'21'0,"0"-5"0,0 0 0,0-7 0,0-1 0,0-4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24575,'0'21'0,"0"-5"0,0-4 0,0-4 0,0 0 0,0 0 0,0 0 0,0 3 0,0 5 0,0 2 0,0 9 0,0-12 0,0 4 0,0-11 0,0-4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5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24575,'0'12'0,"0"-1"0,0-4 0,0 1 0,0-1 0,0 1 0,0 0 0,0-1 0,0 1 0,0 0 0,0 0 0,0-1 0,0 1 0,0 0 0,0-4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0,0-1 0,0 1 0,0 0 0,0-1 0,0 1 0,0 0 0,0 0 0,0-1 0,0 1 0,0 0 0,0-4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24575,'0'11'0,"0"4"0,0-6 0,0 7 0,0-7 0,0 3 0,0-4 0,0-1 0,0 0 0,0-3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24575,'0'11'0,"0"-1"0,0 3 0,0 0 0,0 4 0,0 0 0,0-4 0,0 10 0,0-13 0,0 8 0,0-13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24575,'0'15'0,"0"1"0,0 6 0,0-3 0,0 8 0,0-8 0,-4 6 0,3-11 0,-3 9 0,4-14 0,0 2 0,0-8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24575,'0'12'0,"0"-1"0,0-3 0,0 0 0,0-1 0,0 1 0,0 0 0,0-1 0,0 0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24575,'0'8'0,"0"-2"0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24575,'0'11'0,"0"0"0,0-4 0,0 1 0,0-1 0,0 1 0,0-4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5 0,0 2 0,0 3 0,0 5 0,0-3 0,0 23 0,0-20 0,0 15 0,0-24 0,0-2 0,0-7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1 0,0-1 0,0 1 0,0 3 0,0-2 0,0 12 0,0-6 0,0 7 0,0-9 0,0-4 0,0-6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 0 0,0-1 0,0 1 0,0 4 0,0-3 0,0 12 0,0-11 0,0 7 0,0-13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24575,'0'14'0,"0"2"0,0-4 0,0 0 0,0-4 0,0 0 0,0-1 0,0 1 0,0-4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 1 0,0-3 0,0 3 0,0-7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24575,'0'16'0,"0"-4"0,0 4 0,0-7 0,0 7 0,0 2 0,0 12 0,0-10 0,0 8 0,0-19 0,0 7 0,0-7 0,0 3 0,0-11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24575,'0'11'0,"0"4"0,0-3 0,0 1 0,0-2 0,0-7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24575,'0'12'0,"0"3"0,0-2 0,0 0 0,0-1 0,0-4 0,0 0 0,0 3 0,0-3 0,0 3 0,0-3 0,0-1 0,0 1 0,0 0 0,0 0 0,0-4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5.198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9.412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32.277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5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6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7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21:02:0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2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5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1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24575,'15'0'0,"0"0"0,-5 0 0,0 0 0,0 0 0,0 0 0,0 0 0,0 0 0,0 0 0,-1 0 0,2 0 0,-1 0 0,0 0 0,0 0 0,1 0 0,4 0 0,-3 0 0,4 0 0,-6 0 0,0 0 0,0 0 0,1 0 0,-1 0 0,0 0 0,0 0 0,0 0 0,-4-5 0,2 4 0,-2-7 0,4 6 0,0-7 0,0 8 0,1-8 0,-1 8 0,0-8 0,0 8 0,0-4 0,1 1 0,-1 2 0,0-2 0,0 0 0,0 3 0,0-3 0,6-1 0,1 3 0,6-8 0,-6 9 0,-2-9 0,1 9 0,-4-3 0,4 4 0,-6 0 0,-5-5 0,4 4 0,-4-4 0,5 1 0,1 3 0,4-4 0,3 5 0,-1-4 0,4 3 0,-9-4 0,9 5 0,-9 0 0,3 0 0,-5 0 0,0 0 0,0 0 0,5 0 0,2 0 0,6 0 0,0 0 0,-1 0 0,1 0 0,0 0 0,-1 0 0,-4 0 0,3 0 0,-9 0 0,3 0 0,1 0 0,-4 0 0,3 0 0,-4 0 0,4 0 0,-3 0 0,4 0 0,-6 0 0,0 0 0,0 0 0,0 0 0,0 0 0,0 0 0,6 0 0,-5 0 0,11 0 0,-5 0 0,0 0 0,4 0 0,-9 0 0,4 0 0,-6 0 0,0 0 0,0 0 0,0 0 0,0 0 0,0 0 0,-1 0 0,7 0 0,1 0 0,0 0 0,4 0 0,-9 0 0,4 0 0,-6 0 0,0 0 0,0 0 0,0 0 0,0 0 0,5 0 0,-3 0 0,9 0 0,-4 0 0,6 0 0,-6 0 0,-1 0 0,-6 0 0,0 0 0,0 0 0,1 0 0,-6 4 0,4-3 0,-3 3 0,9-4 0,2 0 0,12 0 0,-10 0 0,15 0 0,-20 0 0,8 0 0,-12 0 0,0 0 0,1 0 0,-1 0 0,0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5.914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0 0 24575,'0'16'0,"0"-4"0,0 4 0,0-1 0,0 2 0,0 6 0,0-1 0,0 17 0,0-13 0,0 29 0,0-29 0,0 14 0,0-23 0,0-2 0,0-5 0,0 0 0,0 0 0,0 0 0,0 0 0,0 0 0,0 0 0,0 0 0,0 1 0,0-1 0,0 0 0,0 0 0,0-1 0,0 1 0,0 0 0,0 0 0,0 0 0,0 1 0,0-1 0,0 6 0,0-5 0,0 5 0,0-6 0,0 0 0,0 0 0,0-1 0,0 0 0,0 1 0,0-1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7.821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24575,'0'21'0,"0"-1"0,0 3 0,0-1 0,0 0 0,0 0 0,0 7 0,0 10 0,0-12 0,0 8 0,0-18 0,0 0 0,0-1 0,0-6 0,0 0 0,0-1 0,0 1 0,0-1 0,0-4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1.618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24575,'0'28'0,"0"-2"0,0 3 0,0-6 0,0 12 0,0-5 0,0 6 0,0-5 0,0 4 0,0-11 0,0 10 0,0-9 0,0 10 0,0-11 0,0 5 0,0-8 0,0-4 0,0-2 0,0-5 0,0 0 0,0 0 0,0 0 0,0-1 0,0 1 0,0 0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3.717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0 1 24575,'0'15'0,"0"-2"0,0-3 0,0 0 0,0 0 0,0-1 0,0 1 0,0 0 0,0-1 0,0 0 0,0 1 0,0-1 0,0 1 0,0-1 0,0 0 0,0 1 0,0-1 0,0 0 0,5-3 0,-4-2 0,3-4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5.155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24575,'0'15'0,"0"-1"0,0-5 0,0 1 0,0-1 0,0 0 0,0 1 0,0 0 0,0-1 0,0 1 0,0-1 0,4-4 0,-3-1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6.665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0 24575,'0'15'0,"0"-1"0,0-5 0,0 1 0,0 0 0,0 0 0,0 0 0,0-5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2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24575,'0'21'0,"0"-5"0,0-5 0,0-4 0,0 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5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24575,'0'12'0,"0"2"0,0-5 0,0 3 0,0 0 0,0-3 0,0 7 0,0 13 0,0-3 0,0 11 0,0-18 0,0 1 0,0-11 0,0 3 0,0-11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24575,'4'7'0,"-1"5"0,-3 0 0,0 6 0,0-1 0,0 0 0,0-4 0,0-1 0,0-5 0,0 5 0,0-4 0,0 4 0,0-4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24575,'0'21'0,"0"-5"0,0 0 0,0-7 0,0-1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9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1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2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24575,'0'21'0,"0"-5"0,0-4 0,0-4 0,0 0 0,0 0 0,0 0 0,0 3 0,0 5 0,0 2 0,0 9 0,0-12 0,0 4 0,0-11 0,0-4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3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4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24575,'0'12'0,"0"-1"0,0-4 0,0 1 0,0-1 0,0 1 0,0 0 0,0-1 0,0 1 0,0 0 0,0 0 0,0-1 0,0 1 0,0 0 0,0-4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6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0,0-1 0,0 1 0,0 0 0,0-1 0,0 1 0,0 0 0,0 0 0,0-1 0,0 1 0,0 0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7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24575,'0'11'0,"0"4"0,0-6 0,0 7 0,0-7 0,0 3 0,0-4 0,0-1 0,0 0 0,0-3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24575,'0'11'0,"0"-1"0,0 3 0,0 0 0,0 4 0,0 0 0,0-4 0,0 10 0,0-13 0,0 8 0,0-13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3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24575,'0'15'0,"0"1"0,0 6 0,0-3 0,0 8 0,0-8 0,-4 6 0,3-11 0,-3 9 0,4-14 0,0 2 0,0-8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7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24575,'0'12'0,"0"-1"0,0-3 0,0 0 0,0-1 0,0 1 0,0 0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9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5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4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24575,'0'8'0,"0"-2"0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5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24575,'0'11'0,"0"0"0,0-4 0,0 1 0,0-1 0,0 1 0,0-4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5 0,0 2 0,0 3 0,0 5 0,0-3 0,0 23 0,0-20 0,0 15 0,0-24 0,0-2 0,0-7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1 0,0-1 0,0 1 0,0 3 0,0-2 0,0 12 0,0-6 0,0 7 0,0-9 0,0-4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0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 0 0,0-1 0,0 1 0,0 4 0,0-3 0,0 12 0,0-11 0,0 7 0,0-13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1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24575,'0'14'0,"0"2"0,0-4 0,0 0 0,0-4 0,0 0 0,0-1 0,0 1 0,0-4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3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 1 0,0-3 0,0 3 0,0-7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1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2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24575,'0'16'0,"0"-4"0,0 4 0,0-7 0,0 7 0,0 2 0,0 12 0,0-10 0,0 8 0,0-19 0,0 7 0,0-7 0,0 3 0,0-11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9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4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6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24575,'0'11'0,"0"4"0,0-3 0,0 1 0,0-2 0,0-7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7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24575,'0'12'0,"0"3"0,0-2 0,0 0 0,0-1 0,0-4 0,0 0 0,0 3 0,0-3 0,0 3 0,0-3 0,0-1 0,0 1 0,0 0 0,0 0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5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24575,'0'10'0,"0"1"0,0-4 0,0 0 0,0 1 0,0-1 0,0 1 0,0-1 0,0 1 0,0 0 0,0-1 0,0 1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6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24575,'0'15'0,"0"1"0,0 2 0,0-1 0,0-4 0,0 3 0,0-3 0,0 15 0,0-12 0,0 6 0,0-14 0,0-1 0,0 0 0,0 1 0,0 0 0,0-1 0,0 1 0,0-1 0,0 1 0,0-1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8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24575,'0'20'0,"0"0"0,0-3 0,0 0 0,0-1 0,0 2 0,0 14 0,0-15 0,0 20 0,0-23 0,0 4 0,0-2 0,0-7 0,0 3 0,0 0 0,0-4 0,0 3 0,0-3 0,0-1 0,0 1 0,0 4 0,0-3 0,0 3 0,0-4 0,0-1 0,0 1 0,0 0 0,-6-4 0,4 3 0,-4-3 0,6 3 0,0 1 0,0 0 0,0-1 0,0 1 0,0 0 0,0-1 0,0 1 0,0-1 0,0 0 0,0 1 0,0-1 0,0 0 0,0 1 0,0-1 0,0 0 0,0 0 0,0 1 0,0-4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0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24575,'0'16'0,"0"-5"0,0 10 0,0-6 0,0 7 0,0-5 0,0 18 0,0-13 0,0 18 0,0-22 0,0 4 0,0-4 0,0-1 0,0 0 0,0 0 0,0 1 0,0-1 0,0 8 0,0-6 0,0 6 0,4-8 0,-3 6 0,3-5 0,-1 4 0,-2 1 0,7 8 0,-7-6 0,3 5 0,-4-17 0,0 3 0,0-7 0,0 3 0,0-4 0,0 0 0,0-1 0,0 1 0,0 0 0,3 0 0,-2-1 0,3 1 0,-4 0 0,3 0 0,-2 0 0,2-1 0,-3 1 0,0-1 0,0 1 0,0 0 0,0 0 0,0-1 0,0 1 0,0 0 0,0 0 0,4 0 0,-3-1 0,2 1 0,-3-1 0,0 1 0,0-1 0,4 1 0,-4-1 0,4 1 0,-4-1 0,0 1 0,3-1 0,-2 1 0,2 0 0,-3-1 0,0 1 0,0-1 0,0 0 0,0 1 0,0-4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2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24575,'-20'6'0,"4"4"0,0 2 0,6 3 0,4-5 0,-3-4 0,8 3 0,-4-4 0,5 6 0,-10-1 0,8 1 0,-13-1 0,14 6 0,-8-4 0,3 4 0,1-6 0,0 0 0,0 0 0,4 1 0,-3-1 0,-1 0 0,4-1 0,-8 1 0,8 1 0,-4-1 0,5 0 0,0 0 0,0 0 0,0 0 0,-4 0 0,3 0 0,-4 0 0,5-1 0,0 1 0,0 0 0,5 0 0,0 0 0,6 1 0,-1-1 0,0 0 0,1 6 0,-1-5 0,1 5 0,-1-6 0,0 1 0,0-6 0,0 0 0,0-5 0,0 0 0,0 0 0,0 0 0,0 0 0,1 0 0,-1 0 0,0 0 0,0 0 0,0 0 0,0 0 0,0 0 0,0 0 0,0-5 0,0 4 0,0-3 0,1-1 0,-1 0 0,-5-5 0,4 0 0,-3-6 0,5-1 0,0-6 0,7-6 0,0 5 0,5-6 0,-5 8 0,-2 5 0,-5 1 0,-1 6 0,0 4 0,-4-3 0,-2 4 0,-4-5 0,0 0 0,-4 0 0,-2 0 0,-4 0 0,0 5 0,0-5 0,0 9 0,-1-8 0,1 4 0,0-6 0,0 1 0,-1 4 0,6-3 0,-4 4 0,7-5 0,-6 4 0,2 2 0,-3 4 0,-1 0 0,5-4 0,-4 3 0,8-4 0,-3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3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24575,'0'16'0,"0"0"0,0 1 0,0 1 0,0-1 0,0 5 0,0-3 0,0 34 0,0-23 0,0 32 0,0-31 0,0 0 0,0-4 0,0-9 0,0 5 0,0-1 0,0-4 0,0 10 0,0-5 0,4 6 0,1-1 0,1 6 0,2-4 0,-7 10 0,3-10 0,1 10 0,-4-5 0,4 7 0,-5-7 0,4-1 0,-3-5 0,7-6 0,-7-1 0,3-4 0,-4-1 0,3-4 0,-2-1 0,2-4 0,1 0 0,-3 0 0,2-1 0,-3 0 0,3-3 0,-2 3 0,2-3 0,-3 3 0,4 1 0,-3-1 0,2 1 0,-3 4 0,4 1 0,-3 4 0,3 6 0,-4 0 0,0 1 0,0-2 0,0 0 0,3-8 0,-2 8 0,3-14 0,-4 4 0,0-4 0,0 0 0,3 0 0,-2 0 0,3-1 0,-4 1 0,3 0 0,-2-1 0,5 0 0,-5 0 0,2-3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4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24575,'0'25'0,"0"0"0,0 4 0,0 11 0,0-3 0,0 17 0,0-4 0,0 18 0,0-9 0,0-3 0,0 0 0,0 4 0,0 31 0,0-43 0,0 13 0,0-9 0,0 20 0,0-27 0,0 21 0,0-21 0,0 15 0,0-23 0,0 16 0,4-16 0,-2 42 0,6-36 0,-7 18 0,4-39 0,-1 10 0,0-10 0,1 10 0,3-14 0,-7-5 0,3 3 0,-1-3 0,-2 4 0,7-4 0,-7-1 0,6 4 0,-3-6 0,1 5 0,-1-3 0,-4-3 0,3 7 0,-2-7 0,3 3 0,-4-4 0,4 0 0,-3-1 0,2 1 0,-3 0 0,0 0 0,3-4 0,-2 2 0,3-5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6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24575,'0'21'0,"0"-4"0,0 10 0,0-4 0,0 6 0,0-1 0,0 13 0,0 4 0,0 5 0,0-8 0,0-2 0,0-5 0,0 13 0,0-5 0,0 11 0,0-11 0,0 19 0,0-23 0,0 21 0,0-23 0,0 11 0,0-7 0,0 0 0,0 8 0,0-6 0,0 1 0,5-10 0,0-6 0,0-4 0,4 3 0,-8-9 0,7 5 0,-3-1 0,0-4 0,3 5 0,-7-6 0,3 0 0,0 5 0,-3-3 0,3 3 0,0 0 0,-3-3 0,4 3 0,-1 0 0,-3 2 0,3-1 0,-4 5 0,4-10 0,-3 9 0,3 5 0,-4-7 0,4 10 0,-3-17 0,3 10 0,-4-10 0,4 9 0,-3-8 0,8 23 0,-4-19 0,0 14 0,-1-19 0,0 7 0,-3-10 0,2 4 0,-3-7 0,0-3 0,4 3 0,-3-4 0,2-1 0,-3 1 0,0-1 0,0 9 0,0-2 0,0 7 0,0-4 0,0 0 0,0 0 0,0 6 0,0-5 0,0 4 0,0 1 0,0-5 0,0 4 0,0-4 0,0-5 0,4 11 0,-3-14 0,3 14 0,-4-11 0,0 0 0,0 4 0,0-4 0,0 0 0,0-1 0,0-4 0,0-1 0,0 1 0,3-3 0,-2 2 0,2-3 0,-3 3 0,0 1 0,0 0 0,4 0 0,-3-1 0,2 1 0,-3 0 0,3-4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9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24575,'0'22'0,"0"-2"0,0-3 0,0 6 0,0 6 0,0 6 0,0 1 0,6 62 0,1-26 0,-1 23 0,0 0 0,1-16 0,-2 12 0,1-3 0,0-32 0,-3-5 0,0 1 0,2-3 0,-5 5 0,0-17 0,5 10 0,-4-12 0,8 25 0,-8-14 0,4 13 0,0-17 0,-4-7 0,8-1 0,-8-5 0,7-1 0,-3-4 0,0 3 0,3-9 0,-3 10 0,0-10 0,-1 9 0,0-3 0,-3 4 0,8 1 0,-8-1 0,7 1 0,-7-6 0,7-1 0,-7-4 0,7-1 0,-7 0 0,7 8 0,-7-6 0,6 2 0,-6-5 0,2-2 0,1 3 0,-3 0 0,3 0 0,-4 1 0,0-1 0,4 0 0,-3-4 0,3-1 0,-4-4 0,0 0 0,0 0 0,0 0 0,0-1 0,0 1 0,0 4 0,0 1 0,0 5 0,0-1 0,0 0 0,3 8 0,-2-6 0,3 6 0,0-7 0,-3 4 0,3-4 0,0 5 0,-3-6 0,3 5 0,-4-3 0,3 3 0,-2-5 0,3 0 0,0 1 0,-3-1 0,7 0 0,-7 1 0,6-1 0,-2 5 0,0-3 0,3 3 0,-3-5 0,4 8 0,-4-10 0,2 9 0,-6-15 0,3 3 0,-4-4 0,0-1 0,0 1 0,0-1 0,0 1 0,0 0 0,0 4 0,0 1 0,0 0 0,0 3 0,0-7 0,0 7 0,0-7 0,0 3 0,0-4 0,0 4 0,0-3 0,0 7 0,0-3 0,0 4 0,0 1 0,0-1 0,0-4 0,0-1 0,0-4 0,0 0 0,0-1 0,0 1 0,0 0 0,0-1 0,-3-3 0,-6 0 0,4-4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2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24575,'0'32'0,"0"-4"0,0 6 0,0 0 0,0 8 0,0 8 0,0 5 0,0 13 0,0-14 0,0 1 0,0 19 0,0 24 0,0-62 0,0 10 0,0-14 0,0 20 0,0-20 0,0 14 0,0-4 0,0 7 0,0 7 0,0 0 0,0 7 0,0-6 0,0 0 0,0-3 0,0-11 0,0 29 0,0-30 0,0 22 0,0-34 0,5 10 0,-4-10 0,8 10 0,-3-5 0,-1 1 0,4 4 0,-3-11 0,0 6 0,2-7 0,-7 0 0,7-4 0,-3-2 0,0-5 0,2 1 0,-2-1 0,0 0 0,3 6 0,-3-5 0,4 9 0,-4-3 0,4 4 0,-8 1 0,11 7 0,-10-6 0,10 1 0,-11-3 0,6-14 0,-6 12 0,6-12 0,-6 9 0,7-6 0,-7 5 0,7-3 0,-7 8 0,6-9 0,-6 10 0,3-5 0,0 5 0,-3 1 0,8-1 0,-8 1 0,8 5 0,-8-4 0,8 4 0,-5-11 0,2 10 0,1-13 0,-2 13 0,0-9 0,4 4 0,-8 1 0,3-1 0,0 1 0,-3-1 0,4-5 0,-5 5 0,3-10 0,-2 4 0,3-4 0,-4-1 0,4 0 0,-3-4 0,3 4 0,0-4 0,-3 4 0,2 0 0,1 1 0,1 11 0,0-8 0,3 9 0,-7-8 0,7-8 0,-7 8 0,2-14 0,0 4 0,-2-4 0,3 0 0,-4 0 0,0 3 0,0 7 0,0 6 0,0 4 0,0 1 0,0-1 0,0 0 0,0-4 0,0-2 0,0-5 0,0 1 0,0-1 0,0 0 0,0 1 0,0 4 0,0 1 0,0 1 0,0 3 0,0-8 0,0-1 0,0-2 0,0-7 0,0 3 0,0-4 0,0-1 0,0 1 0,0-1 0,0 0 0,0 1 0,3 0 0,2 0 0,-1 0 0,-1 0 0,-3-1 0,0-2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5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24575,'0'21'0,"0"-1"0,0 2 0,0 8 0,0-1 0,0 18 0,0-16 0,0 23 0,0-17 0,0 11 0,0-12 0,0 3 0,0-9 0,0 10 0,0 2 0,0-5 0,0 10 0,5-12 0,-4-4 0,3 8 0,1-9 0,-4 6 0,8 4 0,-3 14 0,4-9 0,-4 15 0,3-19 0,-8 1 0,8-7 0,-8 5 0,3-10 0,1 4 0,-4-6 0,7-4 0,-7-2 0,6-5 0,-6 1 0,7-5 0,-8 3 0,8-3 0,-3 9 0,0-3 0,3 3 0,-7 0 0,7-3 0,-8 3 0,4 0 0,0 4 0,1-2 0,0 1 0,2-7 0,-2-1 0,0 5 0,3 2 0,-7 4 0,7-5 0,-7 10 0,7-13 0,-7 13 0,3-10 0,-4 1 0,4 3 0,-3-8 0,3 3 0,-4 0 0,0 2 0,0 4 0,0 0 0,0-4 0,0 16 0,0-14 0,0 15 0,4-17 0,-3 3 0,3-8 0,0 8 0,-3-4 0,3 6 0,-4-1 0,4 1 0,-3-1 0,4 1 0,-5-1 0,0 0 0,0 1 0,4-6 0,-3 5 0,2-10 0,-3 9 0,4-8 0,-3 3 0,3 0 0,-4-3 0,0 16 0,0-10 0,0 6 0,0-4 0,0-3 0,0-1 0,0 0 0,0-6 0,0 0 0,0-4 0,0 4 0,3-9 0,-2 4 0,3 0 0,-4 2 0,0 3 0,0 0 0,0 0 0,0 1 0,0 4 0,4-4 0,-3 5 0,2 2 0,-3-10 0,4 4 0,-3-11 0,2 0 0,-3 0 0,0 0 0,0-1 0,0 1 0,0 0 0,0 0 0,0 9 0,0-3 0,0 8 0,0-4 0,4-1 0,-3 0 0,3 0 0,0 1 0,-3-5 0,3-1 0,-1 0 0,-2 1 0,3 0 0,0 11 0,-3-9 0,3 10 0,0-8 0,-3-4 0,2 3 0,-3-7 0,0 3 0,4-4 0,-3 0 0,2 0 0,-3-1 0,0 1 0,0 0 0,0 0 0,4-1 0,-3 9 0,2-2 0,-3 11 0,0-6 0,4 3 0,-3 0 0,7-3 0,-8 3 0,4 3 0,0-10 0,-3 9 0,2-15 0,1 7 0,-3-3 0,3 0 0,0 3 0,-3-2 0,2 3 0,1 0 0,-3 0 0,3 1 0,-4-1 0,4 0 0,-3-4 0,3 4 0,0-4 0,-3 4 0,6 0 0,-6 0 0,3 1 0,-4-5 0,4 3 0,-3 5 0,3-6 0,-4 9 0,0-11 0,0 4 0,0 0 0,0-4 0,0 3 0,0-2 0,0-1 0,0 3 0,0-7 0,0 3 0,0-5 0,0 1 0,0 0 0,0-1 0,0 0 0,0 1 0,0 0 0,0-1 0,0 5 0,0 1 0,0 1 0,0 2 0,0-7 0,0 3 0,0-5 0,0 1 0,0 0 0,0 0 0,0-1 0,0 1 0,0 0 0,0-1 0,0 1 0,0 0 0,0 0 0,0 0 0,0-1 0,-7-9 0,6 4 0,-6-8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8.1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24575,'0'11'0,"0"0"0,0-3 0,0 0 0,0-1 0,0 5 0,0 1 0,0-1 0,0 4 0,0-7 0,0 14 0,0-8 0,0 5 0,0-4 0,4-3 0,-3 4 0,10 4 0,-5-3 0,6 3 0,-7-8 0,2 10 0,-2-8 0,0 5 0,-1-8 0,-4-4 0,3 0 0,-2-1 0,2 1 0,1 0 0,-3 0 0,2-1 0,-3 1 0,0-1 0,0 1 0,0 3 0,0-2 0,0 6 0,0-6 0,0 7 0,0-7 0,0 7 0,0-7 0,0 3 0,0-4 0,0 0 0,0-1 0,0 1 0,0 0 0,0-1 0,0 1 0,0-1 0,4 5 0,-3 6 0,3 1 0,-4 3 0,0-4 0,3-5 0,-2 3 0,3-3 0,-4 0 0,0 3 0,0-7 0,0 7 0,0-7 0,0 3 0,0 0 0,0-3 0,0 3 0,0 0 0,0-3 0,0 3 0,0 0 0,0-3 0,0 3 0,0-5 0,0 1 0,0 4 0,0-3 0,0 3 0,0-4 0,0 0 0,0 0 0,0-1 0,0 1 0,0 0 0,0 0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4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06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3577 396 24575,'-19'0'0,"0"-4"0,-3-5 0,3-5 0,-8-1 0,3-2 0,-10 2 0,-13-2 0,-3 0 0,-6-3 0,-8 4 0,0 3 0,10 7 0,-38-3 0,38 3 0,-37-9 0,49-1 0,-35-13 0,49 8 0,-18 2 0,28 3 0,-5 11 0,6-8 0,0 1 0,-5 2 0,-2-3 0,-4 3 0,-7 0 0,6 1 0,-24-1 0,15 5 0,-10 1 0,13 4 0,7 0 0,-1 0 0,1 0 0,-6 0 0,4 0 0,-10 0 0,11 0 0,-11 0 0,-2 0 0,0 0 0,-6 0 0,7 0 0,-6 0 0,4 4 0,-18 8 0,-6 7 0,1 4 0,1 0 0,4 0 0,3 5 0,10-9 0,0 2 0,-23 16 0,-17 2 0,38-8 0,8-9 0,0 10 0,12-12 0,-6 6 0,7-2 0,5-4 0,-5 4 0,6-6 0,-7 6 0,2-4 0,-7 5 0,-2 1 0,1-5 0,-5 5 0,4-1 0,-4-3 0,5 3 0,-4-4 0,10-2 0,-4 0 0,-7 5 0,14-5 0,-8-1 0,18-5 0,4-1 0,-4-2 0,8 2 0,-7-4 0,3 1 0,0 3 0,-4-2 0,4 2 0,-4 0 0,4-2 0,-3 6 0,7-7 0,-3 3 0,4-5 0,4 1 0,-3-3 0,6-5 0,-2-4 0,3-4 0,0-4 0,0-1 0,3-4 0,-2-5 0,7 3 0,-7-8 0,7 9 0,-7-10 0,3 10 0,-4-9 0,3 8 0,3-8 0,2 9 0,1-5 0,0 6 0,0 0 0,-1 4 0,0 1 0,0 4 0,-4 10 0,-1 4 0,-3 10 0,0 6 0,0-3 0,-4 8 0,-1-9 0,-4 10 0,0-5 0,-1 6 0,-4-1 0,4 0 0,-8 1 0,7 5 0,-7-4 0,8-1 0,-4-7 0,10-4 0,-4-5 0,3 3 0,1-7 0,0 3 0,7-8 0,6 0 0,4-4 0,9 4 0,1 1 0,6 5 0,-1 3 0,-4-3 0,-2 8 0,0-4 0,-8-1 0,8 0 0,-13-5 0,3 0 0,-5 0 0,1 0 0,0 0 0,0-4 0,-1-1 0,-2-3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14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24575,'0'16'0,"0"4"0,0-1 0,0 8 0,0-3 0,0 4 0,0 37 0,0-22 0,0 30 0,0-32 0,0 0 0,0-5 0,0 4 0,0-5 0,0 1 0,0 4 0,0 26 0,4-4 0,-3 13 0,8-21 0,-3-13 0,-1-10 0,0 8 0,-5-14 0,0 21 0,0-14 0,0 9 0,0-13 0,0 4 0,0-3 0,0-7 0,0 4 0,0-12 0,0 8 0,0 1 0,0 0 0,0 1 0,0 3 0,0-4 0,0 6 0,0-6 0,0 4 0,0-8 0,0 3 0,0-5 0,0-3 0,0-2 0,0 0 0,0 1 0,0 4 0,0 13 0,0-5 0,0 6 0,0-9 0,0-4 0,0-5 0,0-1 0,0-4 0,0-1 0,0 1 0,0 0 0,0-1 0,0 1 0,0-1 0,0 1 0,0 0 0,0 0 0,0 0 0,-4-1 0,4 1 0,-4-1 0,4 1 0,0 0 0,-3 0 0,2-1 0,-3 1 0,4 0 0,0 0 0,0 0 0,-3-1 0,2 1 0,-2 0 0,3 0 0,0-1 0,-4-2 0,0-2 0,-4-3 0,-3 0 0,-2-4 0,-5-1 0,1-7 0,0-2 0,0 1 0,-1-3 0,1 2 0,0 1 0,-1-4 0,5 8 0,-3-3 0,3 3 0,0 1 0,1 0 0,4 4 0,0-3 0,4 3 0,4 3 0,12 9 0,-3 6 0,11 7 0,-11-8 0,4 3 0,-1-7 0,-3 7 0,4-2 0,-5-1 0,1 3 0,-1-7 0,0 3 0,0-4 0,-1 0 0,1-1 0,-3 1 0,1 0 0,-5 0 0,6-4 0,-6 3 0,5-6 0,-2 2 0,4-3 0,0 0 0,-1 0 0,1 0 0,0 0 0,4-4 0,1-4 0,4-6 0,0-3 0,1 0 0,-1 0 0,0-1 0,0 5 0,1-4 0,-5 8 0,-1-3 0,0 4 0,-3 0 0,3 3 0,-5-1 0,5 1 0,1-3 0,0 0 0,-2 3 0,-3-1 0,-1 5 0,1-3 0,0 4 0,0 0 0,-1-3 0,1 2 0,-4-6 0,3 6 0,-3-6 0,4 6 0,0-5 0,-4 5 0,-1-3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20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4799 1 24575,'0'20'0,"0"-3"0,0 6 0,0-1 0,0-4 0,0 9 0,-8 4 0,1 0 0,-10 5 0,6-8 0,-3 6 0,5-9 0,-1 8 0,1-9 0,-1 10 0,1-5 0,-5 5 0,-2 0 0,-4 2 0,0 5 0,-1 1 0,0-1 0,-14 14 0,12-16 0,-10 5 0,15-22 0,1-9 0,4 0 0,-4-5 0,8 0 0,-7 1 0,3-1 0,0 0 0,-3 4 0,3-2 0,0 2 0,-3 0 0,2-3 0,-3 8 0,0-8 0,0 8 0,-1-8 0,1 8 0,-5-7 0,-2 7 0,-4-2 0,-13 12 0,3-5 0,-10 6 0,7-7 0,0-1 0,-2 7 0,7-6 0,0 0 0,8-3 0,-1-3 0,-5 5 0,4-1 0,-5 6 0,1-4 0,-9 10 0,0-9 0,-12 10 0,6-4 0,-7 0 0,0-1 0,-24 6 0,24-14 0,-23 12 0,30-19 0,0 4 0,-6 0 0,6-4 0,-7 4 0,-15 2 0,5 0 0,-1 1 0,-18 5 0,36-12 0,-36 12 0,27-6 0,-14 6 0,0 0 0,7-1 0,-6 1 0,14-2 0,-6 2 0,7-2 0,-7 1 0,5-1 0,-19 8 0,11-5 0,1-1 0,-4-2 0,18-9 0,-19 4 0,-12-1 0,13-3 0,-5 2 0,20-4 0,11-5 0,1 3 0,2-7 0,10 6 0,-4-7 0,6 7 0,0-7 0,-1 8 0,1-8 0,-1 7 0,1-2 0,0-1 0,-1 3 0,1-3 0,0 1 0,0 2 0,4-7 0,2 7 0,9-7 0,1 3 0,-4 0 0,3 1 0,-8 3 0,-1 1 0,3 0 0,-8 0 0,9 0 0,-4 0 0,4-4 0,5 2 0,1-6 0,5 2 0,2 1 0,-1-3 0,1 2 0,-2-3 0,-1 3 0,-4-2 0,-1 7 0,0-8 0,-3 4 0,7 0 0,-3-3 0,5 2 0,-5 1 0,3-3 0,-7 7 0,-2-3 0,-6 4 0,1 0 0,-4-4 0,8 3 0,-3-3 0,5-1 0,3 0 0,2-4 0,5 0 0,3-3 0,0-5 0,4 0 0,0-7 0,0-3 0,0-1 0,4-3 0,1 5 0,3 4 0,1-3 0,-1 10 0,0-5 0,-1 10 0,-2-6 0,2 7 0,-3-4 0,3 1 0,1-2 0,0-3 0,0 4 0,-1-3 0,-2 3 0,2 0 0,-6-3 0,5 6 0,-5 0 0,2 10 0,-6 4 0,-2 4 0,-8 0 0,4 0 0,-8 6 0,7-5 0,-7 4 0,8-8 0,-3-2 0,4-5 0,3 1 0,-2 0 0,7 0 0,-1-4 0,10 3 0,3-2 0,11 4 0,0 0 0,6 1 0,-1-5 0,6 4 0,-4-4 0,4 1 0,-5 2 0,-6-7 0,4 4 0,-8-5 0,3 0 0,-5 0 0,1 0 0,-1 0 0,0 0 0,-4 0 0,-1 0 0,-4 0 0,-1 0 0,1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868" y="1556240"/>
            <a:ext cx="11762502" cy="3310584"/>
          </a:xfrm>
        </p:spPr>
        <p:txBody>
          <a:bodyPr anchor="b"/>
          <a:lstStyle>
            <a:lvl1pPr algn="ctr"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780" y="4994492"/>
            <a:ext cx="10378679" cy="2295837"/>
          </a:xfrm>
        </p:spPr>
        <p:txBody>
          <a:bodyPr/>
          <a:lstStyle>
            <a:lvl1pPr marL="0" indent="0" algn="ctr">
              <a:buNone/>
              <a:defRPr sz="3328"/>
            </a:lvl1pPr>
            <a:lvl2pPr marL="633954" indent="0" algn="ctr">
              <a:buNone/>
              <a:defRPr sz="2773"/>
            </a:lvl2pPr>
            <a:lvl3pPr marL="1267907" indent="0" algn="ctr">
              <a:buNone/>
              <a:defRPr sz="2496"/>
            </a:lvl3pPr>
            <a:lvl4pPr marL="1901861" indent="0" algn="ctr">
              <a:buNone/>
              <a:defRPr sz="2219"/>
            </a:lvl4pPr>
            <a:lvl5pPr marL="2535814" indent="0" algn="ctr">
              <a:buNone/>
              <a:defRPr sz="2219"/>
            </a:lvl5pPr>
            <a:lvl6pPr marL="3169768" indent="0" algn="ctr">
              <a:buNone/>
              <a:defRPr sz="2219"/>
            </a:lvl6pPr>
            <a:lvl7pPr marL="3803721" indent="0" algn="ctr">
              <a:buNone/>
              <a:defRPr sz="2219"/>
            </a:lvl7pPr>
            <a:lvl8pPr marL="4437675" indent="0" algn="ctr">
              <a:buNone/>
              <a:defRPr sz="2219"/>
            </a:lvl8pPr>
            <a:lvl9pPr marL="5071628" indent="0" algn="ctr">
              <a:buNone/>
              <a:defRPr sz="22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02990" y="506273"/>
            <a:ext cx="2983870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1380" y="506273"/>
            <a:ext cx="8778632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72" y="2370681"/>
            <a:ext cx="11935480" cy="3955531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172" y="6363633"/>
            <a:ext cx="11935480" cy="2080120"/>
          </a:xfrm>
        </p:spPr>
        <p:txBody>
          <a:bodyPr/>
          <a:lstStyle>
            <a:lvl1pPr marL="0" indent="0">
              <a:buNone/>
              <a:defRPr sz="3328">
                <a:solidFill>
                  <a:schemeClr val="tx1"/>
                </a:solidFill>
              </a:defRPr>
            </a:lvl1pPr>
            <a:lvl2pPr marL="63395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2pPr>
            <a:lvl3pPr marL="126790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190186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4pPr>
            <a:lvl5pPr marL="2535814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5pPr>
            <a:lvl6pPr marL="316976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6pPr>
            <a:lvl7pPr marL="380372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7pPr>
            <a:lvl8pPr marL="4437675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8pPr>
            <a:lvl9pPr marL="507162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1379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5608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506275"/>
            <a:ext cx="11935480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83" y="2331057"/>
            <a:ext cx="5854222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183" y="3473472"/>
            <a:ext cx="5854222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5609" y="2331057"/>
            <a:ext cx="5883054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5609" y="3473472"/>
            <a:ext cx="5883054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054" y="1369140"/>
            <a:ext cx="7005608" cy="6757642"/>
          </a:xfrm>
        </p:spPr>
        <p:txBody>
          <a:bodyPr/>
          <a:lstStyle>
            <a:lvl1pPr>
              <a:defRPr sz="4437"/>
            </a:lvl1pPr>
            <a:lvl2pPr>
              <a:defRPr sz="3882"/>
            </a:lvl2pPr>
            <a:lvl3pPr>
              <a:defRPr sz="3328"/>
            </a:lvl3pPr>
            <a:lvl4pPr>
              <a:defRPr sz="2773"/>
            </a:lvl4pPr>
            <a:lvl5pPr>
              <a:defRPr sz="2773"/>
            </a:lvl5pPr>
            <a:lvl6pPr>
              <a:defRPr sz="2773"/>
            </a:lvl6pPr>
            <a:lvl7pPr>
              <a:defRPr sz="2773"/>
            </a:lvl7pPr>
            <a:lvl8pPr>
              <a:defRPr sz="2773"/>
            </a:lvl8pPr>
            <a:lvl9pPr>
              <a:defRPr sz="2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3054" y="1369140"/>
            <a:ext cx="7005608" cy="6757642"/>
          </a:xfrm>
        </p:spPr>
        <p:txBody>
          <a:bodyPr anchor="t"/>
          <a:lstStyle>
            <a:lvl1pPr marL="0" indent="0">
              <a:buNone/>
              <a:defRPr sz="4437"/>
            </a:lvl1pPr>
            <a:lvl2pPr marL="633954" indent="0">
              <a:buNone/>
              <a:defRPr sz="3882"/>
            </a:lvl2pPr>
            <a:lvl3pPr marL="1267907" indent="0">
              <a:buNone/>
              <a:defRPr sz="3328"/>
            </a:lvl3pPr>
            <a:lvl4pPr marL="1901861" indent="0">
              <a:buNone/>
              <a:defRPr sz="2773"/>
            </a:lvl4pPr>
            <a:lvl5pPr marL="2535814" indent="0">
              <a:buNone/>
              <a:defRPr sz="2773"/>
            </a:lvl5pPr>
            <a:lvl6pPr marL="3169768" indent="0">
              <a:buNone/>
              <a:defRPr sz="2773"/>
            </a:lvl6pPr>
            <a:lvl7pPr marL="3803721" indent="0">
              <a:buNone/>
              <a:defRPr sz="2773"/>
            </a:lvl7pPr>
            <a:lvl8pPr marL="4437675" indent="0">
              <a:buNone/>
              <a:defRPr sz="2773"/>
            </a:lvl8pPr>
            <a:lvl9pPr marL="5071628" indent="0">
              <a:buNone/>
              <a:defRPr sz="2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1379" y="506275"/>
            <a:ext cx="11935480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379" y="2531365"/>
            <a:ext cx="11935480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379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2220-9CEC-7C4F-8BB6-EB270150477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3917" y="8813552"/>
            <a:ext cx="4670405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3255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7907" rtl="0" eaLnBrk="1" latinLnBrk="0" hangingPunct="1">
        <a:lnSpc>
          <a:spcPct val="90000"/>
        </a:lnSpc>
        <a:spcBef>
          <a:spcPct val="0"/>
        </a:spcBef>
        <a:buNone/>
        <a:defRPr sz="6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977" indent="-316977" algn="l" defTabSz="1267907" rtl="0" eaLnBrk="1" latinLnBrk="0" hangingPunct="1">
        <a:lnSpc>
          <a:spcPct val="90000"/>
        </a:lnSpc>
        <a:spcBef>
          <a:spcPts val="1387"/>
        </a:spcBef>
        <a:buFont typeface="Arial" panose="020B0604020202020204" pitchFamily="34" charset="0"/>
        <a:buChar char="•"/>
        <a:defRPr sz="3882" kern="1200">
          <a:solidFill>
            <a:schemeClr val="tx1"/>
          </a:solidFill>
          <a:latin typeface="+mn-lt"/>
          <a:ea typeface="+mn-ea"/>
          <a:cs typeface="+mn-cs"/>
        </a:defRPr>
      </a:lvl1pPr>
      <a:lvl2pPr marL="950930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2pPr>
      <a:lvl3pPr marL="158488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3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85279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48674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4120698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75465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388605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1pPr>
      <a:lvl2pPr marL="63395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267907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3pPr>
      <a:lvl4pPr marL="190186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53581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16976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380372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437675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07162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9.png"/><Relationship Id="rId63" Type="http://schemas.openxmlformats.org/officeDocument/2006/relationships/customXml" Target="../ink/ink33.xml"/><Relationship Id="rId159" Type="http://schemas.openxmlformats.org/officeDocument/2006/relationships/customXml" Target="../ink/ink91.xml"/><Relationship Id="rId170" Type="http://schemas.openxmlformats.org/officeDocument/2006/relationships/customXml" Target="../ink/ink99.xml"/><Relationship Id="rId226" Type="http://schemas.openxmlformats.org/officeDocument/2006/relationships/customXml" Target="../ink/ink139.xml"/><Relationship Id="rId268" Type="http://schemas.openxmlformats.org/officeDocument/2006/relationships/customXml" Target="../ink/ink178.xml"/><Relationship Id="rId32" Type="http://schemas.openxmlformats.org/officeDocument/2006/relationships/customXml" Target="../ink/ink17.xml"/><Relationship Id="rId74" Type="http://schemas.openxmlformats.org/officeDocument/2006/relationships/customXml" Target="../ink/ink39.xml"/><Relationship Id="rId128" Type="http://schemas.openxmlformats.org/officeDocument/2006/relationships/image" Target="../media/image59.png"/><Relationship Id="rId5" Type="http://schemas.openxmlformats.org/officeDocument/2006/relationships/image" Target="../media/image2.png"/><Relationship Id="rId95" Type="http://schemas.openxmlformats.org/officeDocument/2006/relationships/customXml" Target="../ink/ink50.xml"/><Relationship Id="rId160" Type="http://schemas.openxmlformats.org/officeDocument/2006/relationships/image" Target="../media/image68.png"/><Relationship Id="rId181" Type="http://schemas.openxmlformats.org/officeDocument/2006/relationships/customXml" Target="../ink/ink110.xml"/><Relationship Id="rId216" Type="http://schemas.openxmlformats.org/officeDocument/2006/relationships/image" Target="../media/image85.png"/><Relationship Id="rId237" Type="http://schemas.openxmlformats.org/officeDocument/2006/relationships/customXml" Target="../ink/ink150.xml"/><Relationship Id="rId258" Type="http://schemas.openxmlformats.org/officeDocument/2006/relationships/customXml" Target="../ink/ink169.xml"/><Relationship Id="rId22" Type="http://schemas.openxmlformats.org/officeDocument/2006/relationships/customXml" Target="../ink/ink12.xml"/><Relationship Id="rId43" Type="http://schemas.openxmlformats.org/officeDocument/2006/relationships/image" Target="../media/image20.png"/><Relationship Id="rId64" Type="http://schemas.openxmlformats.org/officeDocument/2006/relationships/image" Target="../media/image30.png"/><Relationship Id="rId118" Type="http://schemas.openxmlformats.org/officeDocument/2006/relationships/image" Target="../media/image54.png"/><Relationship Id="rId139" Type="http://schemas.openxmlformats.org/officeDocument/2006/relationships/customXml" Target="../ink/ink74.xml"/><Relationship Id="rId85" Type="http://schemas.openxmlformats.org/officeDocument/2006/relationships/customXml" Target="../ink/ink45.xml"/><Relationship Id="rId150" Type="http://schemas.openxmlformats.org/officeDocument/2006/relationships/customXml" Target="../ink/ink82.xml"/><Relationship Id="rId171" Type="http://schemas.openxmlformats.org/officeDocument/2006/relationships/customXml" Target="../ink/ink100.xml"/><Relationship Id="rId192" Type="http://schemas.openxmlformats.org/officeDocument/2006/relationships/image" Target="../media/image73.png"/><Relationship Id="rId206" Type="http://schemas.openxmlformats.org/officeDocument/2006/relationships/image" Target="../media/image80.png"/><Relationship Id="rId227" Type="http://schemas.openxmlformats.org/officeDocument/2006/relationships/customXml" Target="../ink/ink140.xml"/><Relationship Id="rId248" Type="http://schemas.openxmlformats.org/officeDocument/2006/relationships/customXml" Target="../ink/ink161.xml"/><Relationship Id="rId269" Type="http://schemas.openxmlformats.org/officeDocument/2006/relationships/customXml" Target="../ink/ink179.xml"/><Relationship Id="rId12" Type="http://schemas.openxmlformats.org/officeDocument/2006/relationships/customXml" Target="../ink/ink7.xml"/><Relationship Id="rId33" Type="http://schemas.openxmlformats.org/officeDocument/2006/relationships/image" Target="../media/image15.png"/><Relationship Id="rId108" Type="http://schemas.openxmlformats.org/officeDocument/2006/relationships/image" Target="../media/image50.png"/><Relationship Id="rId129" Type="http://schemas.openxmlformats.org/officeDocument/2006/relationships/customXml" Target="../ink/ink69.xml"/><Relationship Id="rId54" Type="http://schemas.openxmlformats.org/officeDocument/2006/relationships/image" Target="../media/image25.png"/><Relationship Id="rId75" Type="http://schemas.openxmlformats.org/officeDocument/2006/relationships/image" Target="../media/image35.png"/><Relationship Id="rId96" Type="http://schemas.openxmlformats.org/officeDocument/2006/relationships/image" Target="../media/image45.png"/><Relationship Id="rId140" Type="http://schemas.openxmlformats.org/officeDocument/2006/relationships/image" Target="../media/image65.png"/><Relationship Id="rId161" Type="http://schemas.openxmlformats.org/officeDocument/2006/relationships/customXml" Target="../ink/ink92.xml"/><Relationship Id="rId182" Type="http://schemas.openxmlformats.org/officeDocument/2006/relationships/customXml" Target="../ink/ink111.xml"/><Relationship Id="rId217" Type="http://schemas.openxmlformats.org/officeDocument/2006/relationships/customXml" Target="../ink/ink131.xml"/><Relationship Id="rId6" Type="http://schemas.openxmlformats.org/officeDocument/2006/relationships/customXml" Target="../ink/ink3.xml"/><Relationship Id="rId238" Type="http://schemas.openxmlformats.org/officeDocument/2006/relationships/customXml" Target="../ink/ink151.xml"/><Relationship Id="rId259" Type="http://schemas.openxmlformats.org/officeDocument/2006/relationships/image" Target="../media/image89.png"/><Relationship Id="rId23" Type="http://schemas.openxmlformats.org/officeDocument/2006/relationships/image" Target="../media/image10.png"/><Relationship Id="rId119" Type="http://schemas.openxmlformats.org/officeDocument/2006/relationships/customXml" Target="../ink/ink64.xml"/><Relationship Id="rId270" Type="http://schemas.openxmlformats.org/officeDocument/2006/relationships/customXml" Target="../ink/ink180.xml"/><Relationship Id="rId44" Type="http://schemas.openxmlformats.org/officeDocument/2006/relationships/customXml" Target="../ink/ink23.xml"/><Relationship Id="rId65" Type="http://schemas.openxmlformats.org/officeDocument/2006/relationships/customXml" Target="../ink/ink34.xml"/><Relationship Id="rId86" Type="http://schemas.openxmlformats.org/officeDocument/2006/relationships/image" Target="../media/image40.png"/><Relationship Id="rId130" Type="http://schemas.openxmlformats.org/officeDocument/2006/relationships/image" Target="../media/image60.png"/><Relationship Id="rId151" Type="http://schemas.openxmlformats.org/officeDocument/2006/relationships/customXml" Target="../ink/ink83.xml"/><Relationship Id="rId172" Type="http://schemas.openxmlformats.org/officeDocument/2006/relationships/customXml" Target="../ink/ink101.xml"/><Relationship Id="rId193" Type="http://schemas.openxmlformats.org/officeDocument/2006/relationships/customXml" Target="../ink/ink119.xml"/><Relationship Id="rId207" Type="http://schemas.openxmlformats.org/officeDocument/2006/relationships/customXml" Target="../ink/ink126.xml"/><Relationship Id="rId228" Type="http://schemas.openxmlformats.org/officeDocument/2006/relationships/customXml" Target="../ink/ink141.xml"/><Relationship Id="rId249" Type="http://schemas.openxmlformats.org/officeDocument/2006/relationships/customXml" Target="../ink/ink162.xml"/><Relationship Id="rId13" Type="http://schemas.openxmlformats.org/officeDocument/2006/relationships/image" Target="../media/image5.png"/><Relationship Id="rId109" Type="http://schemas.openxmlformats.org/officeDocument/2006/relationships/customXml" Target="../ink/ink58.xml"/><Relationship Id="rId260" Type="http://schemas.openxmlformats.org/officeDocument/2006/relationships/customXml" Target="../ink/ink170.xml"/><Relationship Id="rId34" Type="http://schemas.openxmlformats.org/officeDocument/2006/relationships/customXml" Target="../ink/ink18.xml"/><Relationship Id="rId55" Type="http://schemas.openxmlformats.org/officeDocument/2006/relationships/customXml" Target="../ink/ink29.xml"/><Relationship Id="rId76" Type="http://schemas.openxmlformats.org/officeDocument/2006/relationships/customXml" Target="../ink/ink40.xml"/><Relationship Id="rId97" Type="http://schemas.openxmlformats.org/officeDocument/2006/relationships/customXml" Target="../ink/ink51.xml"/><Relationship Id="rId120" Type="http://schemas.openxmlformats.org/officeDocument/2006/relationships/image" Target="../media/image55.png"/><Relationship Id="rId141" Type="http://schemas.openxmlformats.org/officeDocument/2006/relationships/customXml" Target="../ink/ink75.xml"/><Relationship Id="rId7" Type="http://schemas.openxmlformats.org/officeDocument/2006/relationships/customXml" Target="../ink/ink4.xml"/><Relationship Id="rId162" Type="http://schemas.openxmlformats.org/officeDocument/2006/relationships/image" Target="../media/image69.png"/><Relationship Id="rId183" Type="http://schemas.openxmlformats.org/officeDocument/2006/relationships/customXml" Target="../ink/ink112.xml"/><Relationship Id="rId218" Type="http://schemas.openxmlformats.org/officeDocument/2006/relationships/image" Target="../media/image86.png"/><Relationship Id="rId239" Type="http://schemas.openxmlformats.org/officeDocument/2006/relationships/customXml" Target="../ink/ink152.xml"/><Relationship Id="rId250" Type="http://schemas.openxmlformats.org/officeDocument/2006/relationships/customXml" Target="../ink/ink163.xml"/><Relationship Id="rId271" Type="http://schemas.openxmlformats.org/officeDocument/2006/relationships/customXml" Target="../ink/ink181.xml"/><Relationship Id="rId24" Type="http://schemas.openxmlformats.org/officeDocument/2006/relationships/customXml" Target="../ink/ink13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87" Type="http://schemas.openxmlformats.org/officeDocument/2006/relationships/customXml" Target="../ink/ink46.xml"/><Relationship Id="rId110" Type="http://schemas.openxmlformats.org/officeDocument/2006/relationships/image" Target="../media/image51.png"/><Relationship Id="rId131" Type="http://schemas.openxmlformats.org/officeDocument/2006/relationships/customXml" Target="../ink/ink70.xml"/><Relationship Id="rId152" Type="http://schemas.openxmlformats.org/officeDocument/2006/relationships/customXml" Target="../ink/ink84.xml"/><Relationship Id="rId173" Type="http://schemas.openxmlformats.org/officeDocument/2006/relationships/customXml" Target="../ink/ink102.xml"/><Relationship Id="rId194" Type="http://schemas.openxmlformats.org/officeDocument/2006/relationships/image" Target="../media/image74.png"/><Relationship Id="rId208" Type="http://schemas.openxmlformats.org/officeDocument/2006/relationships/image" Target="../media/image81.png"/><Relationship Id="rId229" Type="http://schemas.openxmlformats.org/officeDocument/2006/relationships/customXml" Target="../ink/ink142.xml"/><Relationship Id="rId240" Type="http://schemas.openxmlformats.org/officeDocument/2006/relationships/customXml" Target="../ink/ink153.xml"/><Relationship Id="rId261" Type="http://schemas.openxmlformats.org/officeDocument/2006/relationships/customXml" Target="../ink/ink171.xml"/><Relationship Id="rId14" Type="http://schemas.openxmlformats.org/officeDocument/2006/relationships/customXml" Target="../ink/ink8.xml"/><Relationship Id="rId35" Type="http://schemas.openxmlformats.org/officeDocument/2006/relationships/image" Target="../media/image16.png"/><Relationship Id="rId56" Type="http://schemas.openxmlformats.org/officeDocument/2006/relationships/image" Target="../media/image26.png"/><Relationship Id="rId77" Type="http://schemas.openxmlformats.org/officeDocument/2006/relationships/image" Target="../media/image36.png"/><Relationship Id="rId100" Type="http://schemas.openxmlformats.org/officeDocument/2006/relationships/image" Target="../media/image47.png"/><Relationship Id="rId8" Type="http://schemas.openxmlformats.org/officeDocument/2006/relationships/customXml" Target="../ink/ink5.xml"/><Relationship Id="rId98" Type="http://schemas.openxmlformats.org/officeDocument/2006/relationships/image" Target="../media/image46.png"/><Relationship Id="rId121" Type="http://schemas.openxmlformats.org/officeDocument/2006/relationships/customXml" Target="../ink/ink65.xml"/><Relationship Id="rId142" Type="http://schemas.openxmlformats.org/officeDocument/2006/relationships/image" Target="../media/image66.png"/><Relationship Id="rId163" Type="http://schemas.openxmlformats.org/officeDocument/2006/relationships/customXml" Target="../ink/ink93.xml"/><Relationship Id="rId184" Type="http://schemas.openxmlformats.org/officeDocument/2006/relationships/customXml" Target="../ink/ink113.xml"/><Relationship Id="rId219" Type="http://schemas.openxmlformats.org/officeDocument/2006/relationships/customXml" Target="../ink/ink132.xml"/><Relationship Id="rId230" Type="http://schemas.openxmlformats.org/officeDocument/2006/relationships/customXml" Target="../ink/ink143.xml"/><Relationship Id="rId251" Type="http://schemas.openxmlformats.org/officeDocument/2006/relationships/customXml" Target="../ink/ink164.xml"/><Relationship Id="rId25" Type="http://schemas.openxmlformats.org/officeDocument/2006/relationships/image" Target="../media/image11.png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72" Type="http://schemas.openxmlformats.org/officeDocument/2006/relationships/customXml" Target="../ink/ink182.xml"/><Relationship Id="rId88" Type="http://schemas.openxmlformats.org/officeDocument/2006/relationships/image" Target="../media/image41.png"/><Relationship Id="rId111" Type="http://schemas.openxmlformats.org/officeDocument/2006/relationships/customXml" Target="../ink/ink59.xml"/><Relationship Id="rId132" Type="http://schemas.openxmlformats.org/officeDocument/2006/relationships/image" Target="../media/image61.png"/><Relationship Id="rId153" Type="http://schemas.openxmlformats.org/officeDocument/2006/relationships/customXml" Target="../ink/ink85.xml"/><Relationship Id="rId174" Type="http://schemas.openxmlformats.org/officeDocument/2006/relationships/customXml" Target="../ink/ink103.xml"/><Relationship Id="rId195" Type="http://schemas.openxmlformats.org/officeDocument/2006/relationships/customXml" Target="../ink/ink120.xml"/><Relationship Id="rId209" Type="http://schemas.openxmlformats.org/officeDocument/2006/relationships/customXml" Target="../ink/ink127.xml"/><Relationship Id="rId220" Type="http://schemas.openxmlformats.org/officeDocument/2006/relationships/customXml" Target="../ink/ink133.xml"/><Relationship Id="rId241" Type="http://schemas.openxmlformats.org/officeDocument/2006/relationships/customXml" Target="../ink/ink154.xml"/><Relationship Id="rId15" Type="http://schemas.openxmlformats.org/officeDocument/2006/relationships/image" Target="../media/image6.png"/><Relationship Id="rId36" Type="http://schemas.openxmlformats.org/officeDocument/2006/relationships/customXml" Target="../ink/ink19.xml"/><Relationship Id="rId57" Type="http://schemas.openxmlformats.org/officeDocument/2006/relationships/customXml" Target="../ink/ink30.xml"/><Relationship Id="rId262" Type="http://schemas.openxmlformats.org/officeDocument/2006/relationships/customXml" Target="../ink/ink172.xml"/><Relationship Id="rId78" Type="http://schemas.openxmlformats.org/officeDocument/2006/relationships/customXml" Target="../ink/ink41.xml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56.png"/><Relationship Id="rId143" Type="http://schemas.openxmlformats.org/officeDocument/2006/relationships/customXml" Target="../ink/ink76.xml"/><Relationship Id="rId164" Type="http://schemas.openxmlformats.org/officeDocument/2006/relationships/image" Target="../media/image70.png"/><Relationship Id="rId185" Type="http://schemas.openxmlformats.org/officeDocument/2006/relationships/customXml" Target="../ink/ink114.xml"/><Relationship Id="rId9" Type="http://schemas.openxmlformats.org/officeDocument/2006/relationships/image" Target="../media/image3.png"/><Relationship Id="rId210" Type="http://schemas.openxmlformats.org/officeDocument/2006/relationships/image" Target="../media/image82.png"/><Relationship Id="rId26" Type="http://schemas.openxmlformats.org/officeDocument/2006/relationships/customXml" Target="../ink/ink14.xml"/><Relationship Id="rId231" Type="http://schemas.openxmlformats.org/officeDocument/2006/relationships/customXml" Target="../ink/ink144.xml"/><Relationship Id="rId252" Type="http://schemas.openxmlformats.org/officeDocument/2006/relationships/customXml" Target="../ink/ink165.xml"/><Relationship Id="rId273" Type="http://schemas.openxmlformats.org/officeDocument/2006/relationships/customXml" Target="../ink/ink183.xml"/><Relationship Id="rId47" Type="http://schemas.openxmlformats.org/officeDocument/2006/relationships/customXml" Target="../ink/ink25.xml"/><Relationship Id="rId68" Type="http://schemas.openxmlformats.org/officeDocument/2006/relationships/customXml" Target="../ink/ink36.xml"/><Relationship Id="rId89" Type="http://schemas.openxmlformats.org/officeDocument/2006/relationships/customXml" Target="../ink/ink47.xml"/><Relationship Id="rId112" Type="http://schemas.openxmlformats.org/officeDocument/2006/relationships/customXml" Target="../ink/ink60.xml"/><Relationship Id="rId133" Type="http://schemas.openxmlformats.org/officeDocument/2006/relationships/customXml" Target="../ink/ink71.xml"/><Relationship Id="rId154" Type="http://schemas.openxmlformats.org/officeDocument/2006/relationships/customXml" Target="../ink/ink86.xml"/><Relationship Id="rId175" Type="http://schemas.openxmlformats.org/officeDocument/2006/relationships/customXml" Target="../ink/ink104.xml"/><Relationship Id="rId196" Type="http://schemas.openxmlformats.org/officeDocument/2006/relationships/image" Target="../media/image75.png"/><Relationship Id="rId200" Type="http://schemas.openxmlformats.org/officeDocument/2006/relationships/image" Target="../media/image77.png"/><Relationship Id="rId16" Type="http://schemas.openxmlformats.org/officeDocument/2006/relationships/customXml" Target="../ink/ink9.xml"/><Relationship Id="rId221" Type="http://schemas.openxmlformats.org/officeDocument/2006/relationships/customXml" Target="../ink/ink134.xml"/><Relationship Id="rId242" Type="http://schemas.openxmlformats.org/officeDocument/2006/relationships/customXml" Target="../ink/ink155.xml"/><Relationship Id="rId263" Type="http://schemas.openxmlformats.org/officeDocument/2006/relationships/customXml" Target="../ink/ink173.xml"/><Relationship Id="rId37" Type="http://schemas.openxmlformats.org/officeDocument/2006/relationships/image" Target="../media/image17.png"/><Relationship Id="rId58" Type="http://schemas.openxmlformats.org/officeDocument/2006/relationships/image" Target="../media/image27.png"/><Relationship Id="rId79" Type="http://schemas.openxmlformats.org/officeDocument/2006/relationships/customXml" Target="../ink/ink42.xml"/><Relationship Id="rId102" Type="http://schemas.openxmlformats.org/officeDocument/2006/relationships/image" Target="../media/image48.png"/><Relationship Id="rId123" Type="http://schemas.openxmlformats.org/officeDocument/2006/relationships/customXml" Target="../ink/ink66.xml"/><Relationship Id="rId144" Type="http://schemas.openxmlformats.org/officeDocument/2006/relationships/image" Target="../media/image67.png"/><Relationship Id="rId90" Type="http://schemas.openxmlformats.org/officeDocument/2006/relationships/image" Target="../media/image42.png"/><Relationship Id="rId165" Type="http://schemas.openxmlformats.org/officeDocument/2006/relationships/customXml" Target="../ink/ink94.xml"/><Relationship Id="rId186" Type="http://schemas.openxmlformats.org/officeDocument/2006/relationships/customXml" Target="../ink/ink115.xml"/><Relationship Id="rId211" Type="http://schemas.openxmlformats.org/officeDocument/2006/relationships/customXml" Target="../ink/ink128.xml"/><Relationship Id="rId232" Type="http://schemas.openxmlformats.org/officeDocument/2006/relationships/customXml" Target="../ink/ink145.xml"/><Relationship Id="rId253" Type="http://schemas.openxmlformats.org/officeDocument/2006/relationships/customXml" Target="../ink/ink166.xml"/><Relationship Id="rId274" Type="http://schemas.openxmlformats.org/officeDocument/2006/relationships/customXml" Target="../ink/ink184.xml"/><Relationship Id="rId27" Type="http://schemas.openxmlformats.org/officeDocument/2006/relationships/image" Target="../media/image12.png"/><Relationship Id="rId48" Type="http://schemas.openxmlformats.org/officeDocument/2006/relationships/image" Target="../media/image22.png"/><Relationship Id="rId69" Type="http://schemas.openxmlformats.org/officeDocument/2006/relationships/image" Target="../media/image32.png"/><Relationship Id="rId113" Type="http://schemas.openxmlformats.org/officeDocument/2006/relationships/image" Target="../media/image52.png"/><Relationship Id="rId134" Type="http://schemas.openxmlformats.org/officeDocument/2006/relationships/image" Target="../media/image62.png"/><Relationship Id="rId80" Type="http://schemas.openxmlformats.org/officeDocument/2006/relationships/image" Target="../media/image37.png"/><Relationship Id="rId155" Type="http://schemas.openxmlformats.org/officeDocument/2006/relationships/customXml" Target="../ink/ink87.xml"/><Relationship Id="rId176" Type="http://schemas.openxmlformats.org/officeDocument/2006/relationships/customXml" Target="../ink/ink105.xml"/><Relationship Id="rId197" Type="http://schemas.openxmlformats.org/officeDocument/2006/relationships/customXml" Target="../ink/ink121.xml"/><Relationship Id="rId201" Type="http://schemas.openxmlformats.org/officeDocument/2006/relationships/customXml" Target="../ink/ink123.xml"/><Relationship Id="rId222" Type="http://schemas.openxmlformats.org/officeDocument/2006/relationships/customXml" Target="../ink/ink135.xml"/><Relationship Id="rId243" Type="http://schemas.openxmlformats.org/officeDocument/2006/relationships/customXml" Target="../ink/ink156.xml"/><Relationship Id="rId264" Type="http://schemas.openxmlformats.org/officeDocument/2006/relationships/customXml" Target="../ink/ink174.xml"/><Relationship Id="rId17" Type="http://schemas.openxmlformats.org/officeDocument/2006/relationships/image" Target="../media/image7.png"/><Relationship Id="rId38" Type="http://schemas.openxmlformats.org/officeDocument/2006/relationships/customXml" Target="../ink/ink20.xml"/><Relationship Id="rId59" Type="http://schemas.openxmlformats.org/officeDocument/2006/relationships/customXml" Target="../ink/ink31.xml"/><Relationship Id="rId103" Type="http://schemas.openxmlformats.org/officeDocument/2006/relationships/customXml" Target="../ink/ink54.xml"/><Relationship Id="rId124" Type="http://schemas.openxmlformats.org/officeDocument/2006/relationships/image" Target="../media/image57.png"/><Relationship Id="rId70" Type="http://schemas.openxmlformats.org/officeDocument/2006/relationships/customXml" Target="../ink/ink37.xml"/><Relationship Id="rId91" Type="http://schemas.openxmlformats.org/officeDocument/2006/relationships/customXml" Target="../ink/ink48.xml"/><Relationship Id="rId145" Type="http://schemas.openxmlformats.org/officeDocument/2006/relationships/customXml" Target="../ink/ink77.xml"/><Relationship Id="rId166" Type="http://schemas.openxmlformats.org/officeDocument/2006/relationships/customXml" Target="../ink/ink95.xml"/><Relationship Id="rId187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3.png"/><Relationship Id="rId233" Type="http://schemas.openxmlformats.org/officeDocument/2006/relationships/customXml" Target="../ink/ink146.xml"/><Relationship Id="rId254" Type="http://schemas.openxmlformats.org/officeDocument/2006/relationships/customXml" Target="../ink/ink167.xml"/><Relationship Id="rId28" Type="http://schemas.openxmlformats.org/officeDocument/2006/relationships/customXml" Target="../ink/ink15.xml"/><Relationship Id="rId49" Type="http://schemas.openxmlformats.org/officeDocument/2006/relationships/customXml" Target="../ink/ink26.xml"/><Relationship Id="rId114" Type="http://schemas.openxmlformats.org/officeDocument/2006/relationships/customXml" Target="../ink/ink61.xml"/><Relationship Id="rId275" Type="http://schemas.openxmlformats.org/officeDocument/2006/relationships/customXml" Target="../ink/ink185.xml"/><Relationship Id="rId60" Type="http://schemas.openxmlformats.org/officeDocument/2006/relationships/image" Target="../media/image28.png"/><Relationship Id="rId81" Type="http://schemas.openxmlformats.org/officeDocument/2006/relationships/customXml" Target="../ink/ink43.xml"/><Relationship Id="rId135" Type="http://schemas.openxmlformats.org/officeDocument/2006/relationships/customXml" Target="../ink/ink72.xml"/><Relationship Id="rId156" Type="http://schemas.openxmlformats.org/officeDocument/2006/relationships/customXml" Target="../ink/ink88.xml"/><Relationship Id="rId177" Type="http://schemas.openxmlformats.org/officeDocument/2006/relationships/customXml" Target="../ink/ink106.xml"/><Relationship Id="rId198" Type="http://schemas.openxmlformats.org/officeDocument/2006/relationships/image" Target="../media/image76.png"/><Relationship Id="rId202" Type="http://schemas.openxmlformats.org/officeDocument/2006/relationships/image" Target="../media/image78.png"/><Relationship Id="rId223" Type="http://schemas.openxmlformats.org/officeDocument/2006/relationships/customXml" Target="../ink/ink136.xml"/><Relationship Id="rId244" Type="http://schemas.openxmlformats.org/officeDocument/2006/relationships/customXml" Target="../ink/ink157.xml"/><Relationship Id="rId18" Type="http://schemas.openxmlformats.org/officeDocument/2006/relationships/customXml" Target="../ink/ink10.xml"/><Relationship Id="rId39" Type="http://schemas.openxmlformats.org/officeDocument/2006/relationships/image" Target="../media/image18.png"/><Relationship Id="rId265" Type="http://schemas.openxmlformats.org/officeDocument/2006/relationships/customXml" Target="../ink/ink175.xml"/><Relationship Id="rId50" Type="http://schemas.openxmlformats.org/officeDocument/2006/relationships/image" Target="../media/image23.png"/><Relationship Id="rId104" Type="http://schemas.openxmlformats.org/officeDocument/2006/relationships/image" Target="../media/image49.png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96.xml"/><Relationship Id="rId188" Type="http://schemas.openxmlformats.org/officeDocument/2006/relationships/image" Target="../media/image71.png"/><Relationship Id="rId71" Type="http://schemas.openxmlformats.org/officeDocument/2006/relationships/image" Target="../media/image33.png"/><Relationship Id="rId92" Type="http://schemas.openxmlformats.org/officeDocument/2006/relationships/image" Target="../media/image43.png"/><Relationship Id="rId213" Type="http://schemas.openxmlformats.org/officeDocument/2006/relationships/customXml" Target="../ink/ink129.xml"/><Relationship Id="rId234" Type="http://schemas.openxmlformats.org/officeDocument/2006/relationships/customXml" Target="../ink/ink147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55" Type="http://schemas.openxmlformats.org/officeDocument/2006/relationships/image" Target="../media/image87.png"/><Relationship Id="rId276" Type="http://schemas.openxmlformats.org/officeDocument/2006/relationships/customXml" Target="../ink/ink186.xml"/><Relationship Id="rId40" Type="http://schemas.openxmlformats.org/officeDocument/2006/relationships/customXml" Target="../ink/ink21.xml"/><Relationship Id="rId115" Type="http://schemas.openxmlformats.org/officeDocument/2006/relationships/customXml" Target="../ink/ink62.xml"/><Relationship Id="rId136" Type="http://schemas.openxmlformats.org/officeDocument/2006/relationships/image" Target="../media/image63.png"/><Relationship Id="rId157" Type="http://schemas.openxmlformats.org/officeDocument/2006/relationships/customXml" Target="../ink/ink89.xml"/><Relationship Id="rId178" Type="http://schemas.openxmlformats.org/officeDocument/2006/relationships/customXml" Target="../ink/ink107.xml"/><Relationship Id="rId61" Type="http://schemas.openxmlformats.org/officeDocument/2006/relationships/customXml" Target="../ink/ink32.xml"/><Relationship Id="rId82" Type="http://schemas.openxmlformats.org/officeDocument/2006/relationships/image" Target="../media/image38.png"/><Relationship Id="rId199" Type="http://schemas.openxmlformats.org/officeDocument/2006/relationships/customXml" Target="../ink/ink122.xml"/><Relationship Id="rId203" Type="http://schemas.openxmlformats.org/officeDocument/2006/relationships/customXml" Target="../ink/ink124.xml"/><Relationship Id="rId19" Type="http://schemas.openxmlformats.org/officeDocument/2006/relationships/image" Target="../media/image8.png"/><Relationship Id="rId224" Type="http://schemas.openxmlformats.org/officeDocument/2006/relationships/customXml" Target="../ink/ink137.xml"/><Relationship Id="rId245" Type="http://schemas.openxmlformats.org/officeDocument/2006/relationships/customXml" Target="../ink/ink158.xml"/><Relationship Id="rId266" Type="http://schemas.openxmlformats.org/officeDocument/2006/relationships/customXml" Target="../ink/ink176.xml"/><Relationship Id="rId30" Type="http://schemas.openxmlformats.org/officeDocument/2006/relationships/customXml" Target="../ink/ink16.xml"/><Relationship Id="rId105" Type="http://schemas.openxmlformats.org/officeDocument/2006/relationships/customXml" Target="../ink/ink55.xml"/><Relationship Id="rId126" Type="http://schemas.openxmlformats.org/officeDocument/2006/relationships/image" Target="../media/image58.png"/><Relationship Id="rId147" Type="http://schemas.openxmlformats.org/officeDocument/2006/relationships/customXml" Target="../ink/ink79.xml"/><Relationship Id="rId168" Type="http://schemas.openxmlformats.org/officeDocument/2006/relationships/customXml" Target="../ink/ink97.xml"/><Relationship Id="rId51" Type="http://schemas.openxmlformats.org/officeDocument/2006/relationships/customXml" Target="../ink/ink27.xml"/><Relationship Id="rId72" Type="http://schemas.openxmlformats.org/officeDocument/2006/relationships/customXml" Target="../ink/ink38.xml"/><Relationship Id="rId93" Type="http://schemas.openxmlformats.org/officeDocument/2006/relationships/customXml" Target="../ink/ink49.xml"/><Relationship Id="rId189" Type="http://schemas.openxmlformats.org/officeDocument/2006/relationships/customXml" Target="../ink/ink117.xml"/><Relationship Id="rId3" Type="http://schemas.openxmlformats.org/officeDocument/2006/relationships/image" Target="../media/image1.png"/><Relationship Id="rId214" Type="http://schemas.openxmlformats.org/officeDocument/2006/relationships/image" Target="../media/image84.png"/><Relationship Id="rId235" Type="http://schemas.openxmlformats.org/officeDocument/2006/relationships/customXml" Target="../ink/ink148.xml"/><Relationship Id="rId256" Type="http://schemas.openxmlformats.org/officeDocument/2006/relationships/customXml" Target="../ink/ink168.xml"/><Relationship Id="rId116" Type="http://schemas.openxmlformats.org/officeDocument/2006/relationships/image" Target="../media/image53.png"/><Relationship Id="rId137" Type="http://schemas.openxmlformats.org/officeDocument/2006/relationships/customXml" Target="../ink/ink73.xml"/><Relationship Id="rId158" Type="http://schemas.openxmlformats.org/officeDocument/2006/relationships/customXml" Target="../ink/ink90.xml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62" Type="http://schemas.openxmlformats.org/officeDocument/2006/relationships/image" Target="../media/image29.png"/><Relationship Id="rId83" Type="http://schemas.openxmlformats.org/officeDocument/2006/relationships/customXml" Target="../ink/ink44.xml"/><Relationship Id="rId179" Type="http://schemas.openxmlformats.org/officeDocument/2006/relationships/customXml" Target="../ink/ink108.xml"/><Relationship Id="rId190" Type="http://schemas.openxmlformats.org/officeDocument/2006/relationships/image" Target="../media/image72.png"/><Relationship Id="rId204" Type="http://schemas.openxmlformats.org/officeDocument/2006/relationships/image" Target="../media/image79.png"/><Relationship Id="rId225" Type="http://schemas.openxmlformats.org/officeDocument/2006/relationships/customXml" Target="../ink/ink138.xml"/><Relationship Id="rId246" Type="http://schemas.openxmlformats.org/officeDocument/2006/relationships/customXml" Target="../ink/ink159.xml"/><Relationship Id="rId267" Type="http://schemas.openxmlformats.org/officeDocument/2006/relationships/customXml" Target="../ink/ink177.xml"/><Relationship Id="rId106" Type="http://schemas.openxmlformats.org/officeDocument/2006/relationships/customXml" Target="../ink/ink56.xml"/><Relationship Id="rId127" Type="http://schemas.openxmlformats.org/officeDocument/2006/relationships/customXml" Target="../ink/ink68.xml"/><Relationship Id="rId10" Type="http://schemas.openxmlformats.org/officeDocument/2006/relationships/customXml" Target="../ink/ink6.xml"/><Relationship Id="rId31" Type="http://schemas.openxmlformats.org/officeDocument/2006/relationships/image" Target="../media/image14.png"/><Relationship Id="rId52" Type="http://schemas.openxmlformats.org/officeDocument/2006/relationships/image" Target="../media/image24.png"/><Relationship Id="rId73" Type="http://schemas.openxmlformats.org/officeDocument/2006/relationships/image" Target="../media/image34.png"/><Relationship Id="rId94" Type="http://schemas.openxmlformats.org/officeDocument/2006/relationships/image" Target="../media/image44.png"/><Relationship Id="rId148" Type="http://schemas.openxmlformats.org/officeDocument/2006/relationships/customXml" Target="../ink/ink80.xml"/><Relationship Id="rId169" Type="http://schemas.openxmlformats.org/officeDocument/2006/relationships/customXml" Target="../ink/ink98.xml"/><Relationship Id="rId4" Type="http://schemas.openxmlformats.org/officeDocument/2006/relationships/customXml" Target="../ink/ink2.xml"/><Relationship Id="rId180" Type="http://schemas.openxmlformats.org/officeDocument/2006/relationships/customXml" Target="../ink/ink109.xml"/><Relationship Id="rId215" Type="http://schemas.openxmlformats.org/officeDocument/2006/relationships/customXml" Target="../ink/ink130.xml"/><Relationship Id="rId236" Type="http://schemas.openxmlformats.org/officeDocument/2006/relationships/customXml" Target="../ink/ink149.xml"/><Relationship Id="rId257" Type="http://schemas.openxmlformats.org/officeDocument/2006/relationships/image" Target="../media/image88.png"/><Relationship Id="rId42" Type="http://schemas.openxmlformats.org/officeDocument/2006/relationships/customXml" Target="../ink/ink22.xml"/><Relationship Id="rId84" Type="http://schemas.openxmlformats.org/officeDocument/2006/relationships/image" Target="../media/image39.png"/><Relationship Id="rId138" Type="http://schemas.openxmlformats.org/officeDocument/2006/relationships/image" Target="../media/image64.png"/><Relationship Id="rId191" Type="http://schemas.openxmlformats.org/officeDocument/2006/relationships/customXml" Target="../ink/ink118.xml"/><Relationship Id="rId205" Type="http://schemas.openxmlformats.org/officeDocument/2006/relationships/customXml" Target="../ink/ink125.xml"/><Relationship Id="rId247" Type="http://schemas.openxmlformats.org/officeDocument/2006/relationships/customXml" Target="../ink/ink160.xml"/><Relationship Id="rId107" Type="http://schemas.openxmlformats.org/officeDocument/2006/relationships/customXml" Target="../ink/ink57.xml"/><Relationship Id="rId11" Type="http://schemas.openxmlformats.org/officeDocument/2006/relationships/image" Target="../media/image4.png"/><Relationship Id="rId53" Type="http://schemas.openxmlformats.org/officeDocument/2006/relationships/customXml" Target="../ink/ink28.xml"/><Relationship Id="rId149" Type="http://schemas.openxmlformats.org/officeDocument/2006/relationships/customXml" Target="../ink/ink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14:cNvPr>
              <p14:cNvContentPartPr/>
              <p14:nvPr/>
            </p14:nvContentPartPr>
            <p14:xfrm>
              <a:off x="1085083" y="1916696"/>
              <a:ext cx="15840" cy="214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083" y="1899056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14:cNvPr>
              <p14:cNvContentPartPr/>
              <p14:nvPr/>
            </p14:nvContentPartPr>
            <p14:xfrm>
              <a:off x="1087963" y="4034576"/>
              <a:ext cx="4380840" cy="5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963" y="4016936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14:cNvPr>
              <p14:cNvContentPartPr/>
              <p14:nvPr/>
            </p14:nvContentPartPr>
            <p14:xfrm>
              <a:off x="1082203" y="5563840"/>
              <a:ext cx="15840" cy="214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203" y="5546200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14:cNvPr>
              <p14:cNvContentPartPr/>
              <p14:nvPr/>
            </p14:nvContentPartPr>
            <p14:xfrm>
              <a:off x="1085083" y="7681720"/>
              <a:ext cx="4380840" cy="5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83" y="7664080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14:cNvPr>
              <p14:cNvContentPartPr/>
              <p14:nvPr/>
            </p14:nvContentPartPr>
            <p14:xfrm>
              <a:off x="3344083" y="4084616"/>
              <a:ext cx="6840" cy="9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6083" y="4066976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14:cNvPr>
              <p14:cNvContentPartPr/>
              <p14:nvPr/>
            </p14:nvContentPartPr>
            <p14:xfrm>
              <a:off x="3391963" y="7670579"/>
              <a:ext cx="360" cy="10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3963" y="7652939"/>
                <a:ext cx="36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14:cNvPr>
              <p14:cNvContentPartPr/>
              <p14:nvPr/>
            </p14:nvContentPartPr>
            <p14:xfrm>
              <a:off x="3312763" y="4342736"/>
              <a:ext cx="169920" cy="174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4763" y="4324736"/>
                <a:ext cx="205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1C96B92-40B5-6BF1-E058-D240D2472EC9}"/>
              </a:ext>
            </a:extLst>
          </p:cNvPr>
          <p:cNvGrpSpPr/>
          <p:nvPr/>
        </p:nvGrpSpPr>
        <p:grpSpPr>
          <a:xfrm>
            <a:off x="3328156" y="1803272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14:cNvPr>
              <p14:cNvContentPartPr/>
              <p14:nvPr/>
            </p14:nvContentPartPr>
            <p14:xfrm>
              <a:off x="1861243" y="1882792"/>
              <a:ext cx="3763800" cy="2174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3243" y="1865152"/>
                <a:ext cx="3799440" cy="22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14:cNvPr>
              <p14:cNvContentPartPr/>
              <p14:nvPr/>
            </p14:nvContentPartPr>
            <p14:xfrm>
              <a:off x="1167883" y="4044952"/>
              <a:ext cx="693000" cy="48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9883" y="4027312"/>
                <a:ext cx="728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14:cNvPr>
              <p14:cNvContentPartPr/>
              <p14:nvPr/>
            </p14:nvContentPartPr>
            <p14:xfrm>
              <a:off x="1167216" y="5538683"/>
              <a:ext cx="3763800" cy="2174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9216" y="5521043"/>
                <a:ext cx="3799440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BBB1F47-B571-FFBF-B337-3F85C61C2571}"/>
              </a:ext>
            </a:extLst>
          </p:cNvPr>
          <p:cNvSpPr txBox="1"/>
          <p:nvPr/>
        </p:nvSpPr>
        <p:spPr>
          <a:xfrm>
            <a:off x="1886822" y="1226536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DA9511-669B-DA80-BA93-167DC2832770}"/>
              </a:ext>
            </a:extLst>
          </p:cNvPr>
          <p:cNvSpPr txBox="1"/>
          <p:nvPr/>
        </p:nvSpPr>
        <p:spPr>
          <a:xfrm>
            <a:off x="1570458" y="4979923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alternative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DF4C22-E259-1CF1-28AF-17033FFDDED5}"/>
              </a:ext>
            </a:extLst>
          </p:cNvPr>
          <p:cNvGrpSpPr/>
          <p:nvPr/>
        </p:nvGrpSpPr>
        <p:grpSpPr>
          <a:xfrm>
            <a:off x="2184883" y="3811019"/>
            <a:ext cx="83880" cy="234360"/>
            <a:chOff x="10011712" y="3843675"/>
            <a:chExt cx="83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14:cNvPr>
                <p14:cNvContentPartPr/>
                <p14:nvPr/>
              </p14:nvContentPartPr>
              <p14:xfrm>
                <a:off x="10095232" y="3843675"/>
                <a:ext cx="360" cy="234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7232" y="3825675"/>
                  <a:ext cx="3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14:cNvPr>
                <p14:cNvContentPartPr/>
                <p14:nvPr/>
              </p14:nvContentPartPr>
              <p14:xfrm>
                <a:off x="10011712" y="3937995"/>
                <a:ext cx="360" cy="132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94072" y="3920355"/>
                  <a:ext cx="36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42503E-2330-E460-E4B1-41034D58EE03}"/>
              </a:ext>
            </a:extLst>
          </p:cNvPr>
          <p:cNvGrpSpPr/>
          <p:nvPr/>
        </p:nvGrpSpPr>
        <p:grpSpPr>
          <a:xfrm>
            <a:off x="4635763" y="3824339"/>
            <a:ext cx="293400" cy="207720"/>
            <a:chOff x="12462592" y="3856995"/>
            <a:chExt cx="293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14:cNvPr>
                <p14:cNvContentPartPr/>
                <p14:nvPr/>
              </p14:nvContentPartPr>
              <p14:xfrm>
                <a:off x="12462592" y="3856995"/>
                <a:ext cx="360" cy="207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444952" y="3839355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14:cNvPr>
                <p14:cNvContentPartPr/>
                <p14:nvPr/>
              </p14:nvContentPartPr>
              <p14:xfrm>
                <a:off x="12547192" y="3965715"/>
                <a:ext cx="3600" cy="68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29192" y="3948075"/>
                  <a:ext cx="3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14:cNvPr>
                <p14:cNvContentPartPr/>
                <p14:nvPr/>
              </p14:nvContentPartPr>
              <p14:xfrm>
                <a:off x="12657712" y="3978675"/>
                <a:ext cx="3960" cy="4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40072" y="3961035"/>
                  <a:ext cx="39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14:cNvPr>
                <p14:cNvContentPartPr/>
                <p14:nvPr/>
              </p14:nvContentPartPr>
              <p14:xfrm>
                <a:off x="12755632" y="4001715"/>
                <a:ext cx="360" cy="3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737992" y="3983715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A2695F9-A712-417C-8DEE-E8B13722BE75}"/>
              </a:ext>
            </a:extLst>
          </p:cNvPr>
          <p:cNvSpPr/>
          <p:nvPr/>
        </p:nvSpPr>
        <p:spPr>
          <a:xfrm rot="5400000">
            <a:off x="2029971" y="4022024"/>
            <a:ext cx="18288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14:cNvPr>
              <p14:cNvContentPartPr/>
              <p14:nvPr/>
            </p14:nvContentPartPr>
            <p14:xfrm>
              <a:off x="2320474" y="1867441"/>
              <a:ext cx="360" cy="53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02474" y="1849801"/>
                <a:ext cx="36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14:cNvPr>
              <p14:cNvContentPartPr/>
              <p14:nvPr/>
            </p14:nvContentPartPr>
            <p14:xfrm>
              <a:off x="2320474" y="2005681"/>
              <a:ext cx="360" cy="25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02474" y="1987681"/>
                <a:ext cx="360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14:cNvPr>
              <p14:cNvContentPartPr/>
              <p14:nvPr/>
            </p14:nvContentPartPr>
            <p14:xfrm>
              <a:off x="2325514" y="2129881"/>
              <a:ext cx="360" cy="85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07874" y="2111881"/>
                <a:ext cx="3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14:cNvPr>
              <p14:cNvContentPartPr/>
              <p14:nvPr/>
            </p14:nvContentPartPr>
            <p14:xfrm>
              <a:off x="2328034" y="2320321"/>
              <a:ext cx="2880" cy="59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10394" y="2302681"/>
                <a:ext cx="3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14:cNvPr>
              <p14:cNvContentPartPr/>
              <p14:nvPr/>
            </p14:nvContentPartPr>
            <p14:xfrm>
              <a:off x="2336314" y="2513641"/>
              <a:ext cx="360" cy="27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18674" y="2496001"/>
                <a:ext cx="36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14:cNvPr>
              <p14:cNvContentPartPr/>
              <p14:nvPr/>
            </p14:nvContentPartPr>
            <p14:xfrm>
              <a:off x="2341354" y="2644321"/>
              <a:ext cx="360" cy="102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23714" y="2626321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14:cNvPr>
              <p14:cNvContentPartPr/>
              <p14:nvPr/>
            </p14:nvContentPartPr>
            <p14:xfrm>
              <a:off x="2341354" y="2875441"/>
              <a:ext cx="11160" cy="79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23714" y="2857441"/>
                <a:ext cx="46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14:cNvPr>
              <p14:cNvContentPartPr/>
              <p14:nvPr/>
            </p14:nvContentPartPr>
            <p14:xfrm>
              <a:off x="2357554" y="3021601"/>
              <a:ext cx="360" cy="73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39914" y="3003601"/>
                <a:ext cx="360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EDAD6A-6547-878D-57A0-D670C23626CC}"/>
              </a:ext>
            </a:extLst>
          </p:cNvPr>
          <p:cNvGrpSpPr/>
          <p:nvPr/>
        </p:nvGrpSpPr>
        <p:grpSpPr>
          <a:xfrm>
            <a:off x="2354674" y="3235081"/>
            <a:ext cx="19440" cy="1276560"/>
            <a:chOff x="10181503" y="3267737"/>
            <a:chExt cx="19440" cy="12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14:cNvPr>
                <p14:cNvContentPartPr/>
                <p14:nvPr/>
              </p14:nvContentPartPr>
              <p14:xfrm>
                <a:off x="10184383" y="3267737"/>
                <a:ext cx="360" cy="13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6743" y="3250097"/>
                  <a:ext cx="3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14:cNvPr>
                <p14:cNvContentPartPr/>
                <p14:nvPr/>
              </p14:nvContentPartPr>
              <p14:xfrm>
                <a:off x="10193023" y="3502097"/>
                <a:ext cx="360" cy="44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5023" y="3484097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14:cNvPr>
                <p14:cNvContentPartPr/>
                <p14:nvPr/>
              </p14:nvContentPartPr>
              <p14:xfrm>
                <a:off x="10190143" y="3610457"/>
                <a:ext cx="36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2503" y="3592817"/>
                  <a:ext cx="3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14:cNvPr>
                <p14:cNvContentPartPr/>
                <p14:nvPr/>
              </p14:nvContentPartPr>
              <p14:xfrm>
                <a:off x="10190143" y="3768857"/>
                <a:ext cx="360" cy="77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72503" y="3750857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14:cNvPr>
                <p14:cNvContentPartPr/>
                <p14:nvPr/>
              </p14:nvContentPartPr>
              <p14:xfrm>
                <a:off x="10181503" y="3905657"/>
                <a:ext cx="9000" cy="13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3503" y="3887657"/>
                  <a:ext cx="4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14:cNvPr>
                <p14:cNvContentPartPr/>
                <p14:nvPr/>
              </p14:nvContentPartPr>
              <p14:xfrm>
                <a:off x="10186903" y="4151897"/>
                <a:ext cx="360" cy="3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69263" y="4133897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14:cNvPr>
                <p14:cNvContentPartPr/>
                <p14:nvPr/>
              </p14:nvContentPartPr>
              <p14:xfrm>
                <a:off x="10195543" y="4307777"/>
                <a:ext cx="360" cy="5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77543" y="4290137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14:cNvPr>
                <p14:cNvContentPartPr/>
                <p14:nvPr/>
              </p14:nvContentPartPr>
              <p14:xfrm>
                <a:off x="10200583" y="4467257"/>
                <a:ext cx="360" cy="77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82583" y="4449257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A49CED4-5142-EC67-BF4F-3A39FB8C760F}"/>
              </a:ext>
            </a:extLst>
          </p:cNvPr>
          <p:cNvGrpSpPr/>
          <p:nvPr/>
        </p:nvGrpSpPr>
        <p:grpSpPr>
          <a:xfrm>
            <a:off x="2375914" y="4655641"/>
            <a:ext cx="7920" cy="339840"/>
            <a:chOff x="10202743" y="4688297"/>
            <a:chExt cx="79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14:cNvPr>
                <p14:cNvContentPartPr/>
                <p14:nvPr/>
              </p14:nvContentPartPr>
              <p14:xfrm>
                <a:off x="10202743" y="4688297"/>
                <a:ext cx="3600" cy="73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84743" y="4670657"/>
                  <a:ext cx="3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14:cNvPr>
                <p14:cNvContentPartPr/>
                <p14:nvPr/>
              </p14:nvContentPartPr>
              <p14:xfrm>
                <a:off x="10205263" y="4842017"/>
                <a:ext cx="360" cy="30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87263" y="4824017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14:cNvPr>
                <p14:cNvContentPartPr/>
                <p14:nvPr/>
              </p14:nvContentPartPr>
              <p14:xfrm>
                <a:off x="10210303" y="4950017"/>
                <a:ext cx="360" cy="78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92663" y="4932377"/>
                  <a:ext cx="360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259B20-2807-7930-A2FF-4FC0C235B903}"/>
              </a:ext>
            </a:extLst>
          </p:cNvPr>
          <p:cNvGrpSpPr/>
          <p:nvPr/>
        </p:nvGrpSpPr>
        <p:grpSpPr>
          <a:xfrm>
            <a:off x="2385994" y="5359441"/>
            <a:ext cx="2880" cy="132120"/>
            <a:chOff x="10212823" y="5392097"/>
            <a:chExt cx="28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14:cNvPr>
                <p14:cNvContentPartPr/>
                <p14:nvPr/>
              </p14:nvContentPartPr>
              <p14:xfrm>
                <a:off x="10215343" y="5392097"/>
                <a:ext cx="360" cy="5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97703" y="5374457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14:cNvPr>
                <p14:cNvContentPartPr/>
                <p14:nvPr/>
              </p14:nvContentPartPr>
              <p14:xfrm>
                <a:off x="10212823" y="5502617"/>
                <a:ext cx="36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94823" y="5484617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14:cNvPr>
              <p14:cNvContentPartPr/>
              <p14:nvPr/>
            </p14:nvContentPartPr>
            <p14:xfrm>
              <a:off x="2377714" y="5603161"/>
              <a:ext cx="360" cy="88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60074" y="5585161"/>
                <a:ext cx="36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14:cNvPr>
              <p14:cNvContentPartPr/>
              <p14:nvPr/>
            </p14:nvContentPartPr>
            <p14:xfrm>
              <a:off x="2394634" y="5809441"/>
              <a:ext cx="360" cy="56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76634" y="5791801"/>
                <a:ext cx="3600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A96447-4F66-0EC0-4E4B-902F5B38E0BA}"/>
              </a:ext>
            </a:extLst>
          </p:cNvPr>
          <p:cNvGrpSpPr/>
          <p:nvPr/>
        </p:nvGrpSpPr>
        <p:grpSpPr>
          <a:xfrm>
            <a:off x="2416234" y="5995201"/>
            <a:ext cx="5760" cy="160920"/>
            <a:chOff x="10243063" y="6027857"/>
            <a:chExt cx="576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14:cNvPr>
                <p14:cNvContentPartPr/>
                <p14:nvPr/>
              </p14:nvContentPartPr>
              <p14:xfrm>
                <a:off x="10243063" y="6027857"/>
                <a:ext cx="360" cy="47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25423" y="6010217"/>
                  <a:ext cx="36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14:cNvPr>
                <p14:cNvContentPartPr/>
                <p14:nvPr/>
              </p14:nvContentPartPr>
              <p14:xfrm>
                <a:off x="10248463" y="6154937"/>
                <a:ext cx="360" cy="33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30823" y="6137297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14:cNvPr>
              <p14:cNvContentPartPr/>
              <p14:nvPr/>
            </p14:nvContentPartPr>
            <p14:xfrm>
              <a:off x="2419114" y="6285361"/>
              <a:ext cx="360" cy="21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01114" y="6267361"/>
                <a:ext cx="360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A45DD4-39BF-C219-B25B-2C5AAEBDCE7A}"/>
              </a:ext>
            </a:extLst>
          </p:cNvPr>
          <p:cNvGrpSpPr/>
          <p:nvPr/>
        </p:nvGrpSpPr>
        <p:grpSpPr>
          <a:xfrm>
            <a:off x="2415874" y="6417121"/>
            <a:ext cx="28800" cy="671400"/>
            <a:chOff x="10242703" y="6449777"/>
            <a:chExt cx="28800" cy="6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14:cNvPr>
                <p14:cNvContentPartPr/>
                <p14:nvPr/>
              </p14:nvContentPartPr>
              <p14:xfrm>
                <a:off x="10256023" y="6449777"/>
                <a:ext cx="8280" cy="7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38023" y="6432137"/>
                  <a:ext cx="43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14:cNvPr>
                <p14:cNvContentPartPr/>
                <p14:nvPr/>
              </p14:nvContentPartPr>
              <p14:xfrm>
                <a:off x="10245223" y="6612497"/>
                <a:ext cx="11160" cy="103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27223" y="6594857"/>
                  <a:ext cx="46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14:cNvPr>
                <p14:cNvContentPartPr/>
                <p14:nvPr/>
              </p14:nvContentPartPr>
              <p14:xfrm>
                <a:off x="10271143" y="6792137"/>
                <a:ext cx="360" cy="76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53143" y="6774497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14:cNvPr>
                <p14:cNvContentPartPr/>
                <p14:nvPr/>
              </p14:nvContentPartPr>
              <p14:xfrm>
                <a:off x="10242703" y="6950897"/>
                <a:ext cx="20160" cy="79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25063" y="6932897"/>
                  <a:ext cx="5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14:cNvPr>
                <p14:cNvContentPartPr/>
                <p14:nvPr/>
              </p14:nvContentPartPr>
              <p14:xfrm>
                <a:off x="10258903" y="7095617"/>
                <a:ext cx="360" cy="25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40903" y="7077977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51DFBF2-1FA8-FDD5-7903-E71D7769244B}"/>
              </a:ext>
            </a:extLst>
          </p:cNvPr>
          <p:cNvGrpSpPr/>
          <p:nvPr/>
        </p:nvGrpSpPr>
        <p:grpSpPr>
          <a:xfrm>
            <a:off x="2437114" y="7211281"/>
            <a:ext cx="15840" cy="210600"/>
            <a:chOff x="10263943" y="7243937"/>
            <a:chExt cx="158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14:cNvPr>
                <p14:cNvContentPartPr/>
                <p14:nvPr/>
              </p14:nvContentPartPr>
              <p14:xfrm>
                <a:off x="10263943" y="7243937"/>
                <a:ext cx="360" cy="7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46303" y="7225937"/>
                  <a:ext cx="36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14:cNvPr>
                <p14:cNvContentPartPr/>
                <p14:nvPr/>
              </p14:nvContentPartPr>
              <p14:xfrm>
                <a:off x="10279423" y="7397657"/>
                <a:ext cx="360" cy="56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61783" y="7380017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14:cNvPr>
              <p14:cNvContentPartPr/>
              <p14:nvPr/>
            </p14:nvContentPartPr>
            <p14:xfrm>
              <a:off x="2449714" y="7536001"/>
              <a:ext cx="6120" cy="77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432074" y="7518361"/>
                <a:ext cx="4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14:cNvPr>
              <p14:cNvContentPartPr/>
              <p14:nvPr/>
            </p14:nvContentPartPr>
            <p14:xfrm>
              <a:off x="2461234" y="7727161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43594" y="770916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3F8DCA-2CF5-1D93-0397-DA8CDB4FB52B}"/>
              </a:ext>
            </a:extLst>
          </p:cNvPr>
          <p:cNvGrpSpPr/>
          <p:nvPr/>
        </p:nvGrpSpPr>
        <p:grpSpPr>
          <a:xfrm>
            <a:off x="1423714" y="5820961"/>
            <a:ext cx="963360" cy="1896480"/>
            <a:chOff x="9250543" y="5853617"/>
            <a:chExt cx="96336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14:cNvPr>
                <p14:cNvContentPartPr/>
                <p14:nvPr/>
              </p14:nvContentPartPr>
              <p14:xfrm>
                <a:off x="9250543" y="7657577"/>
                <a:ext cx="360" cy="37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32903" y="7639937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14:cNvPr>
                <p14:cNvContentPartPr/>
                <p14:nvPr/>
              </p14:nvContentPartPr>
              <p14:xfrm>
                <a:off x="9323263" y="7593137"/>
                <a:ext cx="360" cy="92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305623" y="7575497"/>
                  <a:ext cx="3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14:cNvPr>
                <p14:cNvContentPartPr/>
                <p14:nvPr/>
              </p14:nvContentPartPr>
              <p14:xfrm>
                <a:off x="9426583" y="7471817"/>
                <a:ext cx="5400" cy="193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8583" y="7453817"/>
                  <a:ext cx="41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14:cNvPr>
                <p14:cNvContentPartPr/>
                <p14:nvPr/>
              </p14:nvContentPartPr>
              <p14:xfrm>
                <a:off x="9515863" y="7317377"/>
                <a:ext cx="23760" cy="347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498223" y="7299377"/>
                  <a:ext cx="59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14:cNvPr>
                <p14:cNvContentPartPr/>
                <p14:nvPr/>
              </p14:nvContentPartPr>
              <p14:xfrm>
                <a:off x="9619543" y="7201097"/>
                <a:ext cx="45720" cy="497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01903" y="7183097"/>
                  <a:ext cx="813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14:cNvPr>
                <p14:cNvContentPartPr/>
                <p14:nvPr/>
              </p14:nvContentPartPr>
              <p14:xfrm>
                <a:off x="9713143" y="7086977"/>
                <a:ext cx="37440" cy="64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95503" y="7069337"/>
                  <a:ext cx="73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14:cNvPr>
                <p14:cNvContentPartPr/>
                <p14:nvPr/>
              </p14:nvContentPartPr>
              <p14:xfrm>
                <a:off x="9817543" y="6845777"/>
                <a:ext cx="64080" cy="904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99543" y="6828137"/>
                  <a:ext cx="997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14:cNvPr>
                <p14:cNvContentPartPr/>
                <p14:nvPr/>
              </p14:nvContentPartPr>
              <p14:xfrm>
                <a:off x="9883423" y="6567137"/>
                <a:ext cx="115920" cy="111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65423" y="6549137"/>
                  <a:ext cx="15156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14:cNvPr>
                <p14:cNvContentPartPr/>
                <p14:nvPr/>
              </p14:nvContentPartPr>
              <p14:xfrm>
                <a:off x="9969103" y="6242777"/>
                <a:ext cx="133200" cy="1433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951463" y="6224777"/>
                  <a:ext cx="168840" cy="14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14:cNvPr>
                <p14:cNvContentPartPr/>
                <p14:nvPr/>
              </p14:nvContentPartPr>
              <p14:xfrm>
                <a:off x="10060183" y="5965937"/>
                <a:ext cx="153720" cy="165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042543" y="5948297"/>
                  <a:ext cx="18936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14:cNvPr>
                <p14:cNvContentPartPr/>
                <p14:nvPr/>
              </p14:nvContentPartPr>
              <p14:xfrm>
                <a:off x="10133983" y="5853617"/>
                <a:ext cx="33480" cy="36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15983" y="5835977"/>
                  <a:ext cx="6912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9CEE79F-63A3-F9F3-F432-B3C9A4EB54F6}"/>
              </a:ext>
            </a:extLst>
          </p:cNvPr>
          <p:cNvGrpSpPr/>
          <p:nvPr/>
        </p:nvGrpSpPr>
        <p:grpSpPr>
          <a:xfrm>
            <a:off x="2675066" y="5526715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8B1D69F-F0CC-2F4D-A387-6A7DDF3EA7FB}"/>
              </a:ext>
            </a:extLst>
          </p:cNvPr>
          <p:cNvSpPr txBox="1"/>
          <p:nvPr/>
        </p:nvSpPr>
        <p:spPr>
          <a:xfrm>
            <a:off x="2494124" y="8194032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Effect size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6FDB15E-F0E2-5F52-1A85-480E72E19A75}"/>
              </a:ext>
            </a:extLst>
          </p:cNvPr>
          <p:cNvSpPr txBox="1"/>
          <p:nvPr/>
        </p:nvSpPr>
        <p:spPr>
          <a:xfrm>
            <a:off x="3890379" y="5624799"/>
            <a:ext cx="1881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Power is the proportion of significant effects given a true known effect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14D69C0-B1FF-929F-C014-40FC5AB7CF9A}"/>
              </a:ext>
            </a:extLst>
          </p:cNvPr>
          <p:cNvSpPr txBox="1"/>
          <p:nvPr/>
        </p:nvSpPr>
        <p:spPr>
          <a:xfrm rot="16200000">
            <a:off x="173806" y="2775990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3AB0A6-ACC4-B696-508A-86A555D69862}"/>
              </a:ext>
            </a:extLst>
          </p:cNvPr>
          <p:cNvSpPr txBox="1"/>
          <p:nvPr/>
        </p:nvSpPr>
        <p:spPr>
          <a:xfrm>
            <a:off x="4227870" y="2057220"/>
            <a:ext cx="160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300"/>
                </a:solidFill>
              </a:rPr>
              <a:t>Significant effects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14:cNvPr>
              <p14:cNvContentPartPr/>
              <p14:nvPr/>
            </p14:nvContentPartPr>
            <p14:xfrm>
              <a:off x="2576331" y="5859823"/>
              <a:ext cx="1288080" cy="440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558331" y="5842183"/>
                <a:ext cx="132372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14:cNvPr>
              <p14:cNvContentPartPr/>
              <p14:nvPr/>
            </p14:nvContentPartPr>
            <p14:xfrm>
              <a:off x="4829571" y="2982703"/>
              <a:ext cx="207360" cy="7254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11931" y="2964703"/>
                <a:ext cx="24300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14:cNvPr>
              <p14:cNvContentPartPr/>
              <p14:nvPr/>
            </p14:nvContentPartPr>
            <p14:xfrm>
              <a:off x="2586411" y="2995303"/>
              <a:ext cx="1728000" cy="918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68411" y="2977663"/>
                <a:ext cx="176364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14:cNvPr>
              <p14:cNvContentPartPr/>
              <p14:nvPr/>
            </p14:nvContentPartPr>
            <p14:xfrm>
              <a:off x="6896095" y="1898374"/>
              <a:ext cx="15840" cy="2144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8095" y="1880734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14:cNvPr>
              <p14:cNvContentPartPr/>
              <p14:nvPr/>
            </p14:nvContentPartPr>
            <p14:xfrm>
              <a:off x="6898975" y="4016254"/>
              <a:ext cx="4380840" cy="51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0975" y="3998614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14:cNvPr>
              <p14:cNvContentPartPr/>
              <p14:nvPr/>
            </p14:nvContentPartPr>
            <p14:xfrm>
              <a:off x="6893215" y="5545518"/>
              <a:ext cx="15840" cy="2144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215" y="5527878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14:cNvPr>
              <p14:cNvContentPartPr/>
              <p14:nvPr/>
            </p14:nvContentPartPr>
            <p14:xfrm>
              <a:off x="6896095" y="7663398"/>
              <a:ext cx="4380840" cy="51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095" y="7645758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14:cNvPr>
              <p14:cNvContentPartPr/>
              <p14:nvPr/>
            </p14:nvContentPartPr>
            <p14:xfrm>
              <a:off x="9165981" y="4066294"/>
              <a:ext cx="6840" cy="943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7981" y="4048654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14:cNvPr>
              <p14:cNvContentPartPr/>
              <p14:nvPr/>
            </p14:nvContentPartPr>
            <p14:xfrm>
              <a:off x="9246521" y="7652257"/>
              <a:ext cx="360" cy="1080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8521" y="7634617"/>
                <a:ext cx="360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A4D147B-D3E4-07E3-0A2E-98C3771E3C82}"/>
              </a:ext>
            </a:extLst>
          </p:cNvPr>
          <p:cNvGrpSpPr/>
          <p:nvPr/>
        </p:nvGrpSpPr>
        <p:grpSpPr>
          <a:xfrm>
            <a:off x="9128282" y="1784950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8368851" y="1854427"/>
              <a:ext cx="1938528" cy="217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0852" y="1836787"/>
                <a:ext cx="1974167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F7D38824-04ED-75FD-B71B-EC55006392D8}"/>
              </a:ext>
            </a:extLst>
          </p:cNvPr>
          <p:cNvSpPr txBox="1"/>
          <p:nvPr/>
        </p:nvSpPr>
        <p:spPr>
          <a:xfrm>
            <a:off x="7697834" y="1208214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37C61-8F0F-8676-C276-6B08376A169D}"/>
              </a:ext>
            </a:extLst>
          </p:cNvPr>
          <p:cNvSpPr txBox="1"/>
          <p:nvPr/>
        </p:nvSpPr>
        <p:spPr>
          <a:xfrm>
            <a:off x="7381470" y="4961601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alternative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0FBCADD-AEFA-A961-19B2-F91B643AB206}"/>
              </a:ext>
            </a:extLst>
          </p:cNvPr>
          <p:cNvSpPr txBox="1"/>
          <p:nvPr/>
        </p:nvSpPr>
        <p:spPr>
          <a:xfrm>
            <a:off x="1860883" y="513459"/>
            <a:ext cx="278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Small sample size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FA7AD5B-4A43-83D1-BF06-9AD50CDD11B7}"/>
              </a:ext>
            </a:extLst>
          </p:cNvPr>
          <p:cNvSpPr txBox="1"/>
          <p:nvPr/>
        </p:nvSpPr>
        <p:spPr>
          <a:xfrm>
            <a:off x="7629155" y="523588"/>
            <a:ext cx="289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Larger sample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7657567" y="5482079"/>
              <a:ext cx="1938528" cy="21747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39568" y="5464439"/>
                <a:ext cx="1974167" cy="22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63A9F17-4582-2A69-EDEC-1D6406B991AA}"/>
              </a:ext>
            </a:extLst>
          </p:cNvPr>
          <p:cNvGrpSpPr/>
          <p:nvPr/>
        </p:nvGrpSpPr>
        <p:grpSpPr>
          <a:xfrm>
            <a:off x="8468231" y="3889457"/>
            <a:ext cx="71280" cy="125640"/>
            <a:chOff x="8381143" y="3889457"/>
            <a:chExt cx="712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14:cNvPr>
                <p14:cNvContentPartPr/>
                <p14:nvPr/>
              </p14:nvContentPartPr>
              <p14:xfrm>
                <a:off x="8381143" y="3991337"/>
                <a:ext cx="360" cy="198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63143" y="3973697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14:cNvPr>
                <p14:cNvContentPartPr/>
                <p14:nvPr/>
              </p14:nvContentPartPr>
              <p14:xfrm>
                <a:off x="8441263" y="3889457"/>
                <a:ext cx="11160" cy="12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23263" y="3871457"/>
                  <a:ext cx="468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14:cNvPr>
              <p14:cNvContentPartPr/>
              <p14:nvPr/>
            </p14:nvContentPartPr>
            <p14:xfrm>
              <a:off x="9816431" y="3853097"/>
              <a:ext cx="360" cy="1526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798791" y="3835457"/>
                <a:ext cx="36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14:cNvPr>
              <p14:cNvContentPartPr/>
              <p14:nvPr/>
            </p14:nvContentPartPr>
            <p14:xfrm>
              <a:off x="9897071" y="3924017"/>
              <a:ext cx="360" cy="60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879071" y="3906377"/>
                <a:ext cx="36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14:cNvPr>
              <p14:cNvContentPartPr/>
              <p14:nvPr/>
            </p14:nvContentPartPr>
            <p14:xfrm>
              <a:off x="9981671" y="3963617"/>
              <a:ext cx="2880" cy="288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963671" y="3945977"/>
                <a:ext cx="38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14:cNvPr>
              <p14:cNvContentPartPr/>
              <p14:nvPr/>
            </p14:nvContentPartPr>
            <p14:xfrm>
              <a:off x="8383271" y="4039577"/>
              <a:ext cx="360" cy="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365271" y="402193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B2DE88A-CCF6-26C8-7BCD-7CD036094F48}"/>
              </a:ext>
            </a:extLst>
          </p:cNvPr>
          <p:cNvGrpSpPr/>
          <p:nvPr/>
        </p:nvGrpSpPr>
        <p:grpSpPr>
          <a:xfrm>
            <a:off x="7764637" y="6111017"/>
            <a:ext cx="497520" cy="1577160"/>
            <a:chOff x="7514263" y="6111017"/>
            <a:chExt cx="497520" cy="15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14:cNvPr>
                <p14:cNvContentPartPr/>
                <p14:nvPr/>
              </p14:nvContentPartPr>
              <p14:xfrm>
                <a:off x="7514263" y="7606457"/>
                <a:ext cx="360" cy="81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96263" y="7588817"/>
                  <a:ext cx="3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14:cNvPr>
                <p14:cNvContentPartPr/>
                <p14:nvPr/>
              </p14:nvContentPartPr>
              <p14:xfrm>
                <a:off x="7566463" y="7473257"/>
                <a:ext cx="360" cy="1782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48823" y="7455617"/>
                  <a:ext cx="36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14:cNvPr>
                <p14:cNvContentPartPr/>
                <p14:nvPr/>
              </p14:nvContentPartPr>
              <p14:xfrm>
                <a:off x="7645303" y="7345097"/>
                <a:ext cx="2880" cy="309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27663" y="7327457"/>
                  <a:ext cx="38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14:cNvPr>
                <p14:cNvContentPartPr/>
                <p14:nvPr/>
              </p14:nvContentPartPr>
              <p14:xfrm>
                <a:off x="7716943" y="7158617"/>
                <a:ext cx="23400" cy="488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99303" y="7140977"/>
                  <a:ext cx="590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14:cNvPr>
                <p14:cNvContentPartPr/>
                <p14:nvPr/>
              </p14:nvContentPartPr>
              <p14:xfrm>
                <a:off x="7786063" y="6951977"/>
                <a:ext cx="74160" cy="6876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8423" y="6934337"/>
                  <a:ext cx="10980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14:cNvPr>
                <p14:cNvContentPartPr/>
                <p14:nvPr/>
              </p14:nvContentPartPr>
              <p14:xfrm>
                <a:off x="7862743" y="6522497"/>
                <a:ext cx="47160" cy="11404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44743" y="6504497"/>
                  <a:ext cx="828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14:cNvPr>
                <p14:cNvContentPartPr/>
                <p14:nvPr/>
              </p14:nvContentPartPr>
              <p14:xfrm>
                <a:off x="7929703" y="6111017"/>
                <a:ext cx="82080" cy="1527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12063" y="6093377"/>
                  <a:ext cx="117720" cy="156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14:cNvPr>
              <p14:cNvContentPartPr/>
              <p14:nvPr/>
            </p14:nvContentPartPr>
            <p14:xfrm>
              <a:off x="8248837" y="5770097"/>
              <a:ext cx="94320" cy="18716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231197" y="5752457"/>
                <a:ext cx="12996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14:cNvPr>
              <p14:cNvContentPartPr/>
              <p14:nvPr/>
            </p14:nvContentPartPr>
            <p14:xfrm>
              <a:off x="8379517" y="5587217"/>
              <a:ext cx="57960" cy="20739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361517" y="5569577"/>
                <a:ext cx="9360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14:cNvPr>
              <p14:cNvContentPartPr/>
              <p14:nvPr/>
            </p14:nvContentPartPr>
            <p14:xfrm>
              <a:off x="8459077" y="5554457"/>
              <a:ext cx="112320" cy="20998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441077" y="5536457"/>
                <a:ext cx="147960" cy="21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2CEAA21-666B-20DD-0BF0-567A50E8460D}"/>
              </a:ext>
            </a:extLst>
          </p:cNvPr>
          <p:cNvGrpSpPr/>
          <p:nvPr/>
        </p:nvGrpSpPr>
        <p:grpSpPr>
          <a:xfrm>
            <a:off x="8547507" y="1813441"/>
            <a:ext cx="141120" cy="5860080"/>
            <a:chOff x="8458055" y="1849119"/>
            <a:chExt cx="141120" cy="58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14:cNvPr>
                <p14:cNvContentPartPr/>
                <p14:nvPr/>
              </p14:nvContentPartPr>
              <p14:xfrm>
                <a:off x="8458055" y="1849119"/>
                <a:ext cx="360" cy="53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40055" y="1831479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14:cNvPr>
                <p14:cNvContentPartPr/>
                <p14:nvPr/>
              </p14:nvContentPartPr>
              <p14:xfrm>
                <a:off x="8458055" y="1987359"/>
                <a:ext cx="360" cy="2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40055" y="1969359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14:cNvPr>
                <p14:cNvContentPartPr/>
                <p14:nvPr/>
              </p14:nvContentPartPr>
              <p14:xfrm>
                <a:off x="8463095" y="2111559"/>
                <a:ext cx="360" cy="85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45455" y="2093559"/>
                  <a:ext cx="36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14:cNvPr>
                <p14:cNvContentPartPr/>
                <p14:nvPr/>
              </p14:nvContentPartPr>
              <p14:xfrm>
                <a:off x="8465615" y="2301999"/>
                <a:ext cx="2880" cy="59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47975" y="2284359"/>
                  <a:ext cx="3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14:cNvPr>
                <p14:cNvContentPartPr/>
                <p14:nvPr/>
              </p14:nvContentPartPr>
              <p14:xfrm>
                <a:off x="8473895" y="2495319"/>
                <a:ext cx="360" cy="27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6255" y="2477679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14:cNvPr>
                <p14:cNvContentPartPr/>
                <p14:nvPr/>
              </p14:nvContentPartPr>
              <p14:xfrm>
                <a:off x="8478935" y="2625999"/>
                <a:ext cx="360" cy="10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61295" y="2607999"/>
                  <a:ext cx="36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14:cNvPr>
                <p14:cNvContentPartPr/>
                <p14:nvPr/>
              </p14:nvContentPartPr>
              <p14:xfrm>
                <a:off x="8478935" y="2857119"/>
                <a:ext cx="11160" cy="79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1295" y="2839119"/>
                  <a:ext cx="4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14:cNvPr>
                <p14:cNvContentPartPr/>
                <p14:nvPr/>
              </p14:nvContentPartPr>
              <p14:xfrm>
                <a:off x="8495135" y="3003279"/>
                <a:ext cx="360" cy="73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77495" y="2985279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256D409-47F9-76C8-7DAF-C6D19139EBA5}"/>
                </a:ext>
              </a:extLst>
            </p:cNvPr>
            <p:cNvGrpSpPr/>
            <p:nvPr/>
          </p:nvGrpSpPr>
          <p:grpSpPr>
            <a:xfrm>
              <a:off x="8492255" y="3216759"/>
              <a:ext cx="19440" cy="1276560"/>
              <a:chOff x="10181503" y="3267737"/>
              <a:chExt cx="19440" cy="127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14:cNvPr>
                  <p14:cNvContentPartPr/>
                  <p14:nvPr/>
                </p14:nvContentPartPr>
                <p14:xfrm>
                  <a:off x="10184383" y="3267737"/>
                  <a:ext cx="360" cy="13356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66743" y="3250097"/>
                    <a:ext cx="3600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14:cNvPr>
                  <p14:cNvContentPartPr/>
                  <p14:nvPr/>
                </p14:nvContentPartPr>
                <p14:xfrm>
                  <a:off x="10193023" y="3502097"/>
                  <a:ext cx="360" cy="442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5023" y="3484097"/>
                    <a:ext cx="360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14:cNvPr>
                  <p14:cNvContentPartPr/>
                  <p14:nvPr/>
                </p14:nvContentPartPr>
                <p14:xfrm>
                  <a:off x="10190143" y="3610457"/>
                  <a:ext cx="360" cy="4140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2503" y="3592817"/>
                    <a:ext cx="360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14:cNvPr>
                  <p14:cNvContentPartPr/>
                  <p14:nvPr/>
                </p14:nvContentPartPr>
                <p14:xfrm>
                  <a:off x="10190143" y="3768857"/>
                  <a:ext cx="360" cy="777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172503" y="3750857"/>
                    <a:ext cx="360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14:cNvPr>
                  <p14:cNvContentPartPr/>
                  <p14:nvPr/>
                </p14:nvContentPartPr>
                <p14:xfrm>
                  <a:off x="10181503" y="3905657"/>
                  <a:ext cx="9000" cy="13284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163503" y="3887657"/>
                    <a:ext cx="446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14:cNvPr>
                  <p14:cNvContentPartPr/>
                  <p14:nvPr/>
                </p14:nvContentPartPr>
                <p14:xfrm>
                  <a:off x="10186903" y="4151897"/>
                  <a:ext cx="360" cy="370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169263" y="4133897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14:cNvPr>
                  <p14:cNvContentPartPr/>
                  <p14:nvPr/>
                </p14:nvContentPartPr>
                <p14:xfrm>
                  <a:off x="10195543" y="4307777"/>
                  <a:ext cx="360" cy="5544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0177543" y="4290137"/>
                    <a:ext cx="360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14:cNvPr>
                  <p14:cNvContentPartPr/>
                  <p14:nvPr/>
                </p14:nvContentPartPr>
                <p14:xfrm>
                  <a:off x="10200583" y="4467257"/>
                  <a:ext cx="360" cy="770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0182583" y="4449257"/>
                    <a:ext cx="3600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960061F-07F0-37A5-72FD-A60BF1D96BA0}"/>
                </a:ext>
              </a:extLst>
            </p:cNvPr>
            <p:cNvGrpSpPr/>
            <p:nvPr/>
          </p:nvGrpSpPr>
          <p:grpSpPr>
            <a:xfrm>
              <a:off x="8513495" y="4637319"/>
              <a:ext cx="7920" cy="339840"/>
              <a:chOff x="10202743" y="4688297"/>
              <a:chExt cx="7920" cy="33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14:cNvPr>
                  <p14:cNvContentPartPr/>
                  <p14:nvPr/>
                </p14:nvContentPartPr>
                <p14:xfrm>
                  <a:off x="10202743" y="4688297"/>
                  <a:ext cx="3600" cy="7380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0184743" y="4670657"/>
                    <a:ext cx="39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14:cNvPr>
                  <p14:cNvContentPartPr/>
                  <p14:nvPr/>
                </p14:nvContentPartPr>
                <p14:xfrm>
                  <a:off x="10205263" y="4842017"/>
                  <a:ext cx="360" cy="3024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0187263" y="4824017"/>
                    <a:ext cx="360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14:cNvPr>
                  <p14:cNvContentPartPr/>
                  <p14:nvPr/>
                </p14:nvContentPartPr>
                <p14:xfrm>
                  <a:off x="10210303" y="4950017"/>
                  <a:ext cx="360" cy="7812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192663" y="4932377"/>
                    <a:ext cx="3600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84568C5-8798-237B-5092-87D13C956C4F}"/>
                </a:ext>
              </a:extLst>
            </p:cNvPr>
            <p:cNvGrpSpPr/>
            <p:nvPr/>
          </p:nvGrpSpPr>
          <p:grpSpPr>
            <a:xfrm>
              <a:off x="8523575" y="5341119"/>
              <a:ext cx="2880" cy="132120"/>
              <a:chOff x="10212823" y="5392097"/>
              <a:chExt cx="2880" cy="13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14:cNvPr>
                  <p14:cNvContentPartPr/>
                  <p14:nvPr/>
                </p14:nvContentPartPr>
                <p14:xfrm>
                  <a:off x="10215343" y="5392097"/>
                  <a:ext cx="360" cy="54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0197703" y="5374457"/>
                    <a:ext cx="360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14:cNvPr>
                  <p14:cNvContentPartPr/>
                  <p14:nvPr/>
                </p14:nvContentPartPr>
                <p14:xfrm>
                  <a:off x="10212823" y="5502617"/>
                  <a:ext cx="360" cy="2160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194823" y="5484617"/>
                    <a:ext cx="3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14:cNvPr>
                <p14:cNvContentPartPr/>
                <p14:nvPr/>
              </p14:nvContentPartPr>
              <p14:xfrm>
                <a:off x="8515295" y="5584839"/>
                <a:ext cx="360" cy="88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97655" y="5566839"/>
                  <a:ext cx="3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14:cNvPr>
                <p14:cNvContentPartPr/>
                <p14:nvPr/>
              </p14:nvContentPartPr>
              <p14:xfrm>
                <a:off x="8532215" y="5791119"/>
                <a:ext cx="360" cy="56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14215" y="5773479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F40A5BE-E423-65F3-77E4-25CCDB243F06}"/>
                </a:ext>
              </a:extLst>
            </p:cNvPr>
            <p:cNvGrpSpPr/>
            <p:nvPr/>
          </p:nvGrpSpPr>
          <p:grpSpPr>
            <a:xfrm>
              <a:off x="8553815" y="5976879"/>
              <a:ext cx="5760" cy="160920"/>
              <a:chOff x="10243063" y="6027857"/>
              <a:chExt cx="5760" cy="16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14:cNvPr>
                  <p14:cNvContentPartPr/>
                  <p14:nvPr/>
                </p14:nvContentPartPr>
                <p14:xfrm>
                  <a:off x="10243063" y="6027857"/>
                  <a:ext cx="360" cy="4716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225423" y="6010217"/>
                    <a:ext cx="360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14:cNvPr>
                  <p14:cNvContentPartPr/>
                  <p14:nvPr/>
                </p14:nvContentPartPr>
                <p14:xfrm>
                  <a:off x="10248463" y="6154937"/>
                  <a:ext cx="360" cy="3384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230823" y="6137297"/>
                    <a:ext cx="36000" cy="69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14:cNvPr>
                <p14:cNvContentPartPr/>
                <p14:nvPr/>
              </p14:nvContentPartPr>
              <p14:xfrm>
                <a:off x="8556695" y="6267039"/>
                <a:ext cx="360" cy="21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38695" y="6249039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C22CFFDF-E598-E3A6-9FDC-79D06F7F548E}"/>
                </a:ext>
              </a:extLst>
            </p:cNvPr>
            <p:cNvGrpSpPr/>
            <p:nvPr/>
          </p:nvGrpSpPr>
          <p:grpSpPr>
            <a:xfrm>
              <a:off x="8553455" y="6398799"/>
              <a:ext cx="28800" cy="671400"/>
              <a:chOff x="10242703" y="6449777"/>
              <a:chExt cx="28800" cy="67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14:cNvPr>
                  <p14:cNvContentPartPr/>
                  <p14:nvPr/>
                </p14:nvContentPartPr>
                <p14:xfrm>
                  <a:off x="10256023" y="6449777"/>
                  <a:ext cx="8280" cy="7920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238023" y="6432137"/>
                    <a:ext cx="439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14:cNvPr>
                  <p14:cNvContentPartPr/>
                  <p14:nvPr/>
                </p14:nvContentPartPr>
                <p14:xfrm>
                  <a:off x="10245223" y="6612497"/>
                  <a:ext cx="11160" cy="10368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227223" y="6594857"/>
                    <a:ext cx="4680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14:cNvPr>
                  <p14:cNvContentPartPr/>
                  <p14:nvPr/>
                </p14:nvContentPartPr>
                <p14:xfrm>
                  <a:off x="10271143" y="6792137"/>
                  <a:ext cx="360" cy="766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253143" y="6774497"/>
                    <a:ext cx="3600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14:cNvPr>
                  <p14:cNvContentPartPr/>
                  <p14:nvPr/>
                </p14:nvContentPartPr>
                <p14:xfrm>
                  <a:off x="10242703" y="6950897"/>
                  <a:ext cx="20160" cy="795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225063" y="6932897"/>
                    <a:ext cx="558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14:cNvPr>
                  <p14:cNvContentPartPr/>
                  <p14:nvPr/>
                </p14:nvContentPartPr>
                <p14:xfrm>
                  <a:off x="10258903" y="7095617"/>
                  <a:ext cx="360" cy="255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240903" y="7077977"/>
                    <a:ext cx="36000" cy="6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F8713A4A-5AD5-D183-7AAD-191A6753AE5B}"/>
                </a:ext>
              </a:extLst>
            </p:cNvPr>
            <p:cNvGrpSpPr/>
            <p:nvPr/>
          </p:nvGrpSpPr>
          <p:grpSpPr>
            <a:xfrm>
              <a:off x="8574695" y="7192959"/>
              <a:ext cx="15840" cy="210600"/>
              <a:chOff x="10263943" y="7243937"/>
              <a:chExt cx="15840" cy="21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14:cNvPr>
                  <p14:cNvContentPartPr/>
                  <p14:nvPr/>
                </p14:nvContentPartPr>
                <p14:xfrm>
                  <a:off x="10263943" y="7243937"/>
                  <a:ext cx="360" cy="7884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246303" y="7225937"/>
                    <a:ext cx="360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14:cNvPr>
                  <p14:cNvContentPartPr/>
                  <p14:nvPr/>
                </p14:nvContentPartPr>
                <p14:xfrm>
                  <a:off x="10279423" y="7397657"/>
                  <a:ext cx="360" cy="5688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0261783" y="7380017"/>
                    <a:ext cx="36000" cy="9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14:cNvPr>
                <p14:cNvContentPartPr/>
                <p14:nvPr/>
              </p14:nvContentPartPr>
              <p14:xfrm>
                <a:off x="8587295" y="7517679"/>
                <a:ext cx="6120" cy="77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69655" y="7500039"/>
                  <a:ext cx="4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14:cNvPr>
                <p14:cNvContentPartPr/>
                <p14:nvPr/>
              </p14:nvContentPartPr>
              <p14:xfrm>
                <a:off x="8598815" y="7708839"/>
                <a:ext cx="36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81175" y="76908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689CE75-323F-658C-1BF4-BBCEF3042B8B}"/>
              </a:ext>
            </a:extLst>
          </p:cNvPr>
          <p:cNvGrpSpPr/>
          <p:nvPr/>
        </p:nvGrpSpPr>
        <p:grpSpPr>
          <a:xfrm>
            <a:off x="2691343" y="7919622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2A750F61-7A9C-0975-4680-BE7115C5699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 xmlns=""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557FA44-5E57-857E-78FE-9959C488E245}"/>
              </a:ext>
            </a:extLst>
          </p:cNvPr>
          <p:cNvGrpSpPr/>
          <p:nvPr/>
        </p:nvGrpSpPr>
        <p:grpSpPr>
          <a:xfrm>
            <a:off x="8498635" y="7905481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BAA90E4F-4028-EFD7-6069-66B4158AECE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E6EF7713-4C31-00E9-E437-E7BCEE8A9609}"/>
              </a:ext>
            </a:extLst>
          </p:cNvPr>
          <p:cNvSpPr txBox="1"/>
          <p:nvPr/>
        </p:nvSpPr>
        <p:spPr>
          <a:xfrm>
            <a:off x="11491495" y="5074369"/>
            <a:ext cx="168383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Larger sample yields a greater proportion of </a:t>
            </a:r>
            <a:r>
              <a:rPr lang="en-US" sz="2000" b="1" dirty="0">
                <a:solidFill>
                  <a:srgbClr val="92D050"/>
                </a:solidFill>
                <a:latin typeface="Times" pitchFamily="2" charset="0"/>
              </a:rPr>
              <a:t>significant effects</a:t>
            </a:r>
            <a:r>
              <a:rPr lang="en-US" sz="2000" dirty="0">
                <a:latin typeface="Times" pitchFamily="2" charset="0"/>
              </a:rPr>
              <a:t>, even with the same </a:t>
            </a:r>
            <a:r>
              <a:rPr lang="en-US" sz="2000" b="1" dirty="0">
                <a:solidFill>
                  <a:srgbClr val="0070C0"/>
                </a:solidFill>
                <a:latin typeface="Times" pitchFamily="2" charset="0"/>
              </a:rPr>
              <a:t>effect size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7FC851F4-4849-D0E5-01F1-6E525B5994F4}"/>
              </a:ext>
            </a:extLst>
          </p:cNvPr>
          <p:cNvSpPr txBox="1"/>
          <p:nvPr/>
        </p:nvSpPr>
        <p:spPr>
          <a:xfrm>
            <a:off x="11478579" y="1774713"/>
            <a:ext cx="15726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Larger sample yields a tighter null distribution and lower </a:t>
            </a:r>
            <a:r>
              <a:rPr lang="en-US" sz="2000" b="1" dirty="0">
                <a:solidFill>
                  <a:srgbClr val="FF0000"/>
                </a:solidFill>
                <a:latin typeface="Times" pitchFamily="2" charset="0"/>
              </a:rPr>
              <a:t>significance threshold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418573D-8860-79E9-9DA6-936819872227}"/>
              </a:ext>
            </a:extLst>
          </p:cNvPr>
          <p:cNvSpPr txBox="1"/>
          <p:nvPr/>
        </p:nvSpPr>
        <p:spPr>
          <a:xfrm>
            <a:off x="858769" y="1991732"/>
            <a:ext cx="148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Significance threshold (values unlikely under null)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028CD-FAB7-0BAA-7C54-5355360A3F24}"/>
              </a:ext>
            </a:extLst>
          </p:cNvPr>
          <p:cNvGrpSpPr/>
          <p:nvPr/>
        </p:nvGrpSpPr>
        <p:grpSpPr>
          <a:xfrm>
            <a:off x="8456607" y="5460120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A6C1AB-FC7B-CBD0-00EF-EB7DDBDF50FB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4B2742-F6B9-351A-6B0C-18F9E5E6C026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A6A8A3-44E1-82DF-253A-5D76E29E4F9A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E591E1-0C2E-36BF-5FB8-C928E3251B30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B4C689-0F30-F651-A8B4-613CCA107F5B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B10402-08E0-E2E8-882E-49FBD530BEDE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97462E-2CAC-9442-7222-C6D83E4CFCDD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0D4C9D-07E7-C1F0-A7B9-4FF1A0321870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24A557-0939-CB34-A682-51CA8359C28F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D83EF4-EA5F-0D85-E6AD-2E83EAD05BDB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D1C6C2-EB65-9FB6-8609-7677DBE7A967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EB000A-5CC0-39CE-9990-AA65D0A7CB94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A22940-BD44-8CE9-CC2D-93F707749D41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EB12E5-C15B-68D4-5E81-675DA9C5347C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0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6</cp:revision>
  <dcterms:created xsi:type="dcterms:W3CDTF">2022-06-20T19:27:05Z</dcterms:created>
  <dcterms:modified xsi:type="dcterms:W3CDTF">2022-11-01T21:02:22Z</dcterms:modified>
</cp:coreProperties>
</file>