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52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6"/>
    <p:restoredTop sz="96327"/>
  </p:normalViewPr>
  <p:slideViewPr>
    <p:cSldViewPr snapToGrid="0" snapToObjects="1">
      <p:cViewPr>
        <p:scale>
          <a:sx n="92" d="100"/>
          <a:sy n="92" d="100"/>
        </p:scale>
        <p:origin x="736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5:30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150 192 24575,'0'31'0,"0"4"0,0 12 0,0 4 0,0-10 0,0 10 0,0 2 0,0 2 0,0 4 0,0-6 0,0-1 0,0 1 0,0 0 0,0-7 0,0-1 0,0 7 0,0 3 0,0 13 0,0-7 0,0 21 0,0-30 0,0 29 0,0-19 0,-6 33-642,4-6 642,-4-37 0,1-2 0,3 15-121,-8 14 121,8-14 0,-8 12 0,9-1 0,-4-8 0,5 0 0,0-7 0,0 5 0,0-12 0,0 20 0,0-3 0,0 6 0,0 14-85,0-3 85,0-37 0,0 1 0,0 4 0,0 0 0,0-3 0,0 0 0,0 9 0,0-3 0,0 24 32,0 16-32,-6-30 0,0 8 0,0-3 0,-4-13 0,9-2 0,-9-6 724,9-6-724,-9 10 92,9-14-92,-4 15 0,0 3 0,3 2 0,-3 20 0,1-26 0,3 15 0,-4-18 0,5 14 0,0-7 0,0-8 0,0-2 0,0 7 0,0-8 0,0 6 0,0-4 0,0 3 0,0 0 0,0 9 0,0-9 0,-5 13 0,4-7 0,-9 5 0,9-18 0,-4 4 0,5-14 0,0-4 0,0-2 0,0 0 0,0-3 0,0 14 0,0 5 0,0 37 0,0-11 0,0 10 0,0-18 0,0-5 0,0 6 0,5 1 0,-4-7 0,9-2 0,-9-12 0,8-2 0,-8-6 0,3 0 0,1 6 0,-4-10 0,4 8 0,-1-9 0,-3 11 0,8 13 0,-4-9 0,5 7 0,-5-17 0,4-5 0,-4 3 0,4-9 0,-4 5 0,3-6 0,-7-1 0,3 1 0,-4 5 0,0-3 0,0 14 0,0-8 0,0 10 0,0-6 0,0 6 0,0-4 0,0 4 0,0-6 0,0 6 0,0-5 0,0 5 0,0 12 0,0-8 0,0 9 0,0-7 0,0 2 0,0 16 0,0-12 0,0 8 0,0-18 0,0 6 0,0-7 0,0-6 0,0-8 0,0-5 0,0 0 0,0-5 0,0-5 0,0-2 0,0-6 0,0 2 0,0 8 0,0 18 0,0 16 0,0 15 0,0 0 0,0-13 0,0 3 0,0-18 0,0 26 0,0-9 0,0 11 0,0-9 0,0-6 0,0-7 0,0-1 0,0-11 0,0 4 0,0-10 0,0 4 0,0-5 0,0-5 0,0 3 0,0-2 0,0 3 0,0 1 0,4 0 0,-3 5 0,8 2 0,-8 5 0,3-6 0,-4 5 0,4-10 0,-3 4 0,3-5 0,-4 0 0,0 0 0,0-5 0,0-1 0,0 0 0,0-4 0,0 4 0,0-8 0,0 2 0,0-7 0,0 4 0,0-5 0,0 0 0,0 1 0,0-1 0,0-1 0,0 1 0,12-3 0,3-1 0,17-3 0,1 0 0,19 0 0,-4 0 0,18 0 0,-12 0 0,5 0 0,0 0 0,-5 0 0,5 0 0,-7 0 0,15 0 0,-3 0 0,11 0 0,0 0 0,3 0 0,-14 0 0,16 0 0,-23 0 0,18 0 0,-7 0 0,0 0 0,-13 0 0,3 0 0,-11 0 0,-1 0 0,12 0 0,-21 0 0,19 0 0,-15 0 0,26 0 0,-16 0 0,14 0 0,-12-5 0,2 4 0,4-4 0,0 5 0,2 0 0,1 0 0,-3 0 0,1 0 0,-6 0 0,5 0 0,-6 0 0,-1 0 0,1 0 0,0 0 0,-1 0 0,1 0 0,-6 0 0,4 0 0,-5 0 0,7 0 0,0 0 0,23 0 0,-24 0 0,17-5 0,-30 4 0,0-3 0,0 4 0,0 0 0,-6 0 0,-1 0 0,1 0 0,0 0 0,1 0 0,3 0 0,-3 0 0,5 0 0,-6 0 0,5 0 0,-10 0 0,4 0 0,-5 0 0,0 0 0,0 0 0,5 0 0,-9 0 0,8 0 0,-8 0 0,3 0 0,-4 0 0,16 0 0,-18 0 0,13 0 0,-12 0 0,-3 0 0,7 0 0,-3 0 0,11 0 0,-5 0 0,9 0 0,-3 0 0,5 0 0,-6 0 0,5 0 0,-10 0 0,10 4 0,-10-3 0,-1 4 0,-1-1 0,-4-3 0,12 7 0,-5-7 0,0 3 0,-3-4 0,-4 4 0,5-3 0,-1 2 0,1-3 0,0 0 0,-5 0 0,9 0 0,-7 0 0,8 0 0,-6 4 0,1-3 0,0 3 0,5-4 0,-4 0 0,5 0 0,-1 0 0,1 5 0,1-4 0,3 3 0,-9-4 0,16 0 0,-14 0 0,8 0 0,-15 0 0,2 0 0,-7 0 0,7 0 0,-7 0 0,3 0 0,-5 0 0,1 0 0,-1 0 0,0 0 0,0 0 0,1 0 0,-5 0 0,3 0 0,-2 0 0,3 0 0,0 0 0,-3 0 0,-2 0 0,-4 0 0,1 0 0,2 0 0,-5-3 0,5 2 0,-6-2 0,3 3 0,0 0 0,5-4 0,0 3 0,9-2 0,-3 3 0,7 0 0,-3 0 0,11 0 0,-5 0 0,4 0 0,-5 0 0,0-4 0,0 3 0,-5-3 0,-1 4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0,-3-12 0,0-3 0,0 0 0,0 3 0,-1 9 0,1 2 0,3-6 0,-3 3 0,8-4 0,-8 0 0,3 1 0,-3-1 0,-1 4 0,0-2 0,1 5 0,-4-6 0,2 6 0,-5-5 0,6 5 0,-7-5 0,3 3 0,-3-9 0,0 0 0,0-4 0,0-5 0,0-1 0,0-5 0,0-5 0,0-2 0,0-16 0,-4 2 0,-3-18 0,-9-2 0,-4-18-605,8 35 0,-1-2 605,-1-4 0,1 0 0,-1-6 0,0 2-673,-5-31 673,6 38 0,1 2 0,-1-13 0,-5-19 0,7 23 0,1 7 0,4 15 1167,2 7-1167,4 10 716,0 1-716,0 0 0,0 4 0,0-4 0,0 4 0,0-4 0,0-1 0,0-5 0,0 1 0,0-7 0,0 0 0,0-6 0,0 0 0,0 0 0,0 0 0,0 6 0,0-5 0,0 10 0,0-4 0,0 5 0,0 0 0,0 5 0,0 1 0,0 0 0,0 7 0,3-6 0,-2 8 0,6 0 0,-6-4 0,6 4 0,-6 0 0,6-4 0,-6 8 0,6 0 0,-6 1 0,2 3 0,-3-3 0,4-4 0,-4-1 0,4-5 0,0-4 0,-3 4 0,7-9 0,-7 4 0,3-5 0,-4 5 0,0-4 0,4 9 0,-4-4 0,4 5 0,-4-1 0,0 1 0,0-5 0,0-1 0,0-5 0,0-5 0,0-15 0,0-1 0,0-11 0,0-17 0,0 24 0,0-28 0,-5 25 0,4-6 0,-9 1 0,4 7 0,0 1 0,-3-1 0,3 0 0,0 21 0,2-15 0,4 14 0,0-26 0,0 5 0,0-13 0,-6-18-1044,4-14 1044,-1 34 0,0-2 0,3 4 0,0 0 0,-3-4 0,0 1 0,2 3 0,0 3 0,-5-39 0,6 44 0,0 2 0,0-27-433,-5-13 433,-2 16 0,-4 1 0,0 15 0,5 2 0,-4 6 0,5 6 1020,-1-4-1020,2 5 457,-1-1-457,4-4 0,-3 10 0,4-4 0,-4 12 0,3 1 0,-7 5 0,3 0 0,0 5 0,-3-6 0,4 13 0,0-7 0,1 10 0,3-5 0,0-4 0,0 4 0,0-9 0,0 4 0,0-5 0,0 5 0,0-4 0,0 4 0,0-5 0,0 0 0,0-5 0,0 4 0,0-10 0,0 5 0,0-12 0,0 4 0,0-4 0,0 0 0,0 5 0,0 0 0,0 2 0,0 10 0,0 1 0,0 6 0,0 0 0,0-4 0,0 2 0,0-5 0,0 6 0,0-5 0,4 0 0,1-5 0,0 4 0,3-5 0,-7 1 0,7 4 0,-7-10 0,3 10 0,-4-4 0,0 0 0,0-2 0,0-5 0,0 0 0,4 1 0,-2-1 0,6-17 0,-7 18 0,8-17 0,-4 26 0,0-3 0,-1 0 0,0 4 0,-3-10 0,3 5 0,-4-1 0,0-3 0,0 8 0,0-8 0,0 9 0,0-10 0,0 14 0,0-6 0,0 12 0,0-7 0,0 7 0,0-15 0,0 14 0,0-14 0,0 15 0,0-7 0,0-3 0,0-5 0,0-6 0,0 0 0,0-6 0,0 4 0,0-4 0,0 6 0,0 0 0,0 6 0,0-5 0,0 10 0,0-10 0,0 10 0,-4-10 0,-2 5 0,-3-6 0,3 0 0,-2 0 0,6-12 0,-2 15 0,4-14 0,0 22 0,0-4 0,0 5 0,0 0 0,0-5 0,0-2 0,-4-4 0,3-1 0,-4 0 0,5-6 0,0 4 0,0-4 0,0 11 0,0-3 0,0 9 0,0-5 0,0 11 0,0-4 0,0 9 0,0-9 0,0 9 0,0-9 0,0 4 0,0 0 0,0-4 0,0 9 0,0-9 0,0 9 0,0-4 0,0 4 0,0 1 0,0 4 0,0-4 0,0 4 0,0 0 0,0-4 0,0 4 0,0 0 0,0-4 0,0 4 0,0 0 0,0-4 0,0 8 0,0-3 0,0 3 0,0-3 0,0 3 0,0-4 0,0 1 0,0 2 0,0-6 0,-3 7 0,2-8 0,-5 8 0,2-3 0,0 3 0,-3 1 0,6 0 0,-5-1 0,5 1 0,-2 0 0,3 0 0,0-3 0,0 2 0,0-3 0,0 5 0,-6 2 0,-13 0 0,-3 4 0,-15 0 0,8 0 0,-8 0 0,9 0 0,-5 0 0,7 0 0,3 0 0,-2 0 0,11 0 0,-6 0 0,8 0 0,-4 0 0,-1 0 0,-4 0 0,4 0 0,-4 0 0,5 0 0,-5 0 0,3 0 0,-3 0 0,5 0 0,3 0 0,-2 0 0,7 0 0,-8 0 0,8 0 0,-7 4 0,2-3 0,1 3 0,-3-4 0,2 3 0,-3-2 0,0 3 0,-5 0 0,3-3 0,-7 7 0,7-7 0,-7 3 0,2 0 0,-3-3 0,-1 7 0,0-7 0,0 6 0,0-6 0,0 3 0,0 0 0,1-3 0,-1 3 0,5-4 0,-4 0 0,8 0 0,-3 0 0,5 0 0,0 0 0,0 0 0,-8 0 0,6 0 0,-6 0 0,8 0 0,0 0 0,0 0 0,-5 0 0,3 0 0,-3 4 0,0-3 0,4 3 0,-4-4 0,4 3 0,1-2 0,0 3 0,-1-4 0,1 0 0,0 0 0,-5 0 0,3 0 0,-7 0 0,7 0 0,-19 0 0,16 0 0,-16 4 0,19-3 0,-3 3 0,5-4 0,0 0 0,-1 0 0,5 0 0,-3 0 0,2 0 0,-3 0 0,4 0 0,-4 0 0,4 0 0,-4 0 0,-5 0 0,3 0 0,-7 0 0,7 0 0,-8 0 0,4 0 0,-5 0 0,1 0 0,-1 0 0,5 0 0,-4 0 0,4 0 0,-5 0 0,0 0 0,0 0 0,-5 0 0,4 0 0,-4 0 0,-7 4 0,14-3 0,-13 3 0,16-4 0,0 0 0,-4 0 0,4 0 0,0 3 0,-4-2 0,8 3 0,-7-4 0,7 0 0,-3 0 0,0 0 0,-8 0 0,0 0 0,-5 0 0,7 0 0,-5 0 0,4 0 0,-9 0 0,3 0 0,-5 0 0,0 0 0,0 0 0,0 0 0,0-5 0,0 4 0,0-3 0,0 4 0,1 0 0,-1-4 0,0 3 0,-6-4 0,4 5 0,-10 0 0,-13-4 0,7 2 0,-6-2 0,12 4 0,10 0 0,2 0 0,1-5 0,10 4 0,-4-7 0,9 3 0,-2 1 0,3-4 0,-1 3 0,-2 0 0,7-2 0,-7 6 0,7-2 0,-3-1 0,5 3 0,0-2 0,-1-1 0,1 3 0,0-3 0,-5 0 0,7 3 0,-10-3 0,-2 0 0,2 3 0,-9-3 0,11 4 0,-5 0 0,0 0 0,-5 0 0,4 0 0,-4 0 0,5 0 0,0 0 0,5 0 0,-4 0 0,4 0 0,-5 0 0,0 0 0,1 0 0,-1 0 0,0 0 0,0 0 0,0 0 0,5 0 0,-4 0 0,9 0 0,-9 0 0,9 0 0,-9 0 0,4 0 0,0 0 0,-4 0 0,4 0 0,-4 0 0,-1 0 0,0 0 0,0 0 0,5 0 0,-3 0 0,3 4 0,-1-3 0,-2 3 0,7 0 0,-7-3 0,7 3 0,-8 0 0,9-3 0,-9 3 0,4-4 0,0 0 0,-3 4 0,3-4 0,-5 8 0,0-7 0,0 7 0,1-3 0,-1 4 0,1 0 0,-1 0 0,5-4 0,-4 3 0,4-3 0,0 0 0,1 2 0,5-6 0,0 3 0,-1-1 0,1-2 0,4 3 0,-4-4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3 0,0-2 0,-1 6 0,1-3 0,0 0 0,0 2 0,-1-5 0,1 6 0,-1-7 0,1 7 0,0-6 0,0 2 0,0-3 0,3 3 0,-3-2 0,3 2 0,-3-3 0,0 0 0,0 0 0,0 0 0,0 0 0,-1 0 0,1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5.03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6.4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7.4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8.57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9.82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0.8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1.77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4.00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3.3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5.24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5.8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5.61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4.60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6.4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7.19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8.09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08.7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10.5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13.3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1:13.99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150 192 24575,'0'31'0,"0"4"0,0 12 0,0 4 0,0-10 0,0 10 0,0 2 0,0 2 0,0 4 0,0-6 0,0-1 0,0 1 0,0 0 0,0-7 0,0-1 0,0 7 0,0 3 0,0 13 0,0-7 0,0 21 0,0-30 0,0 29 0,0-19 0,-6 33-642,4-6 642,-4-37 0,1-2 0,3 15-121,-8 14 121,8-14 0,-8 12 0,9-1 0,-4-8 0,5 0 0,0-7 0,0 5 0,0-12 0,0 20 0,0-3 0,0 6 0,0 14-85,0-3 85,0-37 0,0 1 0,0 4 0,0 0 0,0-3 0,0 0 0,0 9 0,0-3 0,0 24 32,0 16-32,-6-30 0,0 8 0,0-3 0,-4-13 0,9-2 0,-9-6 724,9-6-724,-9 10 92,9-14-92,-4 15 0,0 3 0,3 2 0,-3 20 0,1-26 0,3 15 0,-4-18 0,5 14 0,0-7 0,0-8 0,0-2 0,0 7 0,0-8 0,0 6 0,0-4 0,0 3 0,0 0 0,0 9 0,0-9 0,-5 13 0,4-7 0,-9 5 0,9-18 0,-4 4 0,5-14 0,0-4 0,0-2 0,0 0 0,0-3 0,0 14 0,0 5 0,0 37 0,0-11 0,0 10 0,0-18 0,0-5 0,0 6 0,5 1 0,-4-7 0,9-2 0,-9-12 0,8-2 0,-8-6 0,3 0 0,1 6 0,-4-10 0,4 8 0,-1-9 0,-3 11 0,8 13 0,-4-9 0,5 7 0,-5-17 0,4-5 0,-4 3 0,4-9 0,-4 5 0,3-6 0,-7-1 0,3 1 0,-4 5 0,0-3 0,0 14 0,0-8 0,0 10 0,0-6 0,0 6 0,0-4 0,0 4 0,0-6 0,0 6 0,0-5 0,0 5 0,0 12 0,0-8 0,0 9 0,0-7 0,0 2 0,0 16 0,0-12 0,0 8 0,0-18 0,0 6 0,0-7 0,0-6 0,0-8 0,0-5 0,0 0 0,0-5 0,0-5 0,0-2 0,0-6 0,0 2 0,0 8 0,0 18 0,0 16 0,0 15 0,0 0 0,0-13 0,0 3 0,0-18 0,0 26 0,0-9 0,0 11 0,0-9 0,0-6 0,0-7 0,0-1 0,0-11 0,0 4 0,0-10 0,0 4 0,0-5 0,0-5 0,0 3 0,0-2 0,0 3 0,0 1 0,4 0 0,-3 5 0,8 2 0,-8 5 0,3-6 0,-4 5 0,4-10 0,-3 4 0,3-5 0,-4 0 0,0 0 0,0-5 0,0-1 0,0 0 0,0-4 0,0 4 0,0-8 0,0 2 0,0-7 0,0 4 0,0-5 0,0 0 0,0 1 0,0-1 0,0-1 0,0 1 0,12-3 0,3-1 0,17-3 0,1 0 0,19 0 0,-4 0 0,18 0 0,-12 0 0,5 0 0,0 0 0,-5 0 0,5 0 0,-7 0 0,15 0 0,-3 0 0,11 0 0,0 0 0,3 0 0,-14 0 0,16 0 0,-23 0 0,18 0 0,-7 0 0,0 0 0,-13 0 0,3 0 0,-11 0 0,-1 0 0,12 0 0,-21 0 0,19 0 0,-15 0 0,26 0 0,-16 0 0,14 0 0,-12-5 0,2 4 0,4-4 0,0 5 0,2 0 0,1 0 0,-3 0 0,1 0 0,-6 0 0,5 0 0,-6 0 0,-1 0 0,1 0 0,0 0 0,-1 0 0,1 0 0,-6 0 0,4 0 0,-5 0 0,7 0 0,0 0 0,23 0 0,-24 0 0,17-5 0,-30 4 0,0-3 0,0 4 0,0 0 0,-6 0 0,-1 0 0,1 0 0,0 0 0,1 0 0,3 0 0,-3 0 0,5 0 0,-6 0 0,5 0 0,-10 0 0,4 0 0,-5 0 0,0 0 0,0 0 0,5 0 0,-9 0 0,8 0 0,-8 0 0,3 0 0,-4 0 0,16 0 0,-18 0 0,13 0 0,-12 0 0,-3 0 0,7 0 0,-3 0 0,11 0 0,-5 0 0,9 0 0,-3 0 0,5 0 0,-6 0 0,5 0 0,-10 0 0,10 4 0,-10-3 0,-1 4 0,-1-1 0,-4-3 0,12 7 0,-5-7 0,0 3 0,-3-4 0,-4 4 0,5-3 0,-1 2 0,1-3 0,0 0 0,-5 0 0,9 0 0,-7 0 0,8 0 0,-6 4 0,1-3 0,0 3 0,5-4 0,-4 0 0,5 0 0,-1 0 0,1 5 0,1-4 0,3 3 0,-9-4 0,16 0 0,-14 0 0,8 0 0,-15 0 0,2 0 0,-7 0 0,7 0 0,-7 0 0,3 0 0,-5 0 0,1 0 0,-1 0 0,0 0 0,0 0 0,1 0 0,-5 0 0,3 0 0,-2 0 0,3 0 0,0 0 0,-3 0 0,-2 0 0,-4 0 0,1 0 0,2 0 0,-5-3 0,5 2 0,-6-2 0,3 3 0,0 0 0,5-4 0,0 3 0,9-2 0,-3 3 0,7 0 0,-3 0 0,11 0 0,-5 0 0,4 0 0,-5 0 0,0-4 0,0 3 0,-5-3 0,-1 4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0,-3-12 0,0-3 0,0 0 0,0 3 0,-1 9 0,1 2 0,3-6 0,-3 3 0,8-4 0,-8 0 0,3 1 0,-3-1 0,-1 4 0,0-2 0,1 5 0,-4-6 0,2 6 0,-5-5 0,6 5 0,-7-5 0,3 3 0,-3-9 0,0 0 0,0-4 0,0-5 0,0-1 0,0-5 0,0-5 0,0-2 0,0-16 0,-4 2 0,-3-18 0,-9-2 0,-4-18-605,8 35 0,-1-2 605,-1-4 0,1 0 0,-1-6 0,0 2-673,-5-31 673,6 38 0,1 2 0,-1-13 0,-5-19 0,7 23 0,1 7 0,4 15 1167,2 7-1167,4 10 716,0 1-716,0 0 0,0 4 0,0-4 0,0 4 0,0-4 0,0-1 0,0-5 0,0 1 0,0-7 0,0 0 0,0-6 0,0 0 0,0 0 0,0 0 0,0 6 0,0-5 0,0 10 0,0-4 0,0 5 0,0 0 0,0 5 0,0 1 0,0 0 0,0 7 0,3-6 0,-2 8 0,6 0 0,-6-4 0,6 4 0,-6 0 0,6-4 0,-6 8 0,6 0 0,-6 1 0,2 3 0,-3-3 0,4-4 0,-4-1 0,4-5 0,0-4 0,-3 4 0,7-9 0,-7 4 0,3-5 0,-4 5 0,0-4 0,4 9 0,-4-4 0,4 5 0,-4-1 0,0 1 0,0-5 0,0-1 0,0-5 0,0-5 0,0-15 0,0-1 0,0-11 0,0-17 0,0 24 0,0-28 0,-5 25 0,4-6 0,-9 1 0,4 7 0,0 1 0,-3-1 0,3 0 0,0 21 0,2-15 0,4 14 0,0-26 0,0 5 0,0-13 0,-6-18-1044,4-14 1044,-1 34 0,0-2 0,3 4 0,0 0 0,-3-4 0,0 1 0,2 3 0,0 3 0,-5-39 0,6 44 0,0 2 0,0-27-433,-5-13 433,-2 16 0,-4 1 0,0 15 0,5 2 0,-4 6 0,5 6 1020,-1-4-1020,2 5 457,-1-1-457,4-4 0,-3 10 0,4-4 0,-4 12 0,3 1 0,-7 5 0,3 0 0,0 5 0,-3-6 0,4 13 0,0-7 0,1 10 0,3-5 0,0-4 0,0 4 0,0-9 0,0 4 0,0-5 0,0 5 0,0-4 0,0 4 0,0-5 0,0 0 0,0-5 0,0 4 0,0-10 0,0 5 0,0-12 0,0 4 0,0-4 0,0 0 0,0 5 0,0 0 0,0 2 0,0 10 0,0 1 0,0 6 0,0 0 0,0-4 0,0 2 0,0-5 0,0 6 0,0-5 0,4 0 0,1-5 0,0 4 0,3-5 0,-7 1 0,7 4 0,-7-10 0,3 10 0,-4-4 0,0 0 0,0-2 0,0-5 0,0 0 0,4 1 0,-2-1 0,6-17 0,-7 18 0,8-17 0,-4 26 0,0-3 0,-1 0 0,0 4 0,-3-10 0,3 5 0,-4-1 0,0-3 0,0 8 0,0-8 0,0 9 0,0-10 0,0 14 0,0-6 0,0 12 0,0-7 0,0 7 0,0-15 0,0 14 0,0-14 0,0 15 0,0-7 0,0-3 0,0-5 0,0-6 0,0 0 0,0-6 0,0 4 0,0-4 0,0 6 0,0 0 0,0 6 0,0-5 0,0 10 0,0-10 0,0 10 0,-4-10 0,-2 5 0,-3-6 0,3 0 0,-2 0 0,6-12 0,-2 15 0,4-14 0,0 22 0,0-4 0,0 5 0,0 0 0,0-5 0,0-2 0,-4-4 0,3-1 0,-4 0 0,5-6 0,0 4 0,0-4 0,0 11 0,0-3 0,0 9 0,0-5 0,0 11 0,0-4 0,0 9 0,0-9 0,0 9 0,0-9 0,0 4 0,0 0 0,0-4 0,0 9 0,0-9 0,0 9 0,0-4 0,0 4 0,0 1 0,0 4 0,0-4 0,0 4 0,0 0 0,0-4 0,0 4 0,0 0 0,0-4 0,0 4 0,0 0 0,0-4 0,0 8 0,0-3 0,0 3 0,0-3 0,0 3 0,0-4 0,0 1 0,0 2 0,0-6 0,-3 7 0,2-8 0,-5 8 0,2-3 0,0 3 0,-3 1 0,6 0 0,-5-1 0,5 1 0,-2 0 0,3 0 0,0-3 0,0 2 0,0-3 0,0 5 0,-6 2 0,-13 0 0,-3 4 0,-15 0 0,8 0 0,-8 0 0,9 0 0,-5 0 0,7 0 0,3 0 0,-2 0 0,11 0 0,-6 0 0,8 0 0,-4 0 0,-1 0 0,-4 0 0,4 0 0,-4 0 0,5 0 0,-5 0 0,3 0 0,-3 0 0,5 0 0,3 0 0,-2 0 0,7 0 0,-8 0 0,8 0 0,-7 4 0,2-3 0,1 3 0,-3-4 0,2 3 0,-3-2 0,0 3 0,-5 0 0,3-3 0,-7 7 0,7-7 0,-7 3 0,2 0 0,-3-3 0,-1 7 0,0-7 0,0 6 0,0-6 0,0 3 0,0 0 0,1-3 0,-1 3 0,5-4 0,-4 0 0,8 0 0,-3 0 0,5 0 0,0 0 0,0 0 0,-8 0 0,6 0 0,-6 0 0,8 0 0,0 0 0,0 0 0,-5 0 0,3 0 0,-3 4 0,0-3 0,4 3 0,-4-4 0,4 3 0,1-2 0,0 3 0,-1-4 0,1 0 0,0 0 0,-5 0 0,3 0 0,-7 0 0,7 0 0,-19 0 0,16 0 0,-16 4 0,19-3 0,-3 3 0,5-4 0,0 0 0,-1 0 0,5 0 0,-3 0 0,2 0 0,-3 0 0,4 0 0,-4 0 0,4 0 0,-4 0 0,-5 0 0,3 0 0,-7 0 0,7 0 0,-8 0 0,4 0 0,-5 0 0,1 0 0,-1 0 0,5 0 0,-4 0 0,4 0 0,-5 0 0,0 0 0,0 0 0,-5 0 0,4 0 0,-4 0 0,-7 4 0,14-3 0,-13 3 0,16-4 0,0 0 0,-4 0 0,4 0 0,0 3 0,-4-2 0,8 3 0,-7-4 0,7 0 0,-3 0 0,0 0 0,-8 0 0,0 0 0,-5 0 0,7 0 0,-5 0 0,4 0 0,-9 0 0,3 0 0,-5 0 0,0 0 0,0 0 0,0 0 0,0-5 0,0 4 0,0-3 0,0 4 0,1 0 0,-1-4 0,0 3 0,-6-4 0,4 5 0,-10 0 0,-13-4 0,7 2 0,-6-2 0,12 4 0,10 0 0,2 0 0,1-5 0,10 4 0,-4-7 0,9 3 0,-2 1 0,3-4 0,-1 3 0,-2 0 0,7-2 0,-7 6 0,7-2 0,-3-1 0,5 3 0,0-2 0,-1-1 0,1 3 0,0-3 0,-5 0 0,7 3 0,-10-3 0,-2 0 0,2 3 0,-9-3 0,11 4 0,-5 0 0,0 0 0,-5 0 0,4 0 0,-4 0 0,5 0 0,0 0 0,5 0 0,-4 0 0,4 0 0,-5 0 0,0 0 0,1 0 0,-1 0 0,0 0 0,0 0 0,0 0 0,5 0 0,-4 0 0,9 0 0,-9 0 0,9 0 0,-9 0 0,4 0 0,0 0 0,-4 0 0,4 0 0,-4 0 0,-1 0 0,0 0 0,0 0 0,5 0 0,-3 0 0,3 4 0,-1-3 0,-2 3 0,7 0 0,-7-3 0,7 3 0,-8 0 0,9-3 0,-9 3 0,4-4 0,0 0 0,-3 4 0,3-4 0,-5 8 0,0-7 0,0 7 0,1-3 0,-1 4 0,1 0 0,-1 0 0,5-4 0,-4 3 0,4-3 0,0 0 0,1 2 0,5-6 0,0 3 0,-1-1 0,1-2 0,4 3 0,-4-4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3 0,0-2 0,-1 6 0,1-3 0,0 0 0,0 2 0,-1-5 0,1 6 0,-1-7 0,1 7 0,0-6 0,0 2 0,0-3 0,3 3 0,-3-2 0,3 2 0,-3-3 0,0 0 0,0 0 0,0 0 0,0 0 0,-1 0 0,1 0 0,0 0 0,3 0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6.10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4:29.47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32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0 359 24575,'12'0'0,"4"0"0,-7 0 0,8 0 0,2 0 0,-4 0 0,7 0 0,-3 0 0,1-8 0,3 2 0,-5-11 0,12 11 0,-9-10 0,13 5 0,-9-4 0,5 1 0,0 4 0,5-5 0,3 8 0,5-12 0,0 16 0,1-11 0,-1 8 0,-6-4 0,-1-1 0,-11 2 0,-2-1 0,-5 1 0,0 0 0,-4 4 0,-1-3 0,-5 7 0,0-6 0,0 6 0,0-2 0,-3-1 0,2 3 0,-6-6 0,6 6 0,-3-6 0,4 3 0,1-4 0,-1 3 0,0-2 0,4 2 0,-2 0 0,2-2 0,1 6 0,-4-7 0,4 8 0,-5-4 0,5 0 0,-4 3 0,8-7 0,-3 7 0,-1-3 0,0 4 0,-5-4 0,0 3 0,1-2 0,-1 3 0,0 0 0,0 0 0,0 0 0,1 0 0,-1-4 0,0 3 0,0-3 0,-4 4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34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24575,'12'0'0,"4"0"0,-7 0 0,3 0 0,-3 0 0,3 0 0,-4 0 0,4 0 0,-4 0 0,1 0 0,-1 0 0,0 0 0,0 0 0,5 0 0,-4 0 0,8 0 0,-8 0 0,4 0 0,-5 0 0,0 0 0,5 0 0,-4 0 0,8 0 0,-3 0 0,-1 0 0,4 0 0,-7 0 0,7 0 0,-8 0 0,4 0 0,-5 0 0,0 0 0,5 0 0,-4 0 0,3 0 0,-3 0 0,-1 0 0,0 3 0,0-2 0,0 3 0,1-4 0,-1 0 0,0 0 0,0 3 0,0-2 0,0 2 0,-4 1 0,3-3 0,-3 2 0,4-3 0,0 0 0,0 0 0,0 0 0,-1 0 0,-3 3 0,0 2 0,-4 3 0,0 4 0,-4-2 0,3 7 0,-2-4 0,-1 6 0,3-1 0,-8 0 0,4 5 0,-4-3 0,-1 8 0,1-8 0,-1 8 0,0-3 0,1-1 0,-1 0 0,5-6 0,-3 0 0,3 0 0,0 0 0,1 0 0,0 1 0,-1-1 0,0 5 0,-3-3 0,7 3 0,-7 0 0,6-8 0,-6 13 0,7-18 0,-8 13 0,8-14 0,-3 4 0,4-5 0,-4 0 0,3 0 0,-2 0 0,3 1 0,0-1 0,-4-1 0,4 1 0,-4 0 0,4 0 0,-3 1 0,2-1 0,-3 0 0,4 0 0,0 0 0,-4-4 0,4 3 0,-4-3 0,4 5 0,0-1 0,-4-4 0,3 3 0,-2-2 0,-1-1 0,3 0 0,-2-4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41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24575,'19'0'0,"3"0"0,8 0 0,6 0 0,-5 0 0,5 0 0,-6 0 0,0 0 0,-6 0 0,5 4 0,-5 2 0,1 3 0,-2 1 0,7 4 0,-9-7 0,19 12 0,-14-12 0,16 13 0,-11-13 0,5 11 0,-6-11 0,0 7 0,0 1 0,-5-9 0,-6 7 0,-2-8 0,-8 3 0,8 1 0,-8-1 0,4 1 0,-1 0 0,-2-1 0,2 1 0,-3-5 0,-1 3 0,0-6 0,-4 7 0,3-8 0,-6 8 0,6-4 0,-2 1 0,3-1 0,0-1 0,0 2 0,5-1 0,-4 4 0,4-8 0,-5 4 0,0 0 0,0-3 0,0 6 0,1-6 0,3 6 0,2-6 0,4 8 0,-4-5 0,3 1 0,-8 2 0,4-6 0,-5 3 0,-3 0 0,2-3 0,-3 2 0,4-3 0,0 0 0,0 0 0,0 0 0,0 0 0,0 0 0,-1 0 0,1 4 0,0 0 0,0 1 0,0 2 0,0-6 0,0 2 0,-4 1 0,0-7 0,-4 3 0,0-8 0,0 0 0,0 0 0,0 0 0,0 0 0,0-5 0,0-5 0,0-2 0,0-3 0,0-1 0,0 5 0,-5-10 0,4 10 0,-3-4 0,4 9 0,0 1 0,-4 5 0,3 0 0,-2-3 0,3-2 0,0-4 0,0-6 0,0 3 0,0-8 0,0 8 0,0 1 0,0 2 0,0 8 0,0-3 0,0 7 0,0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44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0 341 24575,'18'-3'0,"2"2"0,-11-7 0,9 8 0,-9-8 0,3 4 0,0-4 0,-3 3 0,4-7 0,-5 10 0,1-6 0,3 4 0,-3 3 0,8-3 0,-7 0 0,7-1 0,-8-3 0,4 3 0,-5-2 0,0 3 0,0-1 0,0-2 0,0 2 0,0 1 0,0-3 0,0 2 0,1-3 0,-1 0 0,0 3 0,0 2 0,0-1 0,0 3 0,-3-6 0,2 6 0,-3-6 0,4 6 0,0-6 0,1 6 0,-5-6 0,3 6 0,-6-6 0,6 6 0,-6-6 0,3 3 0,-4-7 0,0-2 0,4-4 0,-3-1 0,6 4 0,-6 1 0,6 5 0,-6 0 0,3 0 0,-4 0 0,0 3 0,0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6.54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48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24575,'13'0'0,"2"0"0,-1 0 0,0 0 0,-2 0 0,1 0 0,6 0 0,6 0 0,4 0 0,1 0 0,-1 0 0,1 0 0,-6 0 0,0 0 0,-1 0 0,-3 0 0,3 0 0,-5 0 0,0 0 0,0 0 0,1 0 0,-1 0 0,0 0 0,0 0 0,-4 0 0,-2 0 0,1 0 0,-4 0 0,8 0 0,-7-4 0,7 3 0,-4-3 0,1 4 0,-1 0 0,-5-3 0,0 2 0,0-3 0,0 4 0,5 0 0,-4 0 0,8 0 0,-7 0 0,7 0 0,4 0 0,-5 0 0,9 0 0,-16 0 0,4 0 0,-5 0 0,0 0 0,0 0 0,0 0 0,1 0 0,3 0 0,-2 0 0,7 0 0,-8 0 0,3 0 0,-3 0 0,-1 0 0,0-3 0,0 2 0,0-3 0,0 4 0,0 0 0,5 0 0,1 0 0,-1 0 0,5 0 0,-5 0 0,5 0 0,-4 0 0,3 0 0,-3 0 0,0 0 0,-2 0 0,-4 0 0,1 0 0,-1-4 0,0 3 0,0-2 0,-1 3 0,-3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5:51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24575,'17'9'0,"4"0"0,-16-1 0,11 1 0,-10 0 0,11 0 0,-7 3 0,2-6 0,1 10 0,1-10 0,4 12 0,0-4 0,0 0 0,1 3 0,-1-7 0,4 11 0,-3-6 0,2 2 0,-7 0 0,3-6 0,-7 1 0,7 1 0,-7-3 0,7 3 0,-8-5 0,8 1 0,-8-1 0,4 1 0,-5-1 0,0 0 0,5 1 0,-4-1 0,4 0 0,-5 1 0,0-1 0,0 0 0,0 0 0,1 0 0,-1-3 0,0-1 0,0-1 0,-4 1 0,3 1 0,-6 2 0,6-6 0,-6 6 0,6-6 0,-6 6 0,3-3 0,-4 4 0,-5 5 0,1-4 0,-9 8 0,7-3 0,-10 4 0,10 0 0,-7 0 0,0 0 0,-2 6 0,1-5 0,-5 10 0,5-10 0,-6 10 0,6-10 0,-4 5 0,8-6 0,0-5 0,3 0 0,2-5 0,1 0 0,0 0 0,0-3 0,4 2 0,-8-3 0,3 9 0,-3-4 0,3 8 0,-2-7 0,6 2 0,-6-3 0,6-1 0,-6-4 0,6 4 0,-3-4 0,4 4 0,0 0 0,-3 0 0,2 0 0,-7 0 0,8 0 0,-8-3 0,7 2 0,-2-3 0,-1 4 0,3 0 0,-6 0 0,3 0 0,-4 0 0,3 0 0,-2 1 0,2-1 0,1 0 0,-4-4 0,8 4 0,-7-8 0,6 4 0,-3-4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6:28.86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6:45.17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36:51.01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7.01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7.48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8.47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8.94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7.99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9.62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5:5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150 192 24575,'0'31'0,"0"4"0,0 12 0,0 4 0,0-10 0,0 10 0,0 2 0,0 2 0,0 4 0,0-6 0,0-1 0,0 1 0,0 0 0,0-7 0,0-1 0,0 7 0,0 3 0,0 13 0,0-7 0,0 21 0,0-30 0,0 29 0,0-19 0,-6 33-642,4-6 642,-4-37 0,1-2 0,3 15-121,-8 14 121,8-14 0,-8 12 0,9-1 0,-4-8 0,5 0 0,0-7 0,0 5 0,0-12 0,0 20 0,0-3 0,0 6 0,0 14-85,0-3 85,0-37 0,0 1 0,0 4 0,0 0 0,0-3 0,0 0 0,0 9 0,0-3 0,0 24 32,0 16-32,-6-30 0,0 8 0,0-3 0,-4-13 0,9-2 0,-9-6 724,9-6-724,-9 10 92,9-14-92,-4 15 0,0 3 0,3 2 0,-3 20 0,1-26 0,3 15 0,-4-18 0,5 14 0,0-7 0,0-8 0,0-2 0,0 7 0,0-8 0,0 6 0,0-4 0,0 3 0,0 0 0,0 9 0,0-9 0,-5 13 0,4-7 0,-9 5 0,9-18 0,-4 4 0,5-14 0,0-4 0,0-2 0,0 0 0,0-3 0,0 14 0,0 5 0,0 37 0,0-11 0,0 10 0,0-18 0,0-5 0,0 6 0,5 1 0,-4-7 0,9-2 0,-9-12 0,8-2 0,-8-6 0,3 0 0,1 6 0,-4-10 0,4 8 0,-1-9 0,-3 11 0,8 13 0,-4-9 0,5 7 0,-5-17 0,4-5 0,-4 3 0,4-9 0,-4 5 0,3-6 0,-7-1 0,3 1 0,-4 5 0,0-3 0,0 14 0,0-8 0,0 10 0,0-6 0,0 6 0,0-4 0,0 4 0,0-6 0,0 6 0,0-5 0,0 5 0,0 12 0,0-8 0,0 9 0,0-7 0,0 2 0,0 16 0,0-12 0,0 8 0,0-18 0,0 6 0,0-7 0,0-6 0,0-8 0,0-5 0,0 0 0,0-5 0,0-5 0,0-2 0,0-6 0,0 2 0,0 8 0,0 18 0,0 16 0,0 15 0,0 0 0,0-13 0,0 3 0,0-18 0,0 26 0,0-9 0,0 11 0,0-9 0,0-6 0,0-7 0,0-1 0,0-11 0,0 4 0,0-10 0,0 4 0,0-5 0,0-5 0,0 3 0,0-2 0,0 3 0,0 1 0,4 0 0,-3 5 0,8 2 0,-8 5 0,3-6 0,-4 5 0,4-10 0,-3 4 0,3-5 0,-4 0 0,0 0 0,0-5 0,0-1 0,0 0 0,0-4 0,0 4 0,0-8 0,0 2 0,0-7 0,0 4 0,0-5 0,0 0 0,0 1 0,0-1 0,0-1 0,0 1 0,12-3 0,3-1 0,17-3 0,1 0 0,19 0 0,-4 0 0,18 0 0,-12 0 0,5 0 0,0 0 0,-5 0 0,5 0 0,-7 0 0,15 0 0,-3 0 0,11 0 0,0 0 0,3 0 0,-14 0 0,16 0 0,-23 0 0,18 0 0,-7 0 0,0 0 0,-13 0 0,3 0 0,-11 0 0,-1 0 0,12 0 0,-21 0 0,19 0 0,-15 0 0,26 0 0,-16 0 0,14 0 0,-12-5 0,2 4 0,4-4 0,0 5 0,2 0 0,1 0 0,-3 0 0,1 0 0,-6 0 0,5 0 0,-6 0 0,-1 0 0,1 0 0,0 0 0,-1 0 0,1 0 0,-6 0 0,4 0 0,-5 0 0,7 0 0,0 0 0,23 0 0,-24 0 0,17-5 0,-30 4 0,0-3 0,0 4 0,0 0 0,-6 0 0,-1 0 0,1 0 0,0 0 0,1 0 0,3 0 0,-3 0 0,5 0 0,-6 0 0,5 0 0,-10 0 0,4 0 0,-5 0 0,0 0 0,0 0 0,5 0 0,-9 0 0,8 0 0,-8 0 0,3 0 0,-4 0 0,16 0 0,-18 0 0,13 0 0,-12 0 0,-3 0 0,7 0 0,-3 0 0,11 0 0,-5 0 0,9 0 0,-3 0 0,5 0 0,-6 0 0,5 0 0,-10 0 0,10 4 0,-10-3 0,-1 4 0,-1-1 0,-4-3 0,12 7 0,-5-7 0,0 3 0,-3-4 0,-4 4 0,5-3 0,-1 2 0,1-3 0,0 0 0,-5 0 0,9 0 0,-7 0 0,8 0 0,-6 4 0,1-3 0,0 3 0,5-4 0,-4 0 0,5 0 0,-1 0 0,1 5 0,1-4 0,3 3 0,-9-4 0,16 0 0,-14 0 0,8 0 0,-15 0 0,2 0 0,-7 0 0,7 0 0,-7 0 0,3 0 0,-5 0 0,1 0 0,-1 0 0,0 0 0,0 0 0,1 0 0,-5 0 0,3 0 0,-2 0 0,3 0 0,0 0 0,-3 0 0,-2 0 0,-4 0 0,1 0 0,2 0 0,-5-3 0,5 2 0,-6-2 0,3 3 0,0 0 0,5-4 0,0 3 0,9-2 0,-3 3 0,7 0 0,-3 0 0,11 0 0,-5 0 0,4 0 0,-5 0 0,0-4 0,0 3 0,-5-3 0,-1 4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0,-3-12 0,0-3 0,0 0 0,0 3 0,-1 9 0,1 2 0,3-6 0,-3 3 0,8-4 0,-8 0 0,3 1 0,-3-1 0,-1 4 0,0-2 0,1 5 0,-4-6 0,2 6 0,-5-5 0,6 5 0,-7-5 0,3 3 0,-3-9 0,0 0 0,0-4 0,0-5 0,0-1 0,0-5 0,0-5 0,0-2 0,0-16 0,-4 2 0,-3-18 0,-9-2 0,-4-18-605,8 35 0,-1-2 605,-1-4 0,1 0 0,-1-6 0,0 2-673,-5-31 673,6 38 0,1 2 0,-1-13 0,-5-19 0,7 23 0,1 7 0,4 15 1167,2 7-1167,4 10 716,0 1-716,0 0 0,0 4 0,0-4 0,0 4 0,0-4 0,0-1 0,0-5 0,0 1 0,0-7 0,0 0 0,0-6 0,0 0 0,0 0 0,0 0 0,0 6 0,0-5 0,0 10 0,0-4 0,0 5 0,0 0 0,0 5 0,0 1 0,0 0 0,0 7 0,3-6 0,-2 8 0,6 0 0,-6-4 0,6 4 0,-6 0 0,6-4 0,-6 8 0,6 0 0,-6 1 0,2 3 0,-3-3 0,4-4 0,-4-1 0,4-5 0,0-4 0,-3 4 0,7-9 0,-7 4 0,3-5 0,-4 5 0,0-4 0,4 9 0,-4-4 0,4 5 0,-4-1 0,0 1 0,0-5 0,0-1 0,0-5 0,0-5 0,0-15 0,0-1 0,0-11 0,0-17 0,0 24 0,0-28 0,-5 25 0,4-6 0,-9 1 0,4 7 0,0 1 0,-3-1 0,3 0 0,0 21 0,2-15 0,4 14 0,0-26 0,0 5 0,0-13 0,-6-18-1044,4-14 1044,-1 34 0,0-2 0,3 4 0,0 0 0,-3-4 0,0 1 0,2 3 0,0 3 0,-5-39 0,6 44 0,0 2 0,0-27-433,-5-13 433,-2 16 0,-4 1 0,0 15 0,5 2 0,-4 6 0,5 6 1020,-1-4-1020,2 5 457,-1-1-457,4-4 0,-3 10 0,4-4 0,-4 12 0,3 1 0,-7 5 0,3 0 0,0 5 0,-3-6 0,4 13 0,0-7 0,1 10 0,3-5 0,0-4 0,0 4 0,0-9 0,0 4 0,0-5 0,0 5 0,0-4 0,0 4 0,0-5 0,0 0 0,0-5 0,0 4 0,0-10 0,0 5 0,0-12 0,0 4 0,0-4 0,0 0 0,0 5 0,0 0 0,0 2 0,0 10 0,0 1 0,0 6 0,0 0 0,0-4 0,0 2 0,0-5 0,0 6 0,0-5 0,4 0 0,1-5 0,0 4 0,3-5 0,-7 1 0,7 4 0,-7-10 0,3 10 0,-4-4 0,0 0 0,0-2 0,0-5 0,0 0 0,4 1 0,-2-1 0,6-17 0,-7 18 0,8-17 0,-4 26 0,0-3 0,-1 0 0,0 4 0,-3-10 0,3 5 0,-4-1 0,0-3 0,0 8 0,0-8 0,0 9 0,0-10 0,0 14 0,0-6 0,0 12 0,0-7 0,0 7 0,0-15 0,0 14 0,0-14 0,0 15 0,0-7 0,0-3 0,0-5 0,0-6 0,0 0 0,0-6 0,0 4 0,0-4 0,0 6 0,0 0 0,0 6 0,0-5 0,0 10 0,0-10 0,0 10 0,-4-10 0,-2 5 0,-3-6 0,3 0 0,-2 0 0,6-12 0,-2 15 0,4-14 0,0 22 0,0-4 0,0 5 0,0 0 0,0-5 0,0-2 0,-4-4 0,3-1 0,-4 0 0,5-6 0,0 4 0,0-4 0,0 11 0,0-3 0,0 9 0,0-5 0,0 11 0,0-4 0,0 9 0,0-9 0,0 9 0,0-9 0,0 4 0,0 0 0,0-4 0,0 9 0,0-9 0,0 9 0,0-4 0,0 4 0,0 1 0,0 4 0,0-4 0,0 4 0,0 0 0,0-4 0,0 4 0,0 0 0,0-4 0,0 4 0,0 0 0,0-4 0,0 8 0,0-3 0,0 3 0,0-3 0,0 3 0,0-4 0,0 1 0,0 2 0,0-6 0,-3 7 0,2-8 0,-5 8 0,2-3 0,0 3 0,-3 1 0,6 0 0,-5-1 0,5 1 0,-2 0 0,3 0 0,0-3 0,0 2 0,0-3 0,0 5 0,-6 2 0,-13 0 0,-3 4 0,-15 0 0,8 0 0,-8 0 0,9 0 0,-5 0 0,7 0 0,3 0 0,-2 0 0,11 0 0,-6 0 0,8 0 0,-4 0 0,-1 0 0,-4 0 0,4 0 0,-4 0 0,5 0 0,-5 0 0,3 0 0,-3 0 0,5 0 0,3 0 0,-2 0 0,7 0 0,-8 0 0,8 0 0,-7 4 0,2-3 0,1 3 0,-3-4 0,2 3 0,-3-2 0,0 3 0,-5 0 0,3-3 0,-7 7 0,7-7 0,-7 3 0,2 0 0,-3-3 0,-1 7 0,0-7 0,0 6 0,0-6 0,0 3 0,0 0 0,1-3 0,-1 3 0,5-4 0,-4 0 0,8 0 0,-3 0 0,5 0 0,0 0 0,0 0 0,-8 0 0,6 0 0,-6 0 0,8 0 0,0 0 0,0 0 0,-5 0 0,3 0 0,-3 4 0,0-3 0,4 3 0,-4-4 0,4 3 0,1-2 0,0 3 0,-1-4 0,1 0 0,0 0 0,-5 0 0,3 0 0,-7 0 0,7 0 0,-19 0 0,16 0 0,-16 4 0,19-3 0,-3 3 0,5-4 0,0 0 0,-1 0 0,5 0 0,-3 0 0,2 0 0,-3 0 0,4 0 0,-4 0 0,4 0 0,-4 0 0,-5 0 0,3 0 0,-7 0 0,7 0 0,-8 0 0,4 0 0,-5 0 0,1 0 0,-1 0 0,5 0 0,-4 0 0,4 0 0,-5 0 0,0 0 0,0 0 0,-5 0 0,4 0 0,-4 0 0,-7 4 0,14-3 0,-13 3 0,16-4 0,0 0 0,-4 0 0,4 0 0,0 3 0,-4-2 0,8 3 0,-7-4 0,7 0 0,-3 0 0,0 0 0,-8 0 0,0 0 0,-5 0 0,7 0 0,-5 0 0,4 0 0,-9 0 0,3 0 0,-5 0 0,0 0 0,0 0 0,0 0 0,0-5 0,0 4 0,0-3 0,0 4 0,1 0 0,-1-4 0,0 3 0,-6-4 0,4 5 0,-10 0 0,-13-4 0,7 2 0,-6-2 0,12 4 0,10 0 0,2 0 0,1-5 0,10 4 0,-4-7 0,9 3 0,-2 1 0,3-4 0,-1 3 0,-2 0 0,7-2 0,-7 6 0,7-2 0,-3-1 0,5 3 0,0-2 0,-1-1 0,1 3 0,0-3 0,-5 0 0,7 3 0,-10-3 0,-2 0 0,2 3 0,-9-3 0,11 4 0,-5 0 0,0 0 0,-5 0 0,4 0 0,-4 0 0,5 0 0,0 0 0,5 0 0,-4 0 0,4 0 0,-5 0 0,0 0 0,1 0 0,-1 0 0,0 0 0,0 0 0,0 0 0,5 0 0,-4 0 0,9 0 0,-9 0 0,9 0 0,-9 0 0,4 0 0,0 0 0,-4 0 0,4 0 0,-4 0 0,-1 0 0,0 0 0,0 0 0,5 0 0,-3 0 0,3 4 0,-1-3 0,-2 3 0,7 0 0,-7-3 0,7 3 0,-8 0 0,9-3 0,-9 3 0,4-4 0,0 0 0,-3 4 0,3-4 0,-5 8 0,0-7 0,0 7 0,1-3 0,-1 4 0,1 0 0,-1 0 0,5-4 0,-4 3 0,4-3 0,0 0 0,1 2 0,5-6 0,0 3 0,-1-1 0,1-2 0,4 3 0,-4-4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3 0,0-2 0,-1 6 0,1-3 0,0 0 0,0 2 0,-1-5 0,1 6 0,-1-7 0,1 7 0,0-6 0,0 2 0,0-3 0,3 3 0,-3-2 0,3 2 0,-3-3 0,0 0 0,0 0 0,0 0 0,0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0.14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0.92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1.90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2.60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3.28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3.81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4.56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5.23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5.82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6.47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6:01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150 192 24575,'0'31'0,"0"4"0,0 12 0,0 4 0,0-10 0,0 10 0,0 2 0,0 2 0,0 4 0,0-6 0,0-1 0,0 1 0,0 0 0,0-7 0,0-1 0,0 7 0,0 3 0,0 13 0,0-7 0,0 21 0,0-30 0,0 29 0,0-19 0,-6 33-642,4-6 642,-4-37 0,1-2 0,3 15-121,-8 14 121,8-14 0,-8 12 0,9-1 0,-4-8 0,5 0 0,0-7 0,0 5 0,0-12 0,0 20 0,0-3 0,0 6 0,0 14-85,0-3 85,0-37 0,0 1 0,0 4 0,0 0 0,0-3 0,0 0 0,0 9 0,0-3 0,0 24 32,0 16-32,-6-30 0,0 8 0,0-3 0,-4-13 0,9-2 0,-9-6 724,9-6-724,-9 10 92,9-14-92,-4 15 0,0 3 0,3 2 0,-3 20 0,1-26 0,3 15 0,-4-18 0,5 14 0,0-7 0,0-8 0,0-2 0,0 7 0,0-8 0,0 6 0,0-4 0,0 3 0,0 0 0,0 9 0,0-9 0,-5 13 0,4-7 0,-9 5 0,9-18 0,-4 4 0,5-14 0,0-4 0,0-2 0,0 0 0,0-3 0,0 14 0,0 5 0,0 37 0,0-11 0,0 10 0,0-18 0,0-5 0,0 6 0,5 1 0,-4-7 0,9-2 0,-9-12 0,8-2 0,-8-6 0,3 0 0,1 6 0,-4-10 0,4 8 0,-1-9 0,-3 11 0,8 13 0,-4-9 0,5 7 0,-5-17 0,4-5 0,-4 3 0,4-9 0,-4 5 0,3-6 0,-7-1 0,3 1 0,-4 5 0,0-3 0,0 14 0,0-8 0,0 10 0,0-6 0,0 6 0,0-4 0,0 4 0,0-6 0,0 6 0,0-5 0,0 5 0,0 12 0,0-8 0,0 9 0,0-7 0,0 2 0,0 16 0,0-12 0,0 8 0,0-18 0,0 6 0,0-7 0,0-6 0,0-8 0,0-5 0,0 0 0,0-5 0,0-5 0,0-2 0,0-6 0,0 2 0,0 8 0,0 18 0,0 16 0,0 15 0,0 0 0,0-13 0,0 3 0,0-18 0,0 26 0,0-9 0,0 11 0,0-9 0,0-6 0,0-7 0,0-1 0,0-11 0,0 4 0,0-10 0,0 4 0,0-5 0,0-5 0,0 3 0,0-2 0,0 3 0,0 1 0,4 0 0,-3 5 0,8 2 0,-8 5 0,3-6 0,-4 5 0,4-10 0,-3 4 0,3-5 0,-4 0 0,0 0 0,0-5 0,0-1 0,0 0 0,0-4 0,0 4 0,0-8 0,0 2 0,0-7 0,0 4 0,0-5 0,0 0 0,0 1 0,0-1 0,0-1 0,0 1 0,12-3 0,3-1 0,17-3 0,1 0 0,19 0 0,-4 0 0,18 0 0,-12 0 0,5 0 0,0 0 0,-5 0 0,5 0 0,-7 0 0,15 0 0,-3 0 0,11 0 0,0 0 0,3 0 0,-14 0 0,16 0 0,-23 0 0,18 0 0,-7 0 0,0 0 0,-13 0 0,3 0 0,-11 0 0,-1 0 0,12 0 0,-21 0 0,19 0 0,-15 0 0,26 0 0,-16 0 0,14 0 0,-12-5 0,2 4 0,4-4 0,0 5 0,2 0 0,1 0 0,-3 0 0,1 0 0,-6 0 0,5 0 0,-6 0 0,-1 0 0,1 0 0,0 0 0,-1 0 0,1 0 0,-6 0 0,4 0 0,-5 0 0,7 0 0,0 0 0,23 0 0,-24 0 0,17-5 0,-30 4 0,0-3 0,0 4 0,0 0 0,-6 0 0,-1 0 0,1 0 0,0 0 0,1 0 0,3 0 0,-3 0 0,5 0 0,-6 0 0,5 0 0,-10 0 0,4 0 0,-5 0 0,0 0 0,0 0 0,5 0 0,-9 0 0,8 0 0,-8 0 0,3 0 0,-4 0 0,16 0 0,-18 0 0,13 0 0,-12 0 0,-3 0 0,7 0 0,-3 0 0,11 0 0,-5 0 0,9 0 0,-3 0 0,5 0 0,-6 0 0,5 0 0,-10 0 0,10 4 0,-10-3 0,-1 4 0,-1-1 0,-4-3 0,12 7 0,-5-7 0,0 3 0,-3-4 0,-4 4 0,5-3 0,-1 2 0,1-3 0,0 0 0,-5 0 0,9 0 0,-7 0 0,8 0 0,-6 4 0,1-3 0,0 3 0,5-4 0,-4 0 0,5 0 0,-1 0 0,1 5 0,1-4 0,3 3 0,-9-4 0,16 0 0,-14 0 0,8 0 0,-15 0 0,2 0 0,-7 0 0,7 0 0,-7 0 0,3 0 0,-5 0 0,1 0 0,-1 0 0,0 0 0,0 0 0,1 0 0,-5 0 0,3 0 0,-2 0 0,3 0 0,0 0 0,-3 0 0,-2 0 0,-4 0 0,1 0 0,2 0 0,-5-3 0,5 2 0,-6-2 0,3 3 0,0 0 0,5-4 0,0 3 0,9-2 0,-3 3 0,7 0 0,-3 0 0,11 0 0,-5 0 0,4 0 0,-5 0 0,0-4 0,0 3 0,-5-3 0,-1 4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0,-3-12 0,0-3 0,0 0 0,0 3 0,-1 9 0,1 2 0,3-6 0,-3 3 0,8-4 0,-8 0 0,3 1 0,-3-1 0,-1 4 0,0-2 0,1 5 0,-4-6 0,2 6 0,-5-5 0,6 5 0,-7-5 0,3 3 0,-3-9 0,0 0 0,0-4 0,0-5 0,0-1 0,0-5 0,0-5 0,0-2 0,0-16 0,-4 2 0,-3-18 0,-9-2 0,-4-18-605,8 35 0,-1-2 605,-1-4 0,1 0 0,-1-6 0,0 2-673,-5-31 673,6 38 0,1 2 0,-1-13 0,-5-19 0,7 23 0,1 7 0,4 15 1167,2 7-1167,4 10 716,0 1-716,0 0 0,0 4 0,0-4 0,0 4 0,0-4 0,0-1 0,0-5 0,0 1 0,0-7 0,0 0 0,0-6 0,0 0 0,0 0 0,0 0 0,0 6 0,0-5 0,0 10 0,0-4 0,0 5 0,0 0 0,0 5 0,0 1 0,0 0 0,0 7 0,3-6 0,-2 8 0,6 0 0,-6-4 0,6 4 0,-6 0 0,6-4 0,-6 8 0,6 0 0,-6 1 0,2 3 0,-3-3 0,4-4 0,-4-1 0,4-5 0,0-4 0,-3 4 0,7-9 0,-7 4 0,3-5 0,-4 5 0,0-4 0,4 9 0,-4-4 0,4 5 0,-4-1 0,0 1 0,0-5 0,0-1 0,0-5 0,0-5 0,0-15 0,0-1 0,0-11 0,0-17 0,0 24 0,0-28 0,-5 25 0,4-6 0,-9 1 0,4 7 0,0 1 0,-3-1 0,3 0 0,0 21 0,2-15 0,4 14 0,0-26 0,0 5 0,0-13 0,-6-18-1044,4-14 1044,-1 34 0,0-2 0,3 4 0,0 0 0,-3-4 0,0 1 0,2 3 0,0 3 0,-5-39 0,6 44 0,0 2 0,0-27-433,-5-13 433,-2 16 0,-4 1 0,0 15 0,5 2 0,-4 6 0,5 6 1020,-1-4-1020,2 5 457,-1-1-457,4-4 0,-3 10 0,4-4 0,-4 12 0,3 1 0,-7 5 0,3 0 0,0 5 0,-3-6 0,4 13 0,0-7 0,1 10 0,3-5 0,0-4 0,0 4 0,0-9 0,0 4 0,0-5 0,0 5 0,0-4 0,0 4 0,0-5 0,0 0 0,0-5 0,0 4 0,0-10 0,0 5 0,0-12 0,0 4 0,0-4 0,0 0 0,0 5 0,0 0 0,0 2 0,0 10 0,0 1 0,0 6 0,0 0 0,0-4 0,0 2 0,0-5 0,0 6 0,0-5 0,4 0 0,1-5 0,0 4 0,3-5 0,-7 1 0,7 4 0,-7-10 0,3 10 0,-4-4 0,0 0 0,0-2 0,0-5 0,0 0 0,4 1 0,-2-1 0,6-17 0,-7 18 0,8-17 0,-4 26 0,0-3 0,-1 0 0,0 4 0,-3-10 0,3 5 0,-4-1 0,0-3 0,0 8 0,0-8 0,0 9 0,0-10 0,0 14 0,0-6 0,0 12 0,0-7 0,0 7 0,0-15 0,0 14 0,0-14 0,0 15 0,0-7 0,0-3 0,0-5 0,0-6 0,0 0 0,0-6 0,0 4 0,0-4 0,0 6 0,0 0 0,0 6 0,0-5 0,0 10 0,0-10 0,0 10 0,-4-10 0,-2 5 0,-3-6 0,3 0 0,-2 0 0,6-12 0,-2 15 0,4-14 0,0 22 0,0-4 0,0 5 0,0 0 0,0-5 0,0-2 0,-4-4 0,3-1 0,-4 0 0,5-6 0,0 4 0,0-4 0,0 11 0,0-3 0,0 9 0,0-5 0,0 11 0,0-4 0,0 9 0,0-9 0,0 9 0,0-9 0,0 4 0,0 0 0,0-4 0,0 9 0,0-9 0,0 9 0,0-4 0,0 4 0,0 1 0,0 4 0,0-4 0,0 4 0,0 0 0,0-4 0,0 4 0,0 0 0,0-4 0,0 4 0,0 0 0,0-4 0,0 8 0,0-3 0,0 3 0,0-3 0,0 3 0,0-4 0,0 1 0,0 2 0,0-6 0,-3 7 0,2-8 0,-5 8 0,2-3 0,0 3 0,-3 1 0,6 0 0,-5-1 0,5 1 0,-2 0 0,3 0 0,0-3 0,0 2 0,0-3 0,0 5 0,-6 2 0,-13 0 0,-3 4 0,-15 0 0,8 0 0,-8 0 0,9 0 0,-5 0 0,7 0 0,3 0 0,-2 0 0,11 0 0,-6 0 0,8 0 0,-4 0 0,-1 0 0,-4 0 0,4 0 0,-4 0 0,5 0 0,-5 0 0,3 0 0,-3 0 0,5 0 0,3 0 0,-2 0 0,7 0 0,-8 0 0,8 0 0,-7 4 0,2-3 0,1 3 0,-3-4 0,2 3 0,-3-2 0,0 3 0,-5 0 0,3-3 0,-7 7 0,7-7 0,-7 3 0,2 0 0,-3-3 0,-1 7 0,0-7 0,0 6 0,0-6 0,0 3 0,0 0 0,1-3 0,-1 3 0,5-4 0,-4 0 0,8 0 0,-3 0 0,5 0 0,0 0 0,0 0 0,-8 0 0,6 0 0,-6 0 0,8 0 0,0 0 0,0 0 0,-5 0 0,3 0 0,-3 4 0,0-3 0,4 3 0,-4-4 0,4 3 0,1-2 0,0 3 0,-1-4 0,1 0 0,0 0 0,-5 0 0,3 0 0,-7 0 0,7 0 0,-19 0 0,16 0 0,-16 4 0,19-3 0,-3 3 0,5-4 0,0 0 0,-1 0 0,5 0 0,-3 0 0,2 0 0,-3 0 0,4 0 0,-4 0 0,4 0 0,-4 0 0,-5 0 0,3 0 0,-7 0 0,7 0 0,-8 0 0,4 0 0,-5 0 0,1 0 0,-1 0 0,5 0 0,-4 0 0,4 0 0,-5 0 0,0 0 0,0 0 0,-5 0 0,4 0 0,-4 0 0,-7 4 0,14-3 0,-13 3 0,16-4 0,0 0 0,-4 0 0,4 0 0,0 3 0,-4-2 0,8 3 0,-7-4 0,7 0 0,-3 0 0,0 0 0,-8 0 0,0 0 0,-5 0 0,7 0 0,-5 0 0,4 0 0,-9 0 0,3 0 0,-5 0 0,0 0 0,0 0 0,0 0 0,0-5 0,0 4 0,0-3 0,0 4 0,1 0 0,-1-4 0,0 3 0,-6-4 0,4 5 0,-10 0 0,-13-4 0,7 2 0,-6-2 0,12 4 0,10 0 0,2 0 0,1-5 0,10 4 0,-4-7 0,9 3 0,-2 1 0,3-4 0,-1 3 0,-2 0 0,7-2 0,-7 6 0,7-2 0,-3-1 0,5 3 0,0-2 0,-1-1 0,1 3 0,0-3 0,-5 0 0,7 3 0,-10-3 0,-2 0 0,2 3 0,-9-3 0,11 4 0,-5 0 0,0 0 0,-5 0 0,4 0 0,-4 0 0,5 0 0,0 0 0,5 0 0,-4 0 0,4 0 0,-5 0 0,0 0 0,1 0 0,-1 0 0,0 0 0,0 0 0,0 0 0,5 0 0,-4 0 0,9 0 0,-9 0 0,9 0 0,-9 0 0,4 0 0,0 0 0,-4 0 0,4 0 0,-4 0 0,-1 0 0,0 0 0,0 0 0,5 0 0,-3 0 0,3 4 0,-1-3 0,-2 3 0,7 0 0,-7-3 0,7 3 0,-8 0 0,9-3 0,-9 3 0,4-4 0,0 0 0,-3 4 0,3-4 0,-5 8 0,0-7 0,0 7 0,1-3 0,-1 4 0,1 0 0,-1 0 0,5-4 0,-4 3 0,4-3 0,0 0 0,1 2 0,5-6 0,0 3 0,-1-1 0,1-2 0,4 3 0,-4-4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3 0,0-2 0,-1 6 0,1-3 0,0 0 0,0 2 0,-1-5 0,1 6 0,-1-7 0,1 7 0,0-6 0,0 2 0,0-3 0,3 3 0,-3-2 0,3 2 0,-3-3 0,0 0 0,0 0 0,0 0 0,0 0 0,-1 0 0,1 0 0,0 0 0,3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7.30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8.04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49.28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2.53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2.03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2.99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3.71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4.21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4.69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5.32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7:1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24575,'21'0'0,"4"0"0,43 0 0,-1 0 0,6 0 0,15 0 0,-35 0 0,0 0 0,43 0 0,-37 0 0,-2 0 0,4 0 0,5-5 0,-5 4 0,0-9 0,-2 9 0,0-9 0,-4 9 0,4-4 0,-12 5 0,4 0 0,-4 0 0,-1 0 0,5 0 0,-4 0 0,6 0 0,-7 0 0,5 0 0,-4 0 0,-1 4 0,-1 2 0,-6 3 0,-5 1 0,4-1 0,-5 1 0,6-5 0,0 4 0,0-4 0,0 5 0,-1-5 0,1 4 0,0-8 0,6 3 0,-4-4 0,4 5 0,-6-4 0,6 3 0,1-4 0,7 0 0,0 5 0,0-4 0,6 9 0,-5-9 0,13 4 0,-13-5 0,5 0 0,1 0 0,-6 0 0,6 0 0,-7 0 0,-1 0 0,1 0 0,-7 0 0,6 0 0,-12 0 0,11 0 0,-10 0 0,4 0 0,-12 0 0,5 4 0,-10-3 0,10 4 0,-10-1 0,10-3 0,-10 3 0,9-4 0,-8 0 0,8 0 0,-9 4 0,5-3 0,-1 7 0,-4-7 0,10 8 0,-5-8 0,12 8 0,9-8 0,17 4 0,0-5 0,8 0 0,-11 0 0,-7 0 0,-2 0 0,-4 0 0,4 0 0,-3 0 0,1 0 0,10-3 0,-2 1 0,28 0 0,-28-8 0,-17 4 0,11-5 0,-12 1 0,-2 0 0,-16 5 0,-3-3 0,-5 3 0,-4 0 0,4 1 0,-4 1 0,-1 2 0,5-7 0,-4 7 0,9-7 0,-4 3 0,0-3 0,4-1 0,-4 0 0,0 4 0,4-3 0,2 3 0,0 0 0,21-8 0,-18 11 0,13-10 0,-22 7 0,-1 1 0,-8-3 0,2 6 0,2-2 0,-3 3 0,5-4 0,-6 3 0,3-3 0,0 4 0,1-3 0,-5 2 0,-1-3 0,-3 4 0,-1 0 0,0 0 0,1 0 0,-1-3 0,1 2 0,-1-2 0,4 3 0,6 0 0,1 0 0,20 0 0,-17 0 0,17 0 0,-16 0 0,0 0 0,-1 0 0,-4 0 0,-5 0 0,-1 0 0,1 0 0,0 0 0,0 0 0,4 0 0,-4 0 0,4 0 0,1 0 0,-1 0 0,5 0 0,-4 0 0,0 0 0,-5 0 0,-5 0 0,0 0 0,1 0 0,-1 0 0,0 0 0,0 0 0,0 0 0,0 0 0,0 0 0,0 0 0,1 0 0,-1 0 0,0 0 0,0 0 0,0 0 0,1 0 0,-1 0 0,0 0 0,0 0 0,1 0 0,-1 0 0,0 0 0,0 0 0,0 0 0,1 0 0,-4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5.74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6.47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1.07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1.63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7.04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7.63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8.94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9.96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0.41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0.86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7:2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24575,'11'0'0,"6"0"0,5 0 0,10 0 0,2 0 0,5 0 0,6 0 0,-5 0 0,11 0 0,-10 0 0,4 0 0,-6 0 0,0 0 0,0 0 0,0 0 0,-6 0 0,11 0 0,4 0 0,13 0 0,0 0 0,-1 0 0,-1 0 0,-10 0 0,15 0 0,-15 0 0,4 0 0,-8 0 0,-11 0 0,-2 0 0,-5 0 0,0 0 0,-1 0 0,1 0 0,5 0 0,2 0 0,5 0 0,0 0 0,0 0 0,0 0 0,-6 0 0,5 0 0,-10 0 0,4 0 0,-10 0 0,10 0 0,-9 0 0,9 0 0,0-4 0,15-2 0,-10-8 0,19 2 0,-15-1 0,19-3 0,-6 4 0,5-4 0,-13 6 0,5 0 0,-10 4 0,4-3 0,0 8 0,1-8 0,13 8 0,-10-8 0,9 8 0,11-9 0,-17 4 0,29-1 0,-33-2 0,18 8 0,12-4 0,-19 5 0,16 0 0,-29-5 0,7 4 0,-7-3 0,6-1 0,-6 4 0,7-9 0,-7 9 0,-1-8 0,-11 8 0,3-3 0,-9 4 0,0 0 0,-7 0 0,-9 0 0,14 0 0,-7 0 0,13 0 0,1 0 0,0 0 0,30 0 0,-13 0 0,14 0 0,-19 0 0,-11 0 0,-2 0 0,13 0 0,-13 0 0,18 0 0,-3 0 0,-11 0 0,21 0 0,-16 0 0,12-5 0,-7 4 0,6-4 0,-12 5 0,5-4 0,-6 3 0,0-3 0,0-1 0,0 0 0,6-1 0,2-3 0,-1 8 0,5-3 0,-4 4 0,0 0 0,-2 0 0,-6 0 0,-10 0 0,-3-4 0,-5 3 0,1-3 0,0 4 0,-1 0 0,-5 0 0,1 0 0,-1 0 0,5 0 0,1 0 0,10 0 0,2 0 0,11 0 0,-10 0 0,22 6 0,-15-5 0,12 4 0,-3 0 0,-16-4 0,9 8 0,-21-8 0,8 7 0,-13-7 0,3 7 0,-5-7 0,5 6 0,-4-6 0,9 7 0,-4-7 0,5 7 0,0-3 0,-5 0 0,-1-1 0,-8-1 0,-2-2 0,-4 2 0,1-3 0,-1 0 0,0 0 0,0 0 0,1 0 0,-1 0 0,4 0 0,2 0 0,3 0 0,-4 0 0,0 0 0,-5 0 0,0 0 0,1 0 0,-1 0 0,0 0 0,4 0 0,-2 0 0,6 0 0,-7 0 0,8 4 0,-8-3 0,3 3 0,-3-4 0,-1 0 0,0 0 0,0 3 0,1-2 0,8 2 0,-3 1 0,8-4 0,-4 4 0,-5-1 0,-1-2 0,-3 2 0,-1 1 0,0-3 0,-3 5 0,0-5 0,-4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8.03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9.38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58.48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1.35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2.03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2.63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3.42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3.97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8.58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9.17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7:2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24575,'11'0'0,"11"0"0,13 0 0,26 0 0,26 0-794,-35 1 1,3-2 793,10-2 0,3 0 0,-1 2 0,1 0-689,9-2 0,2 0 689,-1 2 0,2 2 0,3-1 0,2 0 0,-1 0 0,0 0 0,1 0 0,-1 0 0,-5 0 0,0 0 0,0 0 0,-3 0 0,-12 0 0,-1 0-558,7 0 0,0 0 558,-11 0 0,-1 0 0,8 0 0,1 0 0,0 0 0,-1 0 0,-7 0 0,-1 0 0,8 0 0,-1 0 0,-6 0 0,-4 0-233,31 0 233,-32 0 0,-3 0 0,16 0 1008,12 0-1008,-6 0 1728,-18 0-1728,4 0 1287,-6 0-1287,-7 0 291,20 0-291,-22 0 0,21 0 0,-18 0 0,5 0 0,1 0 0,0 0 0,-7 0 0,-6 0 0,-8 0 0,-5 0 0,0 0 0,0 0 0,0-4 0,5-2 0,2-3 0,4-1 0,1-4 0,7 3 0,-6-7 0,5 6 0,0-2 0,-4 4 0,4 4 0,-12-2 0,5 7 0,-10-3 0,-1 4 0,-1 0 0,-4 0 0,0 0 0,-1 0 0,-4 0 0,-1 0 0,0-4 0,1 4 0,-1-4 0,7 4 0,-4-4 0,4 3 0,-7-2 0,1 3 0,-1 0 0,-4 0 0,4 0 0,-4 0 0,0 0 0,4 0 0,-4 0 0,4 0 0,1 0 0,-1 0 0,0 0 0,5 0 0,1 0 0,23 0 0,-14 0 0,18 0 0,-9 4 0,0-2 0,5 7 0,-6-8 0,0 3 0,-5-4 0,-2 0 0,-5 0 0,0 0 0,0 0 0,-5 0 0,3 0 0,-3 0 0,0 0 0,-1 0 0,-4 0 0,-5 0 0,-1 0 0,1 0 0,-4 0 0,3 0 0,-3 0 0,-1 0 0,4 0 0,-3-3 0,8 2 0,-8-2 0,18 3 0,-12 0 0,23 0 0,-8-5 0,10 4 0,0-7 0,0 6 0,-1-2 0,-9 1 0,2 2 0,-17-3 0,2 4 0,-9 0 0,1 0 0,-1 0 0,0 0 0,4 0 0,2-4 0,3 3 0,5-6 0,-4 2 0,4 0 0,-4-2 0,-1 6 0,-4-2 0,0 3 0,-5 0 0,0 0 0,1-4 0,-1 3 0,0-2 0,15 3 0,-7-3 0,11 2 0,7-8 0,-13 5 0,12-6 0,-15 6 0,-1 0 0,-4 1 0,4 2 0,-8-2 0,3 3 0,-3 0 0,-1 0 0,4 0 0,-3-3 0,7 2 0,-7-3 0,12 4 0,-6 0 0,7-3 0,-5 2 0,-4-3 0,-1 4 0,-4 0 0,1 0 0,-1 0 0,1 0 0,-1 0 0,0 0 0,0 0 0,0 0 0,1 0 0,-1 0 0,5 0 0,-4 0 0,3 0 0,-3 0 0,-1 0 0,0 0 0,0 0 0,1 0 0,-1 0 0,0 0 0,1 0 0,-1 0 0,0 0 0,-2 0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09.71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10.36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10.88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18.30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18.89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19.661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0.63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1.060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1.54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2.371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7:3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24575,'0'-11'0,"12"-4"0,-1 3 0,14-6 0,-3 1 0,11-2 0,0 1 0,1-1 0,3-1 0,-3 6 0,11-5 0,-5 8 0,12-4 0,-6 5 0,7-1 0,-1 5 0,1-3 0,-7 8 0,-1-8 0,-1 8 0,-4-4 0,5 1 0,-11 3 0,3-3 0,-3 4 0,5 0 0,0 0 0,0 0 0,0 0 0,0 0 0,6 0 0,-5 0 0,12 0 0,-6 0 0,7 0 0,-1 0 0,1 0 0,6 0 0,-5 0 0,5 4 0,-6 2 0,6 0 0,-4 3 0,27-7 0,-36 2 0,34-4 0,-15 0 0,-6 0 0,37 0 0,-50 0 0,7 0 0,-1 0 0,-3 0 0,40 0 0,-34 0 0,13 0 0,0 0 0,-7 0 0,5 5 0,-5-4 0,0 9 0,-1-9 0,-1 9 0,-5-9 0,6 9 0,-1-9 0,-4 4 0,-2-1 0,-2-3 0,-5 4 0,18-1 0,-9-3 0,3 3 0,-18-4 0,-3 0 0,-3 0 0,-1 0 0,5 0 0,-10 0 0,4 0 0,-5 0 0,0 0 0,-1 0 0,-2 0 0,8 0 0,-2 0 0,15 0 0,-4 0 0,4 0 0,-6 0 0,0 0 0,-6 0 0,-1 0 0,-5 0 0,-5 0 0,-1 0 0,-4 0 0,4 0 0,1 0 0,5 0 0,0 0 0,-1-4 0,7 3 0,-10-3 0,8 4 0,-9-4 0,0 3 0,-1-3 0,-4 4 0,-1 0 0,5-4 0,-3 3 0,12-3 0,-6 1 0,8 2 0,0-8 0,-4 8 0,4-3 0,-5 4 0,-5-4 0,-1 3 0,0-2 0,-3 3 0,7 0 0,-3 0 0,11 0 0,0 0 0,6 0 0,0 0 0,0-5 0,-5 4 0,3-3 0,-9 4 0,4 0 0,-6 0 0,-4 0 0,-1 0 0,0 0 0,-3 0 0,7 0 0,-3 0 0,10 0 0,-3 0 0,3 0 0,0 0 0,-4 0 0,0 0 0,-2 0 0,-4 0 0,5 0 0,-5 0 0,-1 0 0,0 0 0,-4 0 0,4 0 0,-5 4 0,-3-3 0,2 6 0,-7-6 0,8 2 0,-8 1 0,7-4 0,-6 4 0,6-4 0,-6 0 0,6 0 0,-7 0 0,8 0 0,-8 0 0,7 0 0,-6 0 0,2 0 0,0 0 0,-2 0 0,6 0 0,2 0 0,0 0 0,4 0 0,-4 0 0,-1 0 0,-4 0 0,0 0 0,-5 0 0,0 0 0,1 0 0,-1 0 0,0 0 0,0 0 0,4 0 0,6-4 0,5 3 0,5-7 0,-5 7 0,4-7 0,-9 7 0,4-3 0,-9 1 0,4 2 0,-8-3 0,3 4 0,-3 0 0,-4-3 0,2 2 0,-2-5 0,3 5 0,0-2 0,1-1 0,-1 4 0,1-4 0,-4 1 0,2 3 0,-2-4 0,3 4 0,0 0 0,-2-3 0,1 2 0,-2-2 0,3 3 0,0-3 0,0 2 0,0-2 0,0 3 0,1 0 0,-1 0 0,0 0 0,-3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2.93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3.63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4.08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4.54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5.06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5.93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6.62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8.02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9.15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29.590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3.89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0.55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0.04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1.07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1.80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2.48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3.09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3.81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4.70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5.24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5.78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9:34.50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6.31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6.83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37.67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42.55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44.15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44.94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3.32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3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4.9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20:55.68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0131"/>
            <a:ext cx="10363200" cy="436123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79556"/>
            <a:ext cx="9144000" cy="302444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66945"/>
            <a:ext cx="2628900" cy="10616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66945"/>
            <a:ext cx="7734300" cy="10616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23045"/>
            <a:ext cx="10515600" cy="52108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383210"/>
            <a:ext cx="10515600" cy="274027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6948"/>
            <a:ext cx="10515600" cy="2421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70846"/>
            <a:ext cx="5157787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75821"/>
            <a:ext cx="5157787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70846"/>
            <a:ext cx="5183188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75821"/>
            <a:ext cx="5183188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03653"/>
            <a:ext cx="6172200" cy="89022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03653"/>
            <a:ext cx="6172200" cy="890226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66948"/>
            <a:ext cx="10515600" cy="2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34724"/>
            <a:ext cx="10515600" cy="794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10641"/>
            <a:ext cx="41148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8.xml"/><Relationship Id="rId21" Type="http://schemas.openxmlformats.org/officeDocument/2006/relationships/customXml" Target="../ink/ink14.xml"/><Relationship Id="rId42" Type="http://schemas.openxmlformats.org/officeDocument/2006/relationships/customXml" Target="../ink/ink35.xml"/><Relationship Id="rId63" Type="http://schemas.openxmlformats.org/officeDocument/2006/relationships/customXml" Target="../ink/ink56.xml"/><Relationship Id="rId84" Type="http://schemas.openxmlformats.org/officeDocument/2006/relationships/customXml" Target="../ink/ink76.xml"/><Relationship Id="rId138" Type="http://schemas.openxmlformats.org/officeDocument/2006/relationships/image" Target="../media/image10.png"/><Relationship Id="rId107" Type="http://schemas.openxmlformats.org/officeDocument/2006/relationships/customXml" Target="../ink/ink98.xml"/><Relationship Id="rId11" Type="http://schemas.openxmlformats.org/officeDocument/2006/relationships/image" Target="../media/image4.png"/><Relationship Id="rId32" Type="http://schemas.openxmlformats.org/officeDocument/2006/relationships/customXml" Target="../ink/ink25.xml"/><Relationship Id="rId53" Type="http://schemas.openxmlformats.org/officeDocument/2006/relationships/customXml" Target="../ink/ink46.xml"/><Relationship Id="rId74" Type="http://schemas.openxmlformats.org/officeDocument/2006/relationships/customXml" Target="../ink/ink66.xml"/><Relationship Id="rId128" Type="http://schemas.openxmlformats.org/officeDocument/2006/relationships/customXml" Target="../ink/ink119.xml"/><Relationship Id="rId149" Type="http://schemas.openxmlformats.org/officeDocument/2006/relationships/customXml" Target="../ink/ink134.xml"/><Relationship Id="rId5" Type="http://schemas.openxmlformats.org/officeDocument/2006/relationships/customXml" Target="../ink/ink3.xml"/><Relationship Id="rId95" Type="http://schemas.openxmlformats.org/officeDocument/2006/relationships/customXml" Target="../ink/ink87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Relationship Id="rId43" Type="http://schemas.openxmlformats.org/officeDocument/2006/relationships/customXml" Target="../ink/ink36.xml"/><Relationship Id="rId48" Type="http://schemas.openxmlformats.org/officeDocument/2006/relationships/customXml" Target="../ink/ink41.xml"/><Relationship Id="rId64" Type="http://schemas.openxmlformats.org/officeDocument/2006/relationships/customXml" Target="../ink/ink57.xml"/><Relationship Id="rId69" Type="http://schemas.openxmlformats.org/officeDocument/2006/relationships/customXml" Target="../ink/ink62.xml"/><Relationship Id="rId113" Type="http://schemas.openxmlformats.org/officeDocument/2006/relationships/customXml" Target="../ink/ink104.xml"/><Relationship Id="rId118" Type="http://schemas.openxmlformats.org/officeDocument/2006/relationships/customXml" Target="../ink/ink109.xml"/><Relationship Id="rId134" Type="http://schemas.openxmlformats.org/officeDocument/2006/relationships/customXml" Target="../ink/ink125.xml"/><Relationship Id="rId139" Type="http://schemas.openxmlformats.org/officeDocument/2006/relationships/customXml" Target="../ink/ink128.xml"/><Relationship Id="rId80" Type="http://schemas.openxmlformats.org/officeDocument/2006/relationships/customXml" Target="../ink/ink72.xml"/><Relationship Id="rId85" Type="http://schemas.openxmlformats.org/officeDocument/2006/relationships/customXml" Target="../ink/ink77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33" Type="http://schemas.openxmlformats.org/officeDocument/2006/relationships/customXml" Target="../ink/ink26.xml"/><Relationship Id="rId38" Type="http://schemas.openxmlformats.org/officeDocument/2006/relationships/customXml" Target="../ink/ink31.xml"/><Relationship Id="rId59" Type="http://schemas.openxmlformats.org/officeDocument/2006/relationships/customXml" Target="../ink/ink52.xml"/><Relationship Id="rId103" Type="http://schemas.openxmlformats.org/officeDocument/2006/relationships/customXml" Target="../ink/ink95.xml"/><Relationship Id="rId108" Type="http://schemas.openxmlformats.org/officeDocument/2006/relationships/customXml" Target="../ink/ink99.xml"/><Relationship Id="rId124" Type="http://schemas.openxmlformats.org/officeDocument/2006/relationships/customXml" Target="../ink/ink115.xml"/><Relationship Id="rId129" Type="http://schemas.openxmlformats.org/officeDocument/2006/relationships/customXml" Target="../ink/ink120.xml"/><Relationship Id="rId54" Type="http://schemas.openxmlformats.org/officeDocument/2006/relationships/customXml" Target="../ink/ink47.xml"/><Relationship Id="rId70" Type="http://schemas.openxmlformats.org/officeDocument/2006/relationships/customXml" Target="../ink/ink63.xml"/><Relationship Id="rId75" Type="http://schemas.openxmlformats.org/officeDocument/2006/relationships/customXml" Target="../ink/ink67.xml"/><Relationship Id="rId91" Type="http://schemas.openxmlformats.org/officeDocument/2006/relationships/customXml" Target="../ink/ink83.xml"/><Relationship Id="rId96" Type="http://schemas.openxmlformats.org/officeDocument/2006/relationships/customXml" Target="../ink/ink88.xml"/><Relationship Id="rId140" Type="http://schemas.openxmlformats.org/officeDocument/2006/relationships/image" Target="../media/image11.png"/><Relationship Id="rId145" Type="http://schemas.openxmlformats.org/officeDocument/2006/relationships/customXml" Target="../ink/ink1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23" Type="http://schemas.openxmlformats.org/officeDocument/2006/relationships/customXml" Target="../ink/ink16.xml"/><Relationship Id="rId28" Type="http://schemas.openxmlformats.org/officeDocument/2006/relationships/customXml" Target="../ink/ink21.xml"/><Relationship Id="rId49" Type="http://schemas.openxmlformats.org/officeDocument/2006/relationships/customXml" Target="../ink/ink42.xml"/><Relationship Id="rId114" Type="http://schemas.openxmlformats.org/officeDocument/2006/relationships/customXml" Target="../ink/ink105.xml"/><Relationship Id="rId119" Type="http://schemas.openxmlformats.org/officeDocument/2006/relationships/customXml" Target="../ink/ink110.xml"/><Relationship Id="rId44" Type="http://schemas.openxmlformats.org/officeDocument/2006/relationships/customXml" Target="../ink/ink37.xml"/><Relationship Id="rId60" Type="http://schemas.openxmlformats.org/officeDocument/2006/relationships/customXml" Target="../ink/ink53.xml"/><Relationship Id="rId65" Type="http://schemas.openxmlformats.org/officeDocument/2006/relationships/customXml" Target="../ink/ink58.xml"/><Relationship Id="rId81" Type="http://schemas.openxmlformats.org/officeDocument/2006/relationships/customXml" Target="../ink/ink73.xml"/><Relationship Id="rId86" Type="http://schemas.openxmlformats.org/officeDocument/2006/relationships/customXml" Target="../ink/ink78.xml"/><Relationship Id="rId130" Type="http://schemas.openxmlformats.org/officeDocument/2006/relationships/customXml" Target="../ink/ink121.xml"/><Relationship Id="rId135" Type="http://schemas.openxmlformats.org/officeDocument/2006/relationships/customXml" Target="../ink/ink126.xml"/><Relationship Id="rId13" Type="http://schemas.openxmlformats.org/officeDocument/2006/relationships/image" Target="../media/image5.png"/><Relationship Id="rId18" Type="http://schemas.openxmlformats.org/officeDocument/2006/relationships/customXml" Target="../ink/ink11.xml"/><Relationship Id="rId39" Type="http://schemas.openxmlformats.org/officeDocument/2006/relationships/customXml" Target="../ink/ink32.xml"/><Relationship Id="rId109" Type="http://schemas.openxmlformats.org/officeDocument/2006/relationships/customXml" Target="../ink/ink100.xml"/><Relationship Id="rId34" Type="http://schemas.openxmlformats.org/officeDocument/2006/relationships/customXml" Target="../ink/ink27.xml"/><Relationship Id="rId50" Type="http://schemas.openxmlformats.org/officeDocument/2006/relationships/customXml" Target="../ink/ink43.xml"/><Relationship Id="rId55" Type="http://schemas.openxmlformats.org/officeDocument/2006/relationships/customXml" Target="../ink/ink48.xml"/><Relationship Id="rId76" Type="http://schemas.openxmlformats.org/officeDocument/2006/relationships/customXml" Target="../ink/ink68.xml"/><Relationship Id="rId97" Type="http://schemas.openxmlformats.org/officeDocument/2006/relationships/customXml" Target="../ink/ink89.xml"/><Relationship Id="rId104" Type="http://schemas.openxmlformats.org/officeDocument/2006/relationships/customXml" Target="../ink/ink96.xml"/><Relationship Id="rId120" Type="http://schemas.openxmlformats.org/officeDocument/2006/relationships/customXml" Target="../ink/ink111.xml"/><Relationship Id="rId125" Type="http://schemas.openxmlformats.org/officeDocument/2006/relationships/customXml" Target="../ink/ink116.xml"/><Relationship Id="rId141" Type="http://schemas.openxmlformats.org/officeDocument/2006/relationships/customXml" Target="../ink/ink129.xml"/><Relationship Id="rId146" Type="http://schemas.openxmlformats.org/officeDocument/2006/relationships/image" Target="../media/image14.png"/><Relationship Id="rId7" Type="http://schemas.openxmlformats.org/officeDocument/2006/relationships/image" Target="../media/image2.png"/><Relationship Id="rId71" Type="http://schemas.openxmlformats.org/officeDocument/2006/relationships/image" Target="../media/image7.png"/><Relationship Id="rId92" Type="http://schemas.openxmlformats.org/officeDocument/2006/relationships/customXml" Target="../ink/ink84.xml"/><Relationship Id="rId2" Type="http://schemas.openxmlformats.org/officeDocument/2006/relationships/customXml" Target="../ink/ink1.xml"/><Relationship Id="rId29" Type="http://schemas.openxmlformats.org/officeDocument/2006/relationships/customXml" Target="../ink/ink22.xml"/><Relationship Id="rId24" Type="http://schemas.openxmlformats.org/officeDocument/2006/relationships/customXml" Target="../ink/ink17.xml"/><Relationship Id="rId40" Type="http://schemas.openxmlformats.org/officeDocument/2006/relationships/customXml" Target="../ink/ink33.xml"/><Relationship Id="rId45" Type="http://schemas.openxmlformats.org/officeDocument/2006/relationships/customXml" Target="../ink/ink38.xml"/><Relationship Id="rId66" Type="http://schemas.openxmlformats.org/officeDocument/2006/relationships/customXml" Target="../ink/ink59.xml"/><Relationship Id="rId87" Type="http://schemas.openxmlformats.org/officeDocument/2006/relationships/customXml" Target="../ink/ink79.xml"/><Relationship Id="rId110" Type="http://schemas.openxmlformats.org/officeDocument/2006/relationships/customXml" Target="../ink/ink101.xml"/><Relationship Id="rId115" Type="http://schemas.openxmlformats.org/officeDocument/2006/relationships/customXml" Target="../ink/ink106.xml"/><Relationship Id="rId131" Type="http://schemas.openxmlformats.org/officeDocument/2006/relationships/customXml" Target="../ink/ink122.xml"/><Relationship Id="rId136" Type="http://schemas.openxmlformats.org/officeDocument/2006/relationships/image" Target="../media/image9.png"/><Relationship Id="rId61" Type="http://schemas.openxmlformats.org/officeDocument/2006/relationships/customXml" Target="../ink/ink54.xml"/><Relationship Id="rId82" Type="http://schemas.openxmlformats.org/officeDocument/2006/relationships/customXml" Target="../ink/ink74.xml"/><Relationship Id="rId19" Type="http://schemas.openxmlformats.org/officeDocument/2006/relationships/customXml" Target="../ink/ink12.xml"/><Relationship Id="rId14" Type="http://schemas.openxmlformats.org/officeDocument/2006/relationships/customXml" Target="../ink/ink8.xml"/><Relationship Id="rId30" Type="http://schemas.openxmlformats.org/officeDocument/2006/relationships/customXml" Target="../ink/ink23.xml"/><Relationship Id="rId35" Type="http://schemas.openxmlformats.org/officeDocument/2006/relationships/customXml" Target="../ink/ink28.xml"/><Relationship Id="rId56" Type="http://schemas.openxmlformats.org/officeDocument/2006/relationships/customXml" Target="../ink/ink49.xml"/><Relationship Id="rId77" Type="http://schemas.openxmlformats.org/officeDocument/2006/relationships/customXml" Target="../ink/ink69.xml"/><Relationship Id="rId100" Type="http://schemas.openxmlformats.org/officeDocument/2006/relationships/customXml" Target="../ink/ink92.xml"/><Relationship Id="rId105" Type="http://schemas.openxmlformats.org/officeDocument/2006/relationships/image" Target="../media/image8.png"/><Relationship Id="rId126" Type="http://schemas.openxmlformats.org/officeDocument/2006/relationships/customXml" Target="../ink/ink117.xml"/><Relationship Id="rId147" Type="http://schemas.openxmlformats.org/officeDocument/2006/relationships/customXml" Target="../ink/ink132.xml"/><Relationship Id="rId8" Type="http://schemas.openxmlformats.org/officeDocument/2006/relationships/customXml" Target="../ink/ink5.xml"/><Relationship Id="rId51" Type="http://schemas.openxmlformats.org/officeDocument/2006/relationships/customXml" Target="../ink/ink44.xml"/><Relationship Id="rId72" Type="http://schemas.openxmlformats.org/officeDocument/2006/relationships/customXml" Target="../ink/ink64.xml"/><Relationship Id="rId93" Type="http://schemas.openxmlformats.org/officeDocument/2006/relationships/customXml" Target="../ink/ink85.xml"/><Relationship Id="rId98" Type="http://schemas.openxmlformats.org/officeDocument/2006/relationships/customXml" Target="../ink/ink90.xml"/><Relationship Id="rId121" Type="http://schemas.openxmlformats.org/officeDocument/2006/relationships/customXml" Target="../ink/ink112.xml"/><Relationship Id="rId142" Type="http://schemas.openxmlformats.org/officeDocument/2006/relationships/image" Target="../media/image12.png"/><Relationship Id="rId3" Type="http://schemas.openxmlformats.org/officeDocument/2006/relationships/image" Target="../media/image1.png"/><Relationship Id="rId25" Type="http://schemas.openxmlformats.org/officeDocument/2006/relationships/customXml" Target="../ink/ink18.xml"/><Relationship Id="rId46" Type="http://schemas.openxmlformats.org/officeDocument/2006/relationships/customXml" Target="../ink/ink39.xml"/><Relationship Id="rId67" Type="http://schemas.openxmlformats.org/officeDocument/2006/relationships/customXml" Target="../ink/ink60.xml"/><Relationship Id="rId116" Type="http://schemas.openxmlformats.org/officeDocument/2006/relationships/customXml" Target="../ink/ink107.xml"/><Relationship Id="rId137" Type="http://schemas.openxmlformats.org/officeDocument/2006/relationships/customXml" Target="../ink/ink127.xml"/><Relationship Id="rId20" Type="http://schemas.openxmlformats.org/officeDocument/2006/relationships/customXml" Target="../ink/ink13.xml"/><Relationship Id="rId41" Type="http://schemas.openxmlformats.org/officeDocument/2006/relationships/customXml" Target="../ink/ink34.xml"/><Relationship Id="rId62" Type="http://schemas.openxmlformats.org/officeDocument/2006/relationships/customXml" Target="../ink/ink55.xml"/><Relationship Id="rId83" Type="http://schemas.openxmlformats.org/officeDocument/2006/relationships/customXml" Target="../ink/ink75.xml"/><Relationship Id="rId88" Type="http://schemas.openxmlformats.org/officeDocument/2006/relationships/customXml" Target="../ink/ink80.xml"/><Relationship Id="rId111" Type="http://schemas.openxmlformats.org/officeDocument/2006/relationships/customXml" Target="../ink/ink102.xml"/><Relationship Id="rId132" Type="http://schemas.openxmlformats.org/officeDocument/2006/relationships/customXml" Target="../ink/ink123.xml"/><Relationship Id="rId15" Type="http://schemas.openxmlformats.org/officeDocument/2006/relationships/image" Target="../media/image6.png"/><Relationship Id="rId36" Type="http://schemas.openxmlformats.org/officeDocument/2006/relationships/customXml" Target="../ink/ink29.xml"/><Relationship Id="rId57" Type="http://schemas.openxmlformats.org/officeDocument/2006/relationships/customXml" Target="../ink/ink50.xml"/><Relationship Id="rId106" Type="http://schemas.openxmlformats.org/officeDocument/2006/relationships/customXml" Target="../ink/ink97.xml"/><Relationship Id="rId127" Type="http://schemas.openxmlformats.org/officeDocument/2006/relationships/customXml" Target="../ink/ink118.xml"/><Relationship Id="rId10" Type="http://schemas.openxmlformats.org/officeDocument/2006/relationships/customXml" Target="../ink/ink6.xml"/><Relationship Id="rId31" Type="http://schemas.openxmlformats.org/officeDocument/2006/relationships/customXml" Target="../ink/ink24.xml"/><Relationship Id="rId52" Type="http://schemas.openxmlformats.org/officeDocument/2006/relationships/customXml" Target="../ink/ink45.xml"/><Relationship Id="rId73" Type="http://schemas.openxmlformats.org/officeDocument/2006/relationships/customXml" Target="../ink/ink65.xml"/><Relationship Id="rId78" Type="http://schemas.openxmlformats.org/officeDocument/2006/relationships/customXml" Target="../ink/ink70.xml"/><Relationship Id="rId94" Type="http://schemas.openxmlformats.org/officeDocument/2006/relationships/customXml" Target="../ink/ink86.xml"/><Relationship Id="rId99" Type="http://schemas.openxmlformats.org/officeDocument/2006/relationships/customXml" Target="../ink/ink91.xml"/><Relationship Id="rId101" Type="http://schemas.openxmlformats.org/officeDocument/2006/relationships/customXml" Target="../ink/ink93.xml"/><Relationship Id="rId122" Type="http://schemas.openxmlformats.org/officeDocument/2006/relationships/customXml" Target="../ink/ink113.xml"/><Relationship Id="rId143" Type="http://schemas.openxmlformats.org/officeDocument/2006/relationships/customXml" Target="../ink/ink130.xml"/><Relationship Id="rId148" Type="http://schemas.openxmlformats.org/officeDocument/2006/relationships/customXml" Target="../ink/ink133.xml"/><Relationship Id="rId4" Type="http://schemas.openxmlformats.org/officeDocument/2006/relationships/customXml" Target="../ink/ink2.xml"/><Relationship Id="rId9" Type="http://schemas.openxmlformats.org/officeDocument/2006/relationships/image" Target="../media/image3.png"/><Relationship Id="rId26" Type="http://schemas.openxmlformats.org/officeDocument/2006/relationships/customXml" Target="../ink/ink19.xml"/><Relationship Id="rId47" Type="http://schemas.openxmlformats.org/officeDocument/2006/relationships/customXml" Target="../ink/ink40.xml"/><Relationship Id="rId68" Type="http://schemas.openxmlformats.org/officeDocument/2006/relationships/customXml" Target="../ink/ink61.xml"/><Relationship Id="rId89" Type="http://schemas.openxmlformats.org/officeDocument/2006/relationships/customXml" Target="../ink/ink81.xml"/><Relationship Id="rId112" Type="http://schemas.openxmlformats.org/officeDocument/2006/relationships/customXml" Target="../ink/ink103.xml"/><Relationship Id="rId133" Type="http://schemas.openxmlformats.org/officeDocument/2006/relationships/customXml" Target="../ink/ink124.xml"/><Relationship Id="rId16" Type="http://schemas.openxmlformats.org/officeDocument/2006/relationships/customXml" Target="../ink/ink9.xml"/><Relationship Id="rId37" Type="http://schemas.openxmlformats.org/officeDocument/2006/relationships/customXml" Target="../ink/ink30.xml"/><Relationship Id="rId58" Type="http://schemas.openxmlformats.org/officeDocument/2006/relationships/customXml" Target="../ink/ink51.xml"/><Relationship Id="rId79" Type="http://schemas.openxmlformats.org/officeDocument/2006/relationships/customXml" Target="../ink/ink71.xml"/><Relationship Id="rId102" Type="http://schemas.openxmlformats.org/officeDocument/2006/relationships/customXml" Target="../ink/ink94.xml"/><Relationship Id="rId123" Type="http://schemas.openxmlformats.org/officeDocument/2006/relationships/customXml" Target="../ink/ink114.xml"/><Relationship Id="rId144" Type="http://schemas.openxmlformats.org/officeDocument/2006/relationships/image" Target="../media/image13.png"/><Relationship Id="rId90" Type="http://schemas.openxmlformats.org/officeDocument/2006/relationships/customXml" Target="../ink/ink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008124-C545-7AF9-6E6D-54E0DDD68C6D}"/>
                  </a:ext>
                </a:extLst>
              </p14:cNvPr>
              <p14:cNvContentPartPr/>
              <p14:nvPr/>
            </p14:nvContentPartPr>
            <p14:xfrm>
              <a:off x="840969" y="4589856"/>
              <a:ext cx="2589480" cy="361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008124-C545-7AF9-6E6D-54E0DDD68C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329" y="4571856"/>
                <a:ext cx="2625120" cy="36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14:cNvPr>
              <p14:cNvContentPartPr/>
              <p14:nvPr/>
            </p14:nvContentPartPr>
            <p14:xfrm>
              <a:off x="4118211" y="2387364"/>
              <a:ext cx="2589480" cy="361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0571" y="2369364"/>
                <a:ext cx="2625120" cy="36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46B17C-E163-203C-33BD-256CB3E6FDEB}"/>
                  </a:ext>
                </a:extLst>
              </p14:cNvPr>
              <p14:cNvContentPartPr/>
              <p14:nvPr/>
            </p14:nvContentPartPr>
            <p14:xfrm>
              <a:off x="7371345" y="2387364"/>
              <a:ext cx="2589480" cy="3610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46B17C-E163-203C-33BD-256CB3E6FD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3705" y="2369364"/>
                <a:ext cx="2625120" cy="36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517DF2-5C6C-F5C7-337E-D5CA7AA5DF9B}"/>
                  </a:ext>
                </a:extLst>
              </p14:cNvPr>
              <p14:cNvContentPartPr/>
              <p14:nvPr/>
            </p14:nvContentPartPr>
            <p14:xfrm>
              <a:off x="4178037" y="4152084"/>
              <a:ext cx="2379240" cy="82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517DF2-5C6C-F5C7-337E-D5CA7AA5DF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9037" y="4143444"/>
                <a:ext cx="23968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032920-B348-D062-4A31-4738E424E0D9}"/>
                  </a:ext>
                </a:extLst>
              </p14:cNvPr>
              <p14:cNvContentPartPr/>
              <p14:nvPr/>
            </p14:nvContentPartPr>
            <p14:xfrm>
              <a:off x="4192797" y="5217768"/>
              <a:ext cx="2360880" cy="103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032920-B348-D062-4A31-4738E424E0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3797" y="5208768"/>
                <a:ext cx="23785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D942D7-E16E-8930-9184-00BBDC6AA389}"/>
                  </a:ext>
                </a:extLst>
              </p14:cNvPr>
              <p14:cNvContentPartPr/>
              <p14:nvPr/>
            </p14:nvContentPartPr>
            <p14:xfrm>
              <a:off x="7398117" y="4068204"/>
              <a:ext cx="2456280" cy="97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D942D7-E16E-8930-9184-00BBDC6AA3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9477" y="4059204"/>
                <a:ext cx="2473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9B56F5-69FF-5679-53F4-5B4D321E5755}"/>
                  </a:ext>
                </a:extLst>
              </p14:cNvPr>
              <p14:cNvContentPartPr/>
              <p14:nvPr/>
            </p14:nvContentPartPr>
            <p14:xfrm>
              <a:off x="7470117" y="5192844"/>
              <a:ext cx="2398680" cy="105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9B56F5-69FF-5679-53F4-5B4D321E57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1117" y="5183844"/>
                <a:ext cx="2416320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24811B0-C8AE-4C8C-BAF3-FB05657F5428}"/>
              </a:ext>
            </a:extLst>
          </p:cNvPr>
          <p:cNvSpPr txBox="1"/>
          <p:nvPr/>
        </p:nvSpPr>
        <p:spPr>
          <a:xfrm>
            <a:off x="1309168" y="4110587"/>
            <a:ext cx="16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Sampling frame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B9F2D-3752-2596-D996-0EA430AAA928}"/>
              </a:ext>
            </a:extLst>
          </p:cNvPr>
          <p:cNvSpPr txBox="1"/>
          <p:nvPr/>
        </p:nvSpPr>
        <p:spPr>
          <a:xfrm>
            <a:off x="4094103" y="1908095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Stratified sampling frame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54A23-64F8-C582-6446-D00314B1CB14}"/>
              </a:ext>
            </a:extLst>
          </p:cNvPr>
          <p:cNvSpPr txBox="1"/>
          <p:nvPr/>
        </p:nvSpPr>
        <p:spPr>
          <a:xfrm>
            <a:off x="7781292" y="1908095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Stratified sample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F6F0D-CED6-2B06-0BF2-2054F876E66E}"/>
              </a:ext>
            </a:extLst>
          </p:cNvPr>
          <p:cNvSpPr txBox="1"/>
          <p:nvPr/>
        </p:nvSpPr>
        <p:spPr>
          <a:xfrm>
            <a:off x="5821295" y="2437476"/>
            <a:ext cx="83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50%</a:t>
            </a:r>
          </a:p>
          <a:p>
            <a:pPr algn="r"/>
            <a:r>
              <a:rPr lang="en-US" dirty="0"/>
              <a:t>N=25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BB9B6F-788C-EF0E-E5AF-BE899AF33BF3}"/>
              </a:ext>
            </a:extLst>
          </p:cNvPr>
          <p:cNvSpPr txBox="1"/>
          <p:nvPr/>
        </p:nvSpPr>
        <p:spPr>
          <a:xfrm>
            <a:off x="5906866" y="4217750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30%</a:t>
            </a:r>
          </a:p>
          <a:p>
            <a:pPr algn="r"/>
            <a:r>
              <a:rPr lang="en-US" dirty="0"/>
              <a:t>N=15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236D8-985E-DF01-EF7F-B59ABD507FA6}"/>
              </a:ext>
            </a:extLst>
          </p:cNvPr>
          <p:cNvSpPr txBox="1"/>
          <p:nvPr/>
        </p:nvSpPr>
        <p:spPr>
          <a:xfrm>
            <a:off x="5916307" y="5296643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20%</a:t>
            </a:r>
          </a:p>
          <a:p>
            <a:pPr algn="r"/>
            <a:r>
              <a:rPr lang="en-US" dirty="0"/>
              <a:t>N=10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A43739-84D0-1347-E3F3-55F0F475CBB0}"/>
                  </a:ext>
                </a:extLst>
              </p14:cNvPr>
              <p14:cNvContentPartPr/>
              <p14:nvPr/>
            </p14:nvContentPartPr>
            <p14:xfrm>
              <a:off x="1117667" y="487820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A43739-84D0-1347-E3F3-55F0F475CB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5027" y="48152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66411BF-0B64-FB7D-D028-12DDFE27DD53}"/>
                  </a:ext>
                </a:extLst>
              </p14:cNvPr>
              <p14:cNvContentPartPr/>
              <p14:nvPr/>
            </p14:nvContentPartPr>
            <p14:xfrm>
              <a:off x="1591787" y="5740405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66411BF-0B64-FB7D-D028-12DDFE27DD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9147" y="56774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DA1C596-FB3C-6662-0EA2-B567791D0F92}"/>
                  </a:ext>
                </a:extLst>
              </p14:cNvPr>
              <p14:cNvContentPartPr/>
              <p14:nvPr/>
            </p14:nvContentPartPr>
            <p14:xfrm>
              <a:off x="1664867" y="6562285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DA1C596-FB3C-6662-0EA2-B567791D0F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1867" y="64992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8CB610-D0AD-4274-95E1-DCA247614C4D}"/>
                  </a:ext>
                </a:extLst>
              </p14:cNvPr>
              <p14:cNvContentPartPr/>
              <p14:nvPr/>
            </p14:nvContentPartPr>
            <p14:xfrm>
              <a:off x="1343747" y="739928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8CB610-D0AD-4274-95E1-DCA247614C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0747" y="73366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BCD25C-47F4-5944-F478-767EB3594988}"/>
                  </a:ext>
                </a:extLst>
              </p14:cNvPr>
              <p14:cNvContentPartPr/>
              <p14:nvPr/>
            </p14:nvContentPartPr>
            <p14:xfrm>
              <a:off x="2455427" y="7595485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BCD25C-47F4-5944-F478-767EB35949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92427" y="75324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16A772A-2F40-F587-CE2A-7BEAE4277C43}"/>
                  </a:ext>
                </a:extLst>
              </p14:cNvPr>
              <p14:cNvContentPartPr/>
              <p14:nvPr/>
            </p14:nvContentPartPr>
            <p14:xfrm>
              <a:off x="2595107" y="6845245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16A772A-2F40-F587-CE2A-7BEAE4277C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2107" y="67826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996E27E-72B8-29F7-5049-F7489E3F935A}"/>
                  </a:ext>
                </a:extLst>
              </p14:cNvPr>
              <p14:cNvContentPartPr/>
              <p14:nvPr/>
            </p14:nvContentPartPr>
            <p14:xfrm>
              <a:off x="2010467" y="7120645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996E27E-72B8-29F7-5049-F7489E3F93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7467" y="70580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1D15C71-035F-F6E6-DC1F-B3EEA202E274}"/>
                  </a:ext>
                </a:extLst>
              </p14:cNvPr>
              <p14:cNvContentPartPr/>
              <p14:nvPr/>
            </p14:nvContentPartPr>
            <p14:xfrm>
              <a:off x="2781947" y="6105085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1D15C71-035F-F6E6-DC1F-B3EEA202E2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18947" y="60420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4FABA8-1203-3012-A208-C3088E70AEA4}"/>
                  </a:ext>
                </a:extLst>
              </p14:cNvPr>
              <p14:cNvContentPartPr/>
              <p14:nvPr/>
            </p14:nvContentPartPr>
            <p14:xfrm>
              <a:off x="1803107" y="5052085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4FABA8-1203-3012-A208-C3088E70AE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40107" y="49894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37DD072-9AB1-45DC-61D4-66070693F191}"/>
                  </a:ext>
                </a:extLst>
              </p14:cNvPr>
              <p14:cNvContentPartPr/>
              <p14:nvPr/>
            </p14:nvContentPartPr>
            <p14:xfrm>
              <a:off x="2888147" y="4998085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37DD072-9AB1-45DC-61D4-66070693F1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5147" y="4935085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B796DB9-F74B-863E-8D59-3818263EE52F}"/>
              </a:ext>
            </a:extLst>
          </p:cNvPr>
          <p:cNvGrpSpPr/>
          <p:nvPr/>
        </p:nvGrpSpPr>
        <p:grpSpPr>
          <a:xfrm>
            <a:off x="2318267" y="5571205"/>
            <a:ext cx="519120" cy="51120"/>
            <a:chOff x="2543735" y="2210632"/>
            <a:chExt cx="519120" cy="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3FD807-54BB-A7E6-DF6C-A8317BC16F59}"/>
                    </a:ext>
                  </a:extLst>
                </p14:cNvPr>
                <p14:cNvContentPartPr/>
                <p14:nvPr/>
              </p14:nvContentPartPr>
              <p14:xfrm>
                <a:off x="2543735" y="2210632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3FD807-54BB-A7E6-DF6C-A8317BC16F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1095" y="21479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1CCBDA-F408-4CA7-8469-CD29331ED2D6}"/>
                    </a:ext>
                  </a:extLst>
                </p14:cNvPr>
                <p14:cNvContentPartPr/>
                <p14:nvPr/>
              </p14:nvContentPartPr>
              <p14:xfrm>
                <a:off x="3062495" y="2261392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1CCBDA-F408-4CA7-8469-CD29331ED2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9855" y="21983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B225FD3-6871-A017-A1C7-8A04ABCCA777}"/>
                  </a:ext>
                </a:extLst>
              </p14:cNvPr>
              <p14:cNvContentPartPr/>
              <p14:nvPr/>
            </p14:nvContentPartPr>
            <p14:xfrm>
              <a:off x="2094347" y="6300565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B225FD3-6871-A017-A1C7-8A04ABCCA7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347" y="62375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3D9201-6505-39C8-12DE-041478BD15AB}"/>
                  </a:ext>
                </a:extLst>
              </p14:cNvPr>
              <p14:cNvContentPartPr/>
              <p14:nvPr/>
            </p14:nvContentPartPr>
            <p14:xfrm>
              <a:off x="1138547" y="6279685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3D9201-6505-39C8-12DE-041478BD15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5547" y="62170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75414B1-0ADE-D7CD-405D-4D4EB28C43F8}"/>
                  </a:ext>
                </a:extLst>
              </p14:cNvPr>
              <p14:cNvContentPartPr/>
              <p14:nvPr/>
            </p14:nvContentPartPr>
            <p14:xfrm>
              <a:off x="3006227" y="7428445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75414B1-0ADE-D7CD-405D-4D4EB28C43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3587" y="73658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3AFC46B-005E-DD16-B49D-4EAFE33F4C8A}"/>
                  </a:ext>
                </a:extLst>
              </p14:cNvPr>
              <p14:cNvContentPartPr/>
              <p14:nvPr/>
            </p14:nvContentPartPr>
            <p14:xfrm>
              <a:off x="1825427" y="7919485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3AFC46B-005E-DD16-B49D-4EAFE33F4C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2427" y="78564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9480D4-0463-91A8-3E20-5F7B0D7608CA}"/>
                  </a:ext>
                </a:extLst>
              </p14:cNvPr>
              <p14:cNvContentPartPr/>
              <p14:nvPr/>
            </p14:nvContentPartPr>
            <p14:xfrm>
              <a:off x="1382627" y="7849285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9480D4-0463-91A8-3E20-5F7B0D7608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19627" y="77866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43C248D-F61C-F9DA-AD44-8546AA2BDDC3}"/>
                  </a:ext>
                </a:extLst>
              </p14:cNvPr>
              <p14:cNvContentPartPr/>
              <p14:nvPr/>
            </p14:nvContentPartPr>
            <p14:xfrm>
              <a:off x="1694387" y="755264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43C248D-F61C-F9DA-AD44-8546AA2BDD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1387" y="74896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B4396E7-BEF3-52FA-6FB3-A5C24AABB973}"/>
                  </a:ext>
                </a:extLst>
              </p14:cNvPr>
              <p14:cNvContentPartPr/>
              <p14:nvPr/>
            </p14:nvContentPartPr>
            <p14:xfrm>
              <a:off x="1242947" y="6871525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4396E7-BEF3-52FA-6FB3-A5C24AABB9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47" y="68085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6E33BFA-B9EF-F907-5009-3816F31B648C}"/>
                  </a:ext>
                </a:extLst>
              </p14:cNvPr>
              <p14:cNvContentPartPr/>
              <p14:nvPr/>
            </p14:nvContentPartPr>
            <p14:xfrm>
              <a:off x="1615187" y="6194365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6E33BFA-B9EF-F907-5009-3816F31B64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2547" y="61317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8AAC282-EDBD-26BF-0B5B-0D51D695A923}"/>
                  </a:ext>
                </a:extLst>
              </p14:cNvPr>
              <p14:cNvContentPartPr/>
              <p14:nvPr/>
            </p14:nvContentPartPr>
            <p14:xfrm>
              <a:off x="1247267" y="5630965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8AAC282-EDBD-26BF-0B5B-0D51D695A9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4627" y="55683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95FE173-A2D2-F83B-549A-428DEB844D65}"/>
                  </a:ext>
                </a:extLst>
              </p14:cNvPr>
              <p14:cNvContentPartPr/>
              <p14:nvPr/>
            </p14:nvContentPartPr>
            <p14:xfrm>
              <a:off x="2181107" y="5134525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95FE173-A2D2-F83B-549A-428DEB844D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18107" y="50718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EC98999-5DE1-F9E9-99CD-0230C9DAEB90}"/>
                  </a:ext>
                </a:extLst>
              </p14:cNvPr>
              <p14:cNvContentPartPr/>
              <p14:nvPr/>
            </p14:nvContentPartPr>
            <p14:xfrm>
              <a:off x="2514467" y="6013645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EC98999-5DE1-F9E9-99CD-0230C9DAEB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1467" y="59510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E7F1D6A-2B6E-90F5-73FD-F50DA80C425A}"/>
                  </a:ext>
                </a:extLst>
              </p14:cNvPr>
              <p14:cNvContentPartPr/>
              <p14:nvPr/>
            </p14:nvContentPartPr>
            <p14:xfrm>
              <a:off x="2979947" y="6514405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E7F1D6A-2B6E-90F5-73FD-F50DA80C42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6947" y="64517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4A88F8C-141C-5D08-B820-865D4460B4AB}"/>
                  </a:ext>
                </a:extLst>
              </p14:cNvPr>
              <p14:cNvContentPartPr/>
              <p14:nvPr/>
            </p14:nvContentPartPr>
            <p14:xfrm>
              <a:off x="3014867" y="7916965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4A88F8C-141C-5D08-B820-865D4460B4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51867" y="78543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325FC31-E1E2-3E66-2261-2DF1C42A83B6}"/>
                  </a:ext>
                </a:extLst>
              </p14:cNvPr>
              <p14:cNvContentPartPr/>
              <p14:nvPr/>
            </p14:nvContentPartPr>
            <p14:xfrm>
              <a:off x="4488575" y="3546553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325FC31-E1E2-3E66-2261-2DF1C42A83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5575" y="348355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B8BD1CD-BD18-8E73-15BE-445569D94454}"/>
              </a:ext>
            </a:extLst>
          </p:cNvPr>
          <p:cNvGrpSpPr/>
          <p:nvPr/>
        </p:nvGrpSpPr>
        <p:grpSpPr>
          <a:xfrm>
            <a:off x="4420535" y="3136513"/>
            <a:ext cx="300240" cy="109800"/>
            <a:chOff x="4521215" y="1978432"/>
            <a:chExt cx="30024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DCE56A-34AB-431C-5A66-24A4CB0D8D82}"/>
                    </a:ext>
                  </a:extLst>
                </p14:cNvPr>
                <p14:cNvContentPartPr/>
                <p14:nvPr/>
              </p14:nvContentPartPr>
              <p14:xfrm>
                <a:off x="4821095" y="2087872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EDCE56A-34AB-431C-5A66-24A4CB0D8D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58455" y="20252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3087D2-1475-125F-6649-34C7A0357308}"/>
                    </a:ext>
                  </a:extLst>
                </p14:cNvPr>
                <p14:cNvContentPartPr/>
                <p14:nvPr/>
              </p14:nvContentPartPr>
              <p14:xfrm>
                <a:off x="4521215" y="1978432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3087D2-1475-125F-6649-34C7A03573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58575" y="19154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BAF2B0E-3076-FC22-9B10-A1018C6DF916}"/>
                  </a:ext>
                </a:extLst>
              </p14:cNvPr>
              <p14:cNvContentPartPr/>
              <p14:nvPr/>
            </p14:nvContentPartPr>
            <p14:xfrm>
              <a:off x="4886015" y="3597673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BAF2B0E-3076-FC22-9B10-A1018C6DF9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3375" y="35350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6565D1B-A868-2822-993F-AB953C63F852}"/>
              </a:ext>
            </a:extLst>
          </p:cNvPr>
          <p:cNvGrpSpPr/>
          <p:nvPr/>
        </p:nvGrpSpPr>
        <p:grpSpPr>
          <a:xfrm>
            <a:off x="4417655" y="3858313"/>
            <a:ext cx="432720" cy="33840"/>
            <a:chOff x="4518335" y="2700232"/>
            <a:chExt cx="432720" cy="3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8AD14B2-77BF-3CA5-A302-C0091C18013A}"/>
                    </a:ext>
                  </a:extLst>
                </p14:cNvPr>
                <p14:cNvContentPartPr/>
                <p14:nvPr/>
              </p14:nvContentPartPr>
              <p14:xfrm>
                <a:off x="4518335" y="2700232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8AD14B2-77BF-3CA5-A302-C0091C1801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55335" y="26375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33219B-A0BF-E8EC-4990-77B36DD31952}"/>
                    </a:ext>
                  </a:extLst>
                </p14:cNvPr>
                <p14:cNvContentPartPr/>
                <p14:nvPr/>
              </p14:nvContentPartPr>
              <p14:xfrm>
                <a:off x="4950695" y="2733712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33219B-A0BF-E8EC-4990-77B36DD319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88055" y="26707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5B75D06-A414-4011-F2FD-B781BA2E7C55}"/>
                  </a:ext>
                </a:extLst>
              </p14:cNvPr>
              <p14:cNvContentPartPr/>
              <p14:nvPr/>
            </p14:nvContentPartPr>
            <p14:xfrm>
              <a:off x="5311175" y="3922393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5B75D06-A414-4011-F2FD-B781BA2E7C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48535" y="38597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2EE2A4C-7C68-34B4-59CD-CFCED35A18F7}"/>
                  </a:ext>
                </a:extLst>
              </p14:cNvPr>
              <p14:cNvContentPartPr/>
              <p14:nvPr/>
            </p14:nvContentPartPr>
            <p14:xfrm>
              <a:off x="5190935" y="3469513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2EE2A4C-7C68-34B4-59CD-CFCED35A18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8295" y="34065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247D37B-EBD3-BB59-7287-B857B1CDCE1E}"/>
                  </a:ext>
                </a:extLst>
              </p14:cNvPr>
              <p14:cNvContentPartPr/>
              <p14:nvPr/>
            </p14:nvContentPartPr>
            <p14:xfrm>
              <a:off x="5011655" y="3148753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247D37B-EBD3-BB59-7287-B857B1CDCE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9015" y="308575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874709C5-7232-CBE9-D824-7FA482B92E64}"/>
              </a:ext>
            </a:extLst>
          </p:cNvPr>
          <p:cNvGrpSpPr/>
          <p:nvPr/>
        </p:nvGrpSpPr>
        <p:grpSpPr>
          <a:xfrm>
            <a:off x="4479575" y="2781193"/>
            <a:ext cx="540000" cy="28800"/>
            <a:chOff x="4580255" y="1623112"/>
            <a:chExt cx="540000" cy="2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F9413B-2F1F-FCD1-572E-1401BF710284}"/>
                    </a:ext>
                  </a:extLst>
                </p14:cNvPr>
                <p14:cNvContentPartPr/>
                <p14:nvPr/>
              </p14:nvContentPartPr>
              <p14:xfrm>
                <a:off x="4580255" y="1624552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F9413B-2F1F-FCD1-572E-1401BF7102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17615" y="15619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2D9C36-D7D7-D7C8-E5FE-B69D839C596C}"/>
                    </a:ext>
                  </a:extLst>
                </p14:cNvPr>
                <p14:cNvContentPartPr/>
                <p14:nvPr/>
              </p14:nvContentPartPr>
              <p14:xfrm>
                <a:off x="5119895" y="1651552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2D9C36-D7D7-D7C8-E5FE-B69D839C59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57255" y="15889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E3B11E1-24BB-342E-4DC5-2C8946DDDE90}"/>
                    </a:ext>
                  </a:extLst>
                </p14:cNvPr>
                <p14:cNvContentPartPr/>
                <p14:nvPr/>
              </p14:nvContentPartPr>
              <p14:xfrm>
                <a:off x="4853855" y="1623112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E3B11E1-24BB-342E-4DC5-2C8946DDDE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91215" y="15604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F7D623B-E909-E9A4-401E-1949F9D5E694}"/>
              </a:ext>
            </a:extLst>
          </p:cNvPr>
          <p:cNvGrpSpPr/>
          <p:nvPr/>
        </p:nvGrpSpPr>
        <p:grpSpPr>
          <a:xfrm>
            <a:off x="5361575" y="2684353"/>
            <a:ext cx="343440" cy="89280"/>
            <a:chOff x="5462255" y="1526272"/>
            <a:chExt cx="343440" cy="8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645036-B31A-B291-E9FC-05237AFA2ACE}"/>
                    </a:ext>
                  </a:extLst>
                </p14:cNvPr>
                <p14:cNvContentPartPr/>
                <p14:nvPr/>
              </p14:nvContentPartPr>
              <p14:xfrm>
                <a:off x="5462255" y="1526272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645036-B31A-B291-E9FC-05237AFA2A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99255" y="14632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EB37BA-30EE-5036-8DE8-615E1D607564}"/>
                    </a:ext>
                  </a:extLst>
                </p14:cNvPr>
                <p14:cNvContentPartPr/>
                <p14:nvPr/>
              </p14:nvContentPartPr>
              <p14:xfrm>
                <a:off x="5805335" y="1615192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EB37BA-30EE-5036-8DE8-615E1D6075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42695" y="15521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7FC58D4-39ED-A315-0EC6-8222CDAD5BBB}"/>
                  </a:ext>
                </a:extLst>
              </p14:cNvPr>
              <p14:cNvContentPartPr/>
              <p14:nvPr/>
            </p14:nvContentPartPr>
            <p14:xfrm>
              <a:off x="5598815" y="3609913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7FC58D4-39ED-A315-0EC6-8222CDAD5B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35815" y="35469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94981DF-D933-24CC-4F0C-CF0D5D9B0B27}"/>
                  </a:ext>
                </a:extLst>
              </p14:cNvPr>
              <p14:cNvContentPartPr/>
              <p14:nvPr/>
            </p14:nvContentPartPr>
            <p14:xfrm>
              <a:off x="5995535" y="3617833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94981DF-D933-24CC-4F0C-CF0D5D9B0B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32535" y="355483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555C722-BD83-B7CA-AFD5-C004BD995666}"/>
                  </a:ext>
                </a:extLst>
              </p14:cNvPr>
              <p14:cNvContentPartPr/>
              <p14:nvPr/>
            </p14:nvContentPartPr>
            <p14:xfrm>
              <a:off x="6162215" y="3328393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555C722-BD83-B7CA-AFD5-C004BD9956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99575" y="326539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62E07DE1-8D88-AC2C-02D2-958811EE2339}"/>
              </a:ext>
            </a:extLst>
          </p:cNvPr>
          <p:cNvGrpSpPr/>
          <p:nvPr/>
        </p:nvGrpSpPr>
        <p:grpSpPr>
          <a:xfrm>
            <a:off x="5520177" y="3118927"/>
            <a:ext cx="860040" cy="191160"/>
            <a:chOff x="5533175" y="1848112"/>
            <a:chExt cx="86004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4855D4-6C5F-118D-A6A1-CB51D56A6202}"/>
                    </a:ext>
                  </a:extLst>
                </p14:cNvPr>
                <p14:cNvContentPartPr/>
                <p14:nvPr/>
              </p14:nvContentPartPr>
              <p14:xfrm>
                <a:off x="5533175" y="1920112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4855D4-6C5F-118D-A6A1-CB51D56A62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70535" y="18571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F02830-9D7F-CF1C-05F8-CA1CA6738067}"/>
                    </a:ext>
                  </a:extLst>
                </p14:cNvPr>
                <p14:cNvContentPartPr/>
                <p14:nvPr/>
              </p14:nvContentPartPr>
              <p14:xfrm>
                <a:off x="5853935" y="2038912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F02830-9D7F-CF1C-05F8-CA1CA67380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90935" y="19759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DEFE47C-481A-FF14-7A2F-EECDEC943E6B}"/>
                    </a:ext>
                  </a:extLst>
                </p14:cNvPr>
                <p14:cNvContentPartPr/>
                <p14:nvPr/>
              </p14:nvContentPartPr>
              <p14:xfrm>
                <a:off x="6065255" y="1848112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DEFE47C-481A-FF14-7A2F-EECDEC943E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02615" y="17851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BF3DD2-3A76-1193-3C65-5F09E9E0B385}"/>
                    </a:ext>
                  </a:extLst>
                </p14:cNvPr>
                <p14:cNvContentPartPr/>
                <p14:nvPr/>
              </p14:nvContentPartPr>
              <p14:xfrm>
                <a:off x="6392855" y="1906432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BF3DD2-3A76-1193-3C65-5F09E9E0B3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29855" y="18434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9878E8E-FC2F-2301-22D6-0D012B9DA564}"/>
                  </a:ext>
                </a:extLst>
              </p14:cNvPr>
              <p14:cNvContentPartPr/>
              <p14:nvPr/>
            </p14:nvContentPartPr>
            <p14:xfrm>
              <a:off x="6357695" y="3775513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9878E8E-FC2F-2301-22D6-0D012B9DA5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4695" y="37125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F076D5F-9534-DCB3-92CF-E5523E90166D}"/>
                  </a:ext>
                </a:extLst>
              </p14:cNvPr>
              <p14:cNvContentPartPr/>
              <p14:nvPr/>
            </p14:nvContentPartPr>
            <p14:xfrm>
              <a:off x="6405575" y="3451873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F076D5F-9534-DCB3-92CF-E5523E9016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42575" y="33892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6E804AB6-A158-7DAC-E441-3A7DAEEA0AB2}"/>
              </a:ext>
            </a:extLst>
          </p:cNvPr>
          <p:cNvGrpSpPr/>
          <p:nvPr/>
        </p:nvGrpSpPr>
        <p:grpSpPr>
          <a:xfrm>
            <a:off x="5715815" y="3976753"/>
            <a:ext cx="315360" cy="15480"/>
            <a:chOff x="5816495" y="2818672"/>
            <a:chExt cx="315360" cy="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3C6B2E-9D97-EA77-92B3-5BABBBD1507F}"/>
                    </a:ext>
                  </a:extLst>
                </p14:cNvPr>
                <p14:cNvContentPartPr/>
                <p14:nvPr/>
              </p14:nvContentPartPr>
              <p14:xfrm>
                <a:off x="6131495" y="2833792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3C6B2E-9D97-EA77-92B3-5BABBBD150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8495" y="27711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91471AC-E24D-8A5F-BFC8-E725FA7F6897}"/>
                    </a:ext>
                  </a:extLst>
                </p14:cNvPr>
                <p14:cNvContentPartPr/>
                <p14:nvPr/>
              </p14:nvContentPartPr>
              <p14:xfrm>
                <a:off x="5816495" y="2818672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91471AC-E24D-8A5F-BFC8-E725FA7F68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53495" y="27556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3696123-0E6A-C5C5-1601-90611785120B}"/>
                  </a:ext>
                </a:extLst>
              </p14:cNvPr>
              <p14:cNvContentPartPr/>
              <p14:nvPr/>
            </p14:nvContentPartPr>
            <p14:xfrm>
              <a:off x="8285375" y="2814673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3696123-0E6A-C5C5-1601-9061178512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22375" y="275203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2311A0C-0EE7-BB19-C4FD-E93946196A7C}"/>
                  </a:ext>
                </a:extLst>
              </p14:cNvPr>
              <p14:cNvContentPartPr/>
              <p14:nvPr/>
            </p14:nvContentPartPr>
            <p14:xfrm>
              <a:off x="8786135" y="2635753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2311A0C-0EE7-BB19-C4FD-E93946196A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23135" y="25731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6F81035-DDBA-8CFD-3D96-10F34B2DAD5B}"/>
                  </a:ext>
                </a:extLst>
              </p14:cNvPr>
              <p14:cNvContentPartPr/>
              <p14:nvPr/>
            </p14:nvContentPartPr>
            <p14:xfrm>
              <a:off x="8790455" y="2937793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6F81035-DDBA-8CFD-3D96-10F34B2DAD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27455" y="28751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2907DDA-8583-7A36-8AEE-B5272CA28B01}"/>
                  </a:ext>
                </a:extLst>
              </p14:cNvPr>
              <p14:cNvContentPartPr/>
              <p14:nvPr/>
            </p14:nvContentPartPr>
            <p14:xfrm>
              <a:off x="8522255" y="3494353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2907DDA-8583-7A36-8AEE-B5272CA28B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9615" y="34313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3A94082-ED93-BEEC-5718-E5A3E130E739}"/>
                  </a:ext>
                </a:extLst>
              </p14:cNvPr>
              <p14:cNvContentPartPr/>
              <p14:nvPr/>
            </p14:nvContentPartPr>
            <p14:xfrm>
              <a:off x="7907015" y="3494353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3A94082-ED93-BEEC-5718-E5A3E130E7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44015" y="34313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D111615-E076-ABC0-650D-A5ED84A582F7}"/>
                  </a:ext>
                </a:extLst>
              </p14:cNvPr>
              <p14:cNvContentPartPr/>
              <p14:nvPr/>
            </p14:nvContentPartPr>
            <p14:xfrm>
              <a:off x="1306667" y="5222365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D111615-E076-ABC0-650D-A5ED84A582F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43667" y="51593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A0F3850-DEE1-2497-E655-85F1D05340B8}"/>
                  </a:ext>
                </a:extLst>
              </p14:cNvPr>
              <p14:cNvContentPartPr/>
              <p14:nvPr/>
            </p14:nvContentPartPr>
            <p14:xfrm>
              <a:off x="1979507" y="5575165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A0F3850-DEE1-2497-E655-85F1D05340B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16867" y="55125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DC42163-F048-DC28-8565-E957225E144B}"/>
                  </a:ext>
                </a:extLst>
              </p14:cNvPr>
              <p14:cNvContentPartPr/>
              <p14:nvPr/>
            </p14:nvContentPartPr>
            <p14:xfrm>
              <a:off x="1359227" y="6018685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DC42163-F048-DC28-8565-E957225E144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96227" y="59560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13AFC28-EEBE-7131-5E66-CCBC90E6BEEA}"/>
                  </a:ext>
                </a:extLst>
              </p14:cNvPr>
              <p14:cNvContentPartPr/>
              <p14:nvPr/>
            </p14:nvContentPartPr>
            <p14:xfrm>
              <a:off x="1604747" y="6964765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13AFC28-EEBE-7131-5E66-CCBC90E6BEE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41747" y="69021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1D16602-7126-115E-4C6C-7B17AE046C81}"/>
                  </a:ext>
                </a:extLst>
              </p14:cNvPr>
              <p14:cNvContentPartPr/>
              <p14:nvPr/>
            </p14:nvContentPartPr>
            <p14:xfrm>
              <a:off x="2063747" y="6704125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1D16602-7126-115E-4C6C-7B17AE046C8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00747" y="66411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ED3186A-CB49-643B-6460-0F4CC473D069}"/>
                  </a:ext>
                </a:extLst>
              </p14:cNvPr>
              <p14:cNvContentPartPr/>
              <p14:nvPr/>
            </p14:nvContentPartPr>
            <p14:xfrm>
              <a:off x="2560907" y="6667405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ED3186A-CB49-643B-6460-0F4CC473D0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98267" y="66044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B9BE819-7CBF-CC29-9B79-5773FABE0111}"/>
                  </a:ext>
                </a:extLst>
              </p14:cNvPr>
              <p14:cNvContentPartPr/>
              <p14:nvPr/>
            </p14:nvContentPartPr>
            <p14:xfrm>
              <a:off x="3135107" y="5911765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B9BE819-7CBF-CC29-9B79-5773FABE011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72107" y="58491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8DD968D-07EE-11A9-9708-68A76B5AEF5E}"/>
                  </a:ext>
                </a:extLst>
              </p14:cNvPr>
              <p14:cNvContentPartPr/>
              <p14:nvPr/>
            </p14:nvContentPartPr>
            <p14:xfrm>
              <a:off x="2538587" y="5237485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8DD968D-07EE-11A9-9708-68A76B5AEF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75587" y="51748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010AD89-5081-BFCA-A43A-8824A2052780}"/>
                  </a:ext>
                </a:extLst>
              </p14:cNvPr>
              <p14:cNvContentPartPr/>
              <p14:nvPr/>
            </p14:nvContentPartPr>
            <p14:xfrm>
              <a:off x="2935667" y="7018045"/>
              <a:ext cx="36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010AD89-5081-BFCA-A43A-8824A20527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73027" y="69554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DC13458-829B-7068-0AEB-8F57EDA7090C}"/>
                  </a:ext>
                </a:extLst>
              </p14:cNvPr>
              <p14:cNvContentPartPr/>
              <p14:nvPr/>
            </p14:nvContentPartPr>
            <p14:xfrm>
              <a:off x="2448947" y="7272565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DC13458-829B-7068-0AEB-8F57EDA709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86307" y="72099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AEAB786-81D9-03A3-3EC3-10F8A88F300F}"/>
                  </a:ext>
                </a:extLst>
              </p14:cNvPr>
              <p14:cNvContentPartPr/>
              <p14:nvPr/>
            </p14:nvContentPartPr>
            <p14:xfrm>
              <a:off x="2053667" y="7609885"/>
              <a:ext cx="3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AEAB786-81D9-03A3-3EC3-10F8A88F30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91027" y="75468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4F86206-8D4F-DBD5-3143-EFF5ACEDD391}"/>
                  </a:ext>
                </a:extLst>
              </p14:cNvPr>
              <p14:cNvContentPartPr/>
              <p14:nvPr/>
            </p14:nvContentPartPr>
            <p14:xfrm>
              <a:off x="2436707" y="7911925"/>
              <a:ext cx="360" cy="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4F86206-8D4F-DBD5-3143-EFF5ACEDD39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74067" y="78492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A86594A-FBB3-F741-5D6F-510115116B28}"/>
                  </a:ext>
                </a:extLst>
              </p14:cNvPr>
              <p14:cNvContentPartPr/>
              <p14:nvPr/>
            </p14:nvContentPartPr>
            <p14:xfrm>
              <a:off x="1195787" y="7169605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A86594A-FBB3-F741-5D6F-510115116B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32787" y="71069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5969E73-78F9-F710-DFA5-B8A1F8DD2492}"/>
                  </a:ext>
                </a:extLst>
              </p14:cNvPr>
              <p14:cNvContentPartPr/>
              <p14:nvPr/>
            </p14:nvContentPartPr>
            <p14:xfrm>
              <a:off x="1080947" y="7695925"/>
              <a:ext cx="360" cy="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5969E73-78F9-F710-DFA5-B8A1F8DD249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8307" y="76332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B831F02-A213-C122-3540-B836B6F2320C}"/>
                  </a:ext>
                </a:extLst>
              </p14:cNvPr>
              <p14:cNvContentPartPr/>
              <p14:nvPr/>
            </p14:nvContentPartPr>
            <p14:xfrm>
              <a:off x="1686467" y="7272205"/>
              <a:ext cx="360" cy="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B831F02-A213-C122-3540-B836B6F232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23827" y="7209565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A066FBA-49CC-A0EB-722B-EEBD28D04B73}"/>
              </a:ext>
            </a:extLst>
          </p:cNvPr>
          <p:cNvGrpSpPr/>
          <p:nvPr/>
        </p:nvGrpSpPr>
        <p:grpSpPr>
          <a:xfrm>
            <a:off x="4362575" y="4487953"/>
            <a:ext cx="1459080" cy="657720"/>
            <a:chOff x="4463255" y="3329872"/>
            <a:chExt cx="145908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D999DC-1FEC-A4B8-B394-F38992257BC4}"/>
                    </a:ext>
                  </a:extLst>
                </p14:cNvPr>
                <p14:cNvContentPartPr/>
                <p14:nvPr/>
              </p14:nvContentPartPr>
              <p14:xfrm>
                <a:off x="4548575" y="3339592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D999DC-1FEC-A4B8-B394-F38992257B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85935" y="32769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67C9E1-3067-5B9D-514F-E502B58B9DEE}"/>
                    </a:ext>
                  </a:extLst>
                </p14:cNvPr>
                <p14:cNvContentPartPr/>
                <p14:nvPr/>
              </p14:nvContentPartPr>
              <p14:xfrm>
                <a:off x="5101175" y="3363712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67C9E1-3067-5B9D-514F-E502B58B9D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38175" y="33007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91B129-E909-8ADC-435F-7ECDEE765D0E}"/>
                    </a:ext>
                  </a:extLst>
                </p14:cNvPr>
                <p14:cNvContentPartPr/>
                <p14:nvPr/>
              </p14:nvContentPartPr>
              <p14:xfrm>
                <a:off x="4857455" y="3329872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91B129-E909-8ADC-435F-7ECDEE765D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94455" y="32672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0ACD3A-DD97-21C3-C1A1-972BA124BF2E}"/>
                    </a:ext>
                  </a:extLst>
                </p14:cNvPr>
                <p14:cNvContentPartPr/>
                <p14:nvPr/>
              </p14:nvContentPartPr>
              <p14:xfrm>
                <a:off x="4926575" y="3699232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0ACD3A-DD97-21C3-C1A1-972BA124BF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63575" y="36362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1C310B-F1FD-6616-9238-2BCEEC955002}"/>
                    </a:ext>
                  </a:extLst>
                </p14:cNvPr>
                <p14:cNvContentPartPr/>
                <p14:nvPr/>
              </p14:nvContentPartPr>
              <p14:xfrm>
                <a:off x="4616975" y="3732712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1C310B-F1FD-6616-9238-2BCEEC9550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53975" y="36700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19B987E-509D-7319-88CA-7FCCF1C34120}"/>
                    </a:ext>
                  </a:extLst>
                </p14:cNvPr>
                <p14:cNvContentPartPr/>
                <p14:nvPr/>
              </p14:nvContentPartPr>
              <p14:xfrm>
                <a:off x="4463255" y="3987232"/>
                <a:ext cx="3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19B987E-509D-7319-88CA-7FCCF1C341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00615" y="39245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0619DA-C17A-190F-25E2-E50F274EEC83}"/>
                    </a:ext>
                  </a:extLst>
                </p14:cNvPr>
                <p14:cNvContentPartPr/>
                <p14:nvPr/>
              </p14:nvContentPartPr>
              <p14:xfrm>
                <a:off x="4818935" y="3947992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0619DA-C17A-190F-25E2-E50F274EEC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55935" y="38853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3BF1076-8626-F5BE-1C80-0A8F459ABB15}"/>
                    </a:ext>
                  </a:extLst>
                </p14:cNvPr>
                <p14:cNvContentPartPr/>
                <p14:nvPr/>
              </p14:nvContentPartPr>
              <p14:xfrm>
                <a:off x="5266415" y="3705712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3BF1076-8626-F5BE-1C80-0A8F459ABB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03775" y="36430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534696-7D3F-3552-6A79-1B07D74E4CBD}"/>
                    </a:ext>
                  </a:extLst>
                </p14:cNvPr>
                <p14:cNvContentPartPr/>
                <p14:nvPr/>
              </p14:nvContentPartPr>
              <p14:xfrm>
                <a:off x="5169935" y="3944392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534696-7D3F-3552-6A79-1B07D74E4C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07295" y="38813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7411BB0-2B76-A0B1-75B8-26580D39C3AC}"/>
                    </a:ext>
                  </a:extLst>
                </p14:cNvPr>
                <p14:cNvContentPartPr/>
                <p14:nvPr/>
              </p14:nvContentPartPr>
              <p14:xfrm>
                <a:off x="5380175" y="3408352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7411BB0-2B76-A0B1-75B8-26580D39C3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17175" y="33457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1E9468-4FF2-E41B-10FB-81865D688C8F}"/>
                    </a:ext>
                  </a:extLst>
                </p14:cNvPr>
                <p14:cNvContentPartPr/>
                <p14:nvPr/>
              </p14:nvContentPartPr>
              <p14:xfrm>
                <a:off x="5635415" y="3489712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1E9468-4FF2-E41B-10FB-81865D688C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415" y="34267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771A602-863A-D9F7-A3E4-84F3A2076F60}"/>
                    </a:ext>
                  </a:extLst>
                </p14:cNvPr>
                <p14:cNvContentPartPr/>
                <p14:nvPr/>
              </p14:nvContentPartPr>
              <p14:xfrm>
                <a:off x="5603735" y="3792472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771A602-863A-D9F7-A3E4-84F3A2076F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41095" y="37298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6A64497-1D7B-7268-C95F-08EEE3BD5939}"/>
                    </a:ext>
                  </a:extLst>
                </p14:cNvPr>
                <p14:cNvContentPartPr/>
                <p14:nvPr/>
              </p14:nvContentPartPr>
              <p14:xfrm>
                <a:off x="5921975" y="3823072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6A64497-1D7B-7268-C95F-08EEE3BD59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58975" y="37604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1D00D4-76B0-4D8C-7AB7-02053FDB743E}"/>
                    </a:ext>
                  </a:extLst>
                </p14:cNvPr>
                <p14:cNvContentPartPr/>
                <p14:nvPr/>
              </p14:nvContentPartPr>
              <p14:xfrm>
                <a:off x="5921975" y="3608152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1D00D4-76B0-4D8C-7AB7-02053FDB74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58975" y="35455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7D4DE3E-BF40-6653-3752-637DF5D55672}"/>
                  </a:ext>
                </a:extLst>
              </p14:cNvPr>
              <p14:cNvContentPartPr/>
              <p14:nvPr/>
            </p14:nvContentPartPr>
            <p14:xfrm>
              <a:off x="6195503" y="5029427"/>
              <a:ext cx="360" cy="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7D4DE3E-BF40-6653-3752-637DF5D5567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32863" y="49667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DEF9E75-8BF6-1DBB-46C1-F9F5A13B7E7D}"/>
                  </a:ext>
                </a:extLst>
              </p14:cNvPr>
              <p14:cNvContentPartPr/>
              <p14:nvPr/>
            </p14:nvContentPartPr>
            <p14:xfrm>
              <a:off x="8371775" y="4569673"/>
              <a:ext cx="360" cy="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DEF9E75-8BF6-1DBB-46C1-F9F5A13B7E7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08775" y="45066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DA0ED74-BBD9-B12F-62E0-F669A5059F8B}"/>
                  </a:ext>
                </a:extLst>
              </p14:cNvPr>
              <p14:cNvContentPartPr/>
              <p14:nvPr/>
            </p14:nvContentPartPr>
            <p14:xfrm>
              <a:off x="9235775" y="4424593"/>
              <a:ext cx="360" cy="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DA0ED74-BBD9-B12F-62E0-F669A5059F8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72775" y="43619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7A6B0B4-50D5-33D8-934E-B2B20E11955C}"/>
                  </a:ext>
                </a:extLst>
              </p14:cNvPr>
              <p14:cNvContentPartPr/>
              <p14:nvPr/>
            </p14:nvContentPartPr>
            <p14:xfrm>
              <a:off x="8816375" y="4849393"/>
              <a:ext cx="360" cy="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7A6B0B4-50D5-33D8-934E-B2B20E11955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53375" y="47863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C74721C-84D8-D8B7-2554-BD8B8AED06E0}"/>
                  </a:ext>
                </a:extLst>
              </p14:cNvPr>
              <p14:cNvContentPartPr/>
              <p14:nvPr/>
            </p14:nvContentPartPr>
            <p14:xfrm>
              <a:off x="1509347" y="4958845"/>
              <a:ext cx="360" cy="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C74721C-84D8-D8B7-2554-BD8B8AED06E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46347" y="48962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E0A6BE6-2C25-64BA-2896-D0670291A494}"/>
                  </a:ext>
                </a:extLst>
              </p14:cNvPr>
              <p14:cNvContentPartPr/>
              <p14:nvPr/>
            </p14:nvContentPartPr>
            <p14:xfrm>
              <a:off x="1651187" y="5344765"/>
              <a:ext cx="360" cy="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E0A6BE6-2C25-64BA-2896-D0670291A49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588547" y="52817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B02140E-51C7-FD99-7B83-260AE682DEE3}"/>
                  </a:ext>
                </a:extLst>
              </p14:cNvPr>
              <p14:cNvContentPartPr/>
              <p14:nvPr/>
            </p14:nvContentPartPr>
            <p14:xfrm>
              <a:off x="1978427" y="5926525"/>
              <a:ext cx="360" cy="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B02140E-51C7-FD99-7B83-260AE682DEE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15427" y="58635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6EEFF16-EFAB-7F92-7861-0619A9E70D72}"/>
                  </a:ext>
                </a:extLst>
              </p14:cNvPr>
              <p14:cNvContentPartPr/>
              <p14:nvPr/>
            </p14:nvContentPartPr>
            <p14:xfrm>
              <a:off x="2417627" y="6327205"/>
              <a:ext cx="360" cy="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6EEFF16-EFAB-7F92-7861-0619A9E70D7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54627" y="62645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81A4F4D-CA66-C3D3-3669-A3880612EAB8}"/>
                  </a:ext>
                </a:extLst>
              </p14:cNvPr>
              <p14:cNvContentPartPr/>
              <p14:nvPr/>
            </p14:nvContentPartPr>
            <p14:xfrm>
              <a:off x="1315667" y="6530245"/>
              <a:ext cx="360" cy="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81A4F4D-CA66-C3D3-3669-A3880612EAB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252667" y="64672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BA75AF1-16F2-5B30-05F4-93F0F84B21A2}"/>
                  </a:ext>
                </a:extLst>
              </p14:cNvPr>
              <p14:cNvContentPartPr/>
              <p14:nvPr/>
            </p14:nvContentPartPr>
            <p14:xfrm>
              <a:off x="2775107" y="7406125"/>
              <a:ext cx="360" cy="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BA75AF1-16F2-5B30-05F4-93F0F84B21A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12467" y="73431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A6E1927-15D3-D0F9-8D9E-2A3017733F8B}"/>
                  </a:ext>
                </a:extLst>
              </p14:cNvPr>
              <p14:cNvContentPartPr/>
              <p14:nvPr/>
            </p14:nvContentPartPr>
            <p14:xfrm>
              <a:off x="2159867" y="7934245"/>
              <a:ext cx="36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A6E1927-15D3-D0F9-8D9E-2A3017733F8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96867" y="78712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A00ED60-CCD2-22C5-9527-0A093AD48532}"/>
                  </a:ext>
                </a:extLst>
              </p14:cNvPr>
              <p14:cNvContentPartPr/>
              <p14:nvPr/>
            </p14:nvContentPartPr>
            <p14:xfrm>
              <a:off x="2245907" y="6968725"/>
              <a:ext cx="360" cy="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A00ED60-CCD2-22C5-9527-0A093AD4853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82907" y="69060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407B888-AF4E-77B3-3B12-A99C754C82B1}"/>
                  </a:ext>
                </a:extLst>
              </p14:cNvPr>
              <p14:cNvContentPartPr/>
              <p14:nvPr/>
            </p14:nvContentPartPr>
            <p14:xfrm>
              <a:off x="3011627" y="5321005"/>
              <a:ext cx="360" cy="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407B888-AF4E-77B3-3B12-A99C754C82B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48987" y="52580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C6CE219-C72F-6AF7-C277-BC1AAA8D7E94}"/>
                  </a:ext>
                </a:extLst>
              </p14:cNvPr>
              <p14:cNvContentPartPr/>
              <p14:nvPr/>
            </p14:nvContentPartPr>
            <p14:xfrm>
              <a:off x="3154187" y="6764605"/>
              <a:ext cx="360" cy="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C6CE219-C72F-6AF7-C277-BC1AAA8D7E9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91547" y="67016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9061FC0-5321-531F-B263-5224CA8B524C}"/>
                  </a:ext>
                </a:extLst>
              </p14:cNvPr>
              <p14:cNvContentPartPr/>
              <p14:nvPr/>
            </p14:nvContentPartPr>
            <p14:xfrm>
              <a:off x="4392095" y="5774233"/>
              <a:ext cx="360" cy="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9061FC0-5321-531F-B263-5224CA8B524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29095" y="57112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E51FC99-1625-C64E-3D2F-BC1B898FD374}"/>
              </a:ext>
            </a:extLst>
          </p:cNvPr>
          <p:cNvGrpSpPr/>
          <p:nvPr/>
        </p:nvGrpSpPr>
        <p:grpSpPr>
          <a:xfrm>
            <a:off x="4537175" y="5505673"/>
            <a:ext cx="219240" cy="45360"/>
            <a:chOff x="4637855" y="4347592"/>
            <a:chExt cx="21924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56E83D7-F9DE-B551-3744-5674F0CE2EC9}"/>
                    </a:ext>
                  </a:extLst>
                </p14:cNvPr>
                <p14:cNvContentPartPr/>
                <p14:nvPr/>
              </p14:nvContentPartPr>
              <p14:xfrm>
                <a:off x="4637855" y="4392592"/>
                <a:ext cx="360" cy="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56E83D7-F9DE-B551-3744-5674F0CE2E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74855" y="43299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60F06B5-B47F-CADC-0B8B-DFC8A7176D6E}"/>
                    </a:ext>
                  </a:extLst>
                </p14:cNvPr>
                <p14:cNvContentPartPr/>
                <p14:nvPr/>
              </p14:nvContentPartPr>
              <p14:xfrm>
                <a:off x="4856735" y="4347592"/>
                <a:ext cx="36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60F06B5-B47F-CADC-0B8B-DFC8A7176D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94095" y="42845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A50FBB2-E695-9CA4-024C-5D0D8535F0B4}"/>
                  </a:ext>
                </a:extLst>
              </p14:cNvPr>
              <p14:cNvContentPartPr/>
              <p14:nvPr/>
            </p14:nvContentPartPr>
            <p14:xfrm>
              <a:off x="5055215" y="5502793"/>
              <a:ext cx="360" cy="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A50FBB2-E695-9CA4-024C-5D0D8535F0B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92575" y="543979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9EA1E49-81DD-37DD-5F50-34EE84CE2AE9}"/>
              </a:ext>
            </a:extLst>
          </p:cNvPr>
          <p:cNvGrpSpPr/>
          <p:nvPr/>
        </p:nvGrpSpPr>
        <p:grpSpPr>
          <a:xfrm>
            <a:off x="4766495" y="5756953"/>
            <a:ext cx="289080" cy="35640"/>
            <a:chOff x="4867175" y="4598872"/>
            <a:chExt cx="289080" cy="3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426F247-0261-1748-7B05-F5C30AB1C964}"/>
                    </a:ext>
                  </a:extLst>
                </p14:cNvPr>
                <p14:cNvContentPartPr/>
                <p14:nvPr/>
              </p14:nvContentPartPr>
              <p14:xfrm>
                <a:off x="4867175" y="4634152"/>
                <a:ext cx="3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426F247-0261-1748-7B05-F5C30AB1C9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04535" y="45711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D65E258-58F3-8B02-F53D-203E233ECE04}"/>
                    </a:ext>
                  </a:extLst>
                </p14:cNvPr>
                <p14:cNvContentPartPr/>
                <p14:nvPr/>
              </p14:nvContentPartPr>
              <p14:xfrm>
                <a:off x="5155895" y="4598872"/>
                <a:ext cx="3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D65E258-58F3-8B02-F53D-203E233ECE0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93255" y="45362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1CABA51-613E-59BF-E92D-5CED5A90D98A}"/>
                  </a:ext>
                </a:extLst>
              </p14:cNvPr>
              <p14:cNvContentPartPr/>
              <p14:nvPr/>
            </p14:nvContentPartPr>
            <p14:xfrm>
              <a:off x="5376695" y="5413873"/>
              <a:ext cx="360" cy="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1CABA51-613E-59BF-E92D-5CED5A90D98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13695" y="53508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F035B7E-31E3-DA84-822F-5A0884EBC7D3}"/>
                  </a:ext>
                </a:extLst>
              </p14:cNvPr>
              <p14:cNvContentPartPr/>
              <p14:nvPr/>
            </p14:nvContentPartPr>
            <p14:xfrm>
              <a:off x="5376335" y="5650753"/>
              <a:ext cx="360" cy="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F035B7E-31E3-DA84-822F-5A0884EBC7D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13335" y="55877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8350AC0-8DF5-3FCD-5B07-7A1861886821}"/>
                  </a:ext>
                </a:extLst>
              </p14:cNvPr>
              <p14:cNvContentPartPr/>
              <p14:nvPr/>
            </p14:nvContentPartPr>
            <p14:xfrm>
              <a:off x="5732375" y="5844793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8350AC0-8DF5-3FCD-5B07-7A186188682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69735" y="57817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6198BC1-6EF3-DF3E-DBF1-92766E556090}"/>
                  </a:ext>
                </a:extLst>
              </p14:cNvPr>
              <p14:cNvContentPartPr/>
              <p14:nvPr/>
            </p14:nvContentPartPr>
            <p14:xfrm>
              <a:off x="5781695" y="5487313"/>
              <a:ext cx="360" cy="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6198BC1-6EF3-DF3E-DBF1-92766E55609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19055" y="54243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B4C232C-37A0-812D-CA17-F78AB8B8533C}"/>
                  </a:ext>
                </a:extLst>
              </p14:cNvPr>
              <p14:cNvContentPartPr/>
              <p14:nvPr/>
            </p14:nvContentPartPr>
            <p14:xfrm>
              <a:off x="8414255" y="5592073"/>
              <a:ext cx="360" cy="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B4C232C-37A0-812D-CA17-F78AB8B8533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51255" y="55290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15A3D2C-1FBB-6560-1D2A-28B2C1E6A5DE}"/>
                  </a:ext>
                </a:extLst>
              </p14:cNvPr>
              <p14:cNvContentPartPr/>
              <p14:nvPr/>
            </p14:nvContentPartPr>
            <p14:xfrm>
              <a:off x="9101495" y="5563993"/>
              <a:ext cx="360" cy="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15A3D2C-1FBB-6560-1D2A-28B2C1E6A5D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038495" y="550135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666DB7D6-BC35-9130-FED9-52A5E9F79BE0}"/>
              </a:ext>
            </a:extLst>
          </p:cNvPr>
          <p:cNvSpPr txBox="1"/>
          <p:nvPr/>
        </p:nvSpPr>
        <p:spPr>
          <a:xfrm>
            <a:off x="2595107" y="458575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N=50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09D9B-22D8-F5F3-19E0-89C20DA78981}"/>
              </a:ext>
            </a:extLst>
          </p:cNvPr>
          <p:cNvSpPr txBox="1"/>
          <p:nvPr/>
        </p:nvSpPr>
        <p:spPr>
          <a:xfrm>
            <a:off x="9187935" y="244803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3EF7418-36A6-6F89-525A-8C9FA427497F}"/>
              </a:ext>
            </a:extLst>
          </p:cNvPr>
          <p:cNvSpPr txBox="1"/>
          <p:nvPr/>
        </p:nvSpPr>
        <p:spPr>
          <a:xfrm>
            <a:off x="9302617" y="406568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C606A44-E24B-2D32-BC68-F0806CA4F494}"/>
              </a:ext>
            </a:extLst>
          </p:cNvPr>
          <p:cNvSpPr txBox="1"/>
          <p:nvPr/>
        </p:nvSpPr>
        <p:spPr>
          <a:xfrm>
            <a:off x="9302617" y="522920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478CFDE-FA69-50BB-3C53-4605AC557E72}"/>
                  </a:ext>
                </a:extLst>
              </p14:cNvPr>
              <p14:cNvContentPartPr/>
              <p14:nvPr/>
            </p14:nvContentPartPr>
            <p14:xfrm>
              <a:off x="4148725" y="7018045"/>
              <a:ext cx="2589480" cy="3610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478CFDE-FA69-50BB-3C53-4605AC557E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1085" y="7000045"/>
                <a:ext cx="2625120" cy="3645720"/>
              </a:xfrm>
              <a:prstGeom prst="rect">
                <a:avLst/>
              </a:prstGeom>
            </p:spPr>
          </p:pic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F3E33AA0-61BE-8711-C82D-451A6AF6CC11}"/>
              </a:ext>
            </a:extLst>
          </p:cNvPr>
          <p:cNvSpPr txBox="1"/>
          <p:nvPr/>
        </p:nvSpPr>
        <p:spPr>
          <a:xfrm>
            <a:off x="4558672" y="6538776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sample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2BC30E0-45DC-4470-66CA-892B747C6793}"/>
                  </a:ext>
                </a:extLst>
              </p14:cNvPr>
              <p14:cNvContentPartPr/>
              <p14:nvPr/>
            </p14:nvContentPartPr>
            <p14:xfrm>
              <a:off x="5062755" y="7445354"/>
              <a:ext cx="360" cy="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2BC30E0-45DC-4470-66CA-892B747C67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9755" y="7382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46F1A16-BB42-B836-755B-A9B853125ABA}"/>
                  </a:ext>
                </a:extLst>
              </p14:cNvPr>
              <p14:cNvContentPartPr/>
              <p14:nvPr/>
            </p14:nvContentPartPr>
            <p14:xfrm>
              <a:off x="5732375" y="7517865"/>
              <a:ext cx="360" cy="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46F1A16-BB42-B836-755B-A9B853125A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69375" y="74552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80BB42F-4D82-A1D6-A92B-0B7EF5C3C087}"/>
                  </a:ext>
                </a:extLst>
              </p14:cNvPr>
              <p14:cNvContentPartPr/>
              <p14:nvPr/>
            </p14:nvContentPartPr>
            <p14:xfrm>
              <a:off x="5361215" y="9065008"/>
              <a:ext cx="360" cy="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80BB42F-4D82-A1D6-A92B-0B7EF5C3C0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8215" y="90023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1394830-7E63-A8B1-5F99-FF362D495DCD}"/>
                  </a:ext>
                </a:extLst>
              </p14:cNvPr>
              <p14:cNvContentPartPr/>
              <p14:nvPr/>
            </p14:nvContentPartPr>
            <p14:xfrm>
              <a:off x="5833805" y="10007414"/>
              <a:ext cx="360" cy="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1394830-7E63-A8B1-5F99-FF362D495D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71165" y="99444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B632999-D12A-A8E3-03F0-6B53D2657E57}"/>
                  </a:ext>
                </a:extLst>
              </p14:cNvPr>
              <p14:cNvContentPartPr/>
              <p14:nvPr/>
            </p14:nvContentPartPr>
            <p14:xfrm>
              <a:off x="4581359" y="9065008"/>
              <a:ext cx="36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B632999-D12A-A8E3-03F0-6B53D2657E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18359" y="90020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F679BBD-1E00-D5F0-A757-973603103EAF}"/>
                  </a:ext>
                </a:extLst>
              </p14:cNvPr>
              <p14:cNvContentPartPr/>
              <p14:nvPr/>
            </p14:nvContentPartPr>
            <p14:xfrm>
              <a:off x="4558672" y="7874859"/>
              <a:ext cx="360" cy="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F679BBD-1E00-D5F0-A757-973603103EA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95672" y="78118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9022006-A470-4426-F263-8A479AE5DFF0}"/>
                  </a:ext>
                </a:extLst>
              </p14:cNvPr>
              <p14:cNvContentPartPr/>
              <p14:nvPr/>
            </p14:nvContentPartPr>
            <p14:xfrm>
              <a:off x="5279495" y="8628304"/>
              <a:ext cx="360" cy="3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9022006-A470-4426-F263-8A479AE5DFF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16495" y="856566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id="{65375471-6467-C57E-5628-0DCADE5BBE47}"/>
              </a:ext>
            </a:extLst>
          </p:cNvPr>
          <p:cNvSpPr txBox="1"/>
          <p:nvPr/>
        </p:nvSpPr>
        <p:spPr>
          <a:xfrm>
            <a:off x="5965315" y="707871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N=10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7AD1AE3-F3E9-41E5-A6F8-51CD7CE3AE5B}"/>
              </a:ext>
            </a:extLst>
          </p:cNvPr>
          <p:cNvGrpSpPr/>
          <p:nvPr/>
        </p:nvGrpSpPr>
        <p:grpSpPr>
          <a:xfrm>
            <a:off x="3535200" y="5659020"/>
            <a:ext cx="456480" cy="298800"/>
            <a:chOff x="3535200" y="5659020"/>
            <a:chExt cx="45648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021EF32-D9D3-FA2F-1939-1ECF472B6353}"/>
                    </a:ext>
                  </a:extLst>
                </p14:cNvPr>
                <p14:cNvContentPartPr/>
                <p14:nvPr/>
              </p14:nvContentPartPr>
              <p14:xfrm>
                <a:off x="3535200" y="5760540"/>
                <a:ext cx="407880" cy="129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021EF32-D9D3-FA2F-1939-1ECF472B635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17200" y="5742540"/>
                  <a:ext cx="443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9C3C9D5-F1A0-2505-837F-E74EB82D1B90}"/>
                    </a:ext>
                  </a:extLst>
                </p14:cNvPr>
                <p14:cNvContentPartPr/>
                <p14:nvPr/>
              </p14:nvContentPartPr>
              <p14:xfrm>
                <a:off x="3796200" y="5659020"/>
                <a:ext cx="195480" cy="298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9C3C9D5-F1A0-2505-837F-E74EB82D1B9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78200" y="5641380"/>
                  <a:ext cx="23112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7424DBB-63C9-9F5F-A09F-6A90531C0F3F}"/>
              </a:ext>
            </a:extLst>
          </p:cNvPr>
          <p:cNvGrpSpPr/>
          <p:nvPr/>
        </p:nvGrpSpPr>
        <p:grpSpPr>
          <a:xfrm>
            <a:off x="3569760" y="6866820"/>
            <a:ext cx="432000" cy="306720"/>
            <a:chOff x="3569760" y="6866820"/>
            <a:chExt cx="43200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1428B93-47DF-774E-5E52-6C2FF5BAA3B6}"/>
                    </a:ext>
                  </a:extLst>
                </p14:cNvPr>
                <p14:cNvContentPartPr/>
                <p14:nvPr/>
              </p14:nvContentPartPr>
              <p14:xfrm>
                <a:off x="3569760" y="6866820"/>
                <a:ext cx="432000" cy="169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1428B93-47DF-774E-5E52-6C2FF5BAA3B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1760" y="6848820"/>
                  <a:ext cx="467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C67D7CD-F018-DB57-6D36-FA3DE20250FC}"/>
                    </a:ext>
                  </a:extLst>
                </p14:cNvPr>
                <p14:cNvContentPartPr/>
                <p14:nvPr/>
              </p14:nvContentPartPr>
              <p14:xfrm>
                <a:off x="3845880" y="7050780"/>
                <a:ext cx="154080" cy="122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C67D7CD-F018-DB57-6D36-FA3DE20250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827880" y="7033140"/>
                  <a:ext cx="18972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4688490-07C2-59D9-52F0-109D44EDB932}"/>
                  </a:ext>
                </a:extLst>
              </p14:cNvPr>
              <p14:cNvContentPartPr/>
              <p14:nvPr/>
            </p14:nvContentPartPr>
            <p14:xfrm>
              <a:off x="6753240" y="4132620"/>
              <a:ext cx="422280" cy="122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4688490-07C2-59D9-52F0-109D44EDB93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735240" y="4114980"/>
                <a:ext cx="457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0B9CA4C-8500-9763-1C73-A9AB5026E538}"/>
                  </a:ext>
                </a:extLst>
              </p14:cNvPr>
              <p14:cNvContentPartPr/>
              <p14:nvPr/>
            </p14:nvContentPartPr>
            <p14:xfrm>
              <a:off x="7010280" y="3965580"/>
              <a:ext cx="203760" cy="3913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0B9CA4C-8500-9763-1C73-A9AB5026E53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992640" y="3947580"/>
                <a:ext cx="2394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0E6A951-91E8-8263-8AD6-DF831F2BB41F}"/>
                  </a:ext>
                </a:extLst>
              </p14:cNvPr>
              <p14:cNvContentPartPr/>
              <p14:nvPr/>
            </p14:nvContentPartPr>
            <p14:xfrm>
              <a:off x="4886015" y="10007774"/>
              <a:ext cx="360" cy="3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0E6A951-91E8-8263-8AD6-DF831F2BB4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23015" y="99451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8E4F71F-DE74-7350-0A2D-54E5C96B0FDB}"/>
                  </a:ext>
                </a:extLst>
              </p14:cNvPr>
              <p14:cNvContentPartPr/>
              <p14:nvPr/>
            </p14:nvContentPartPr>
            <p14:xfrm>
              <a:off x="5893466" y="8207882"/>
              <a:ext cx="360" cy="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8E4F71F-DE74-7350-0A2D-54E5C96B0F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30466" y="814524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FA13CA0-D1B1-F99D-5E86-2EA802755EC0}"/>
                  </a:ext>
                </a:extLst>
              </p14:cNvPr>
              <p14:cNvContentPartPr/>
              <p14:nvPr/>
            </p14:nvContentPartPr>
            <p14:xfrm>
              <a:off x="6162215" y="9479714"/>
              <a:ext cx="360" cy="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FA13CA0-D1B1-F99D-5E86-2EA802755E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99215" y="9417074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9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39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3</cp:revision>
  <dcterms:created xsi:type="dcterms:W3CDTF">2022-06-17T18:14:59Z</dcterms:created>
  <dcterms:modified xsi:type="dcterms:W3CDTF">2022-06-17T20:05:42Z</dcterms:modified>
</cp:coreProperties>
</file>