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/>
    <p:restoredTop sz="96327"/>
  </p:normalViewPr>
  <p:slideViewPr>
    <p:cSldViewPr snapToGrid="0">
      <p:cViewPr varScale="1">
        <p:scale>
          <a:sx n="124" d="100"/>
          <a:sy n="124" d="100"/>
        </p:scale>
        <p:origin x="5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0:49:01.539"/>
    </inkml:context>
    <inkml:brush xml:id="br0">
      <inkml:brushProperty name="width" value="0.08819" units="cm"/>
      <inkml:brushProperty name="height" value="0.08819" units="cm"/>
    </inkml:brush>
  </inkml:definitions>
  <inkml:trace contextRef="#ctx0" brushRef="#br0">2184 34 24575,'-11'0'0,"-6"0"0,-1 0 0,-9 0 0,-2-4 0,0 0 0,-10-4 0,9 3 0,-16-3 0,10 7 0,-6-3 0,-3 4 0,13 0 0,-8 0 0,7 0 0,-15 0 0,4 0 0,-15 0 0,22 0 0,-9 0 0,5 0 0,-2 0 0,-4 0 0,7 0 0,5 0 0,1 0 0,6 0 0,0 0 0,0 0 0,4 0 0,-2 0 0,7 0 0,-3 0 0,1 0 0,2 3 0,-3 1 0,5 0 0,0 3 0,0-4 0,-5 5 0,4-1 0,-9 4 0,4 1 0,0 3 0,-4 0 0,-4 6 0,2-4 0,-3 8 0,10-9 0,-2 7 0,6-8 0,-6 8 0,0 2 0,-2 1 0,0 3 0,1 0 0,1 0 0,3 0 0,-3-1 0,4 0 0,1 1 0,-1 0 0,0 4 0,1-9 0,0 4 0,4 0 0,-9 2 0,7-1 0,-9 5 0,-2 5 0,6-3 0,-7 8 0,13-10 0,-3 0 0,3-1 0,0 1 0,-2-5 0,7 4 0,-8-4 0,8 4 0,-3-4 0,3 4 0,6-9 0,-4 9 0,4-9 0,-1 9 0,2-9 0,4 8 0,0-7 0,0 7 0,0-7 0,0 22 0,0-14 0,5 20 0,5-18 0,7 9 0,0-3 0,-2-1 0,1 4 0,-5-14 0,4 13 0,-5-18 0,0 8 0,0-5 0,-1-3 0,1 2 0,0 1 0,-1-4 0,6 9 0,0-4 0,1 4 0,3 1 0,-3 0 0,0-1 0,3 1 0,5 5 0,-3-8 0,6 2 0,-3-8 0,-4-2 0,14-2 0,-2 4 0,16-3 0,2 5 0,-1-8 0,4 2 0,-4-7 0,13 5 0,-6-1 0,6 1 0,-7-1 0,0 0 0,0 1 0,-6-6 0,4 5 0,-4-9 0,6 4 0,0-3 0,0-1 0,7 0 0,-5 0 0,5 1 0,0-5 0,20-1 0,-20-4 0,16 0 0,-36 0 0,5 0 0,-12 0 0,5 0 0,-5 0 0,5 0 0,8 0 0,-6 0 0,26 0 0,-27 0 0,26 0 0,-17 0 0,0 0 0,11 0 0,-13-4 0,1-1 0,-2-4 0,0 1 0,-4-5 0,4 0 0,0-4 0,1-1 0,7 0 0,27-13 0,-20 10 0,21-14 0,-28 15 0,0-6 0,-6 8 0,4-5 0,-9 2 0,3 2 0,-3-7 0,-8 9 0,6-9 0,-11 5 0,5-6 0,14-10 0,-14 9 0,9-13 0,-16 15 0,-8-2 0,8 3 0,-9 2 0,4-1 0,-5 1 0,-1-1 0,2-3 0,-2 2 0,2-3 0,-6 5 0,0 0 0,-5 4 0,0-3 0,0 7 0,0-3 0,-5-1 0,0 4 0,-4-7 0,0 3 0,0-4 0,0 0 0,0-5 0,0-7 0,0-11 0,0-1 0,-10-10 0,-4-2 0,-5-1 0,-10-12 0,14 17 0,-14-14 0,16 14 0,-10-9 0,6 11 0,-1 1 0,-3 7 0,9 5 0,-7 5 0,8 3 0,-7 7 0,7-2 0,-7 3 0,8 1 0,-8 0 0,8 0 0,-16-11 0,14 9 0,-10-9 0,9 15 0,3 1 0,-7 0 0,8 3 0,-4-4 0,0 5 0,4 0 0,-4 0 0,1 0 0,3 3 0,-3-2 0,0 2 0,3 1 0,-3 0 0,0 0 0,-1 3 0,-4-3 0,0 2 0,0 1 0,0-3 0,-5 2 0,-14-13 0,5 8 0,-9-10 0,12 8 0,-1-1 0,1 1 0,5 0 0,1 0 0,0 4 0,4-2 0,-4 5 0,5-3 0,0 4 0,0 0 0,0 0 0,0 3 0,0-2 0,-5 2 0,4 0 0,-4-3 0,0 6 0,3-5 0,-10 2 0,10 0 0,-6-2 0,8 5 0,4-5 0,-3 2 0,8 1 0,-8-3 0,7 5 0,-7-2 0,7 3 0,-7 0 0,7 0 0,-7 0 0,8-3 0,-4 2 0,4-2 0,-4 3 0,4 0 0,-8 0 0,3 0 0,-4 0 0,-1 0 0,1 0 0,-7 0 0,5 0 0,-6 0 0,8 0 0,0 0 0,4 0 0,-3 0 0,7 0 0,-2 0 0,3 0 0,0 0 0,-4 0 0,4 0 0,-4 0 0,4 0 0,0 0 0,1 0 0,-1 0 0,-4 0 0,3 0 0,-2 0 0,3 0 0,0 0 0,1 0 0,-1 0 0,1 0 0,-1 0 0,4 0 0,1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22:44:14.4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1 515 24575,'0'-25'0,"4"-2"0,11-14 0,7-4 0,10-3 0,-2 5 0,3-13 0,-2 16 0,6-9 0,-10 10 0,6 12 0,-18 1 0,5 13 0,-14-3 0,4 7 0,-9 1 0,3 5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22:44:48.870"/>
    </inkml:context>
    <inkml:brush xml:id="br0">
      <inkml:brushProperty name="width" value="0.5" units="cm"/>
      <inkml:brushProperty name="height" value="1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715 127 16383,'68'-9'0,"-10"4"0,-37 1 0,-3 4 0,18 0 0,-13 0 0,10 0 0,-7 0 0,-6 0 0,9 0 0,-3 0 0,0 0 0,2 0 0,-5 0 0,6 0 0,-5 0 0,7 0 0,2 0 0,-6 0 0,6-8 0,-11 6 0,5-5 0,7 7 0,-10 0 0,4 0 0,-4 0 0,2 0 0,3 0 0,3 0 0,-11 0 0,10 0 0,-6 0 0,4 0 0,-1 0 0,-5 0 0,4 0 0,-2 0 0,5 0 0,-6 3 0,7 1 0,-7 0 0,3 3 0,-3-2 0,1 3 0,3 0 0,-5 1 0,8-1 0,-13 0 0,12 0 0,-8 4 0,6 0 0,-5 0 0,1 3 0,-4-3 0,2 3 0,-3 3 0,4-2 0,-1 2 0,-3-4 0,6-2 0,-5 5 0,2-8 0,4 5 0,-6-6 0,10-4 0,-7 3 0,3-6 0,0 8 0,-2 0 0,-1 2 0,0 4 0,1-3 0,0 8 0,1-7 0,-6 5 0,0-6 0,-3 7 0,7 4 0,-11-5 0,9 6 0,-9-9 0,9 4 0,1 2 0,-2-9 0,4 5 0,-5-5 0,3 5 0,0-4 0,0 4 0,3-6 0,-6 3 0,8-6 0,-5 2 0,3-6 0,3 3 0,-5 0 0,2 1 0,0-4 0,1 2 0,0-5 0,-9-38 0,-11 9 0,-9-34 0,-7 28 0,1 2 0,4 5 0,-6 2 0,6 0 0,-6 3 0,4-3 0,0 2 0,3-6 0,1 1 0,-1-1 0,3 2 0,-12 5 0,-3 3 0,-3 1 0,-5 3 0,5-3 0,-3 6 0,0-8 0,0 11 0,-1-6 0,-3 8 0,4-1 0,-8 0 0,8 0 0,-10-1 0,10 5 0,-8-4 0,8 7 0,-9-2 0,2-1 0,8 3 0,-9-6 0,8 2 0,-3 1 0,-9-7 0,15 10 0,-15-10 0,9 10 0,-1-2 0,-2 3 0,-1-4 0,5 3 0,-9-3 0,10 0 0,-3 3 0,-8-3 0,5 4 0,-5-4 0,12 4 0,-4-4 0,-3 0 0,5-1 0,-9 1 0,8-3 0,3 2 0,-9-3 0,5 0 0,1 3 0,-6-2 0,9 2 0,-3 1 0,-3 0 0,-2 4 0,3 0 0,-1 0 0,0 0 0,4 0 0,-6 0 0,5 0 0,-5 0 0,6 0 0,-11 0 0,12 0 0,-2 0 0,-8 0 0,14 3 0,-14-2 0,4 3 0,0-4 0,0 0 0,3 0 0,4 0 0,-12 0 0,5 0 0,-5 0 0,7 0 0,5 0 0,-11 0 0,9 0 0,-5 0 0,1 0 0,2 0 0,1 0 0,-9-4 0,15 3 0,-11-6 0,2 6 0,6-2 0,-12 3 0,12 0 0,-9 0 0,6 0 0,-1 0 0,-4 10 0,8-4 0,-4 9 0,7 0 0,-6 2 0,4 0 0,-3 2 0,4-3 0,-2 2 0,1 2 0,0-3 0,4 4 0,1-4 0,-1 4 0,-7 3 0,6-9 0,-2 7 0,2-3 0,5 3 0,-6 0 0,8 1 0,-7-4 0,6 5 0,-6-2 0,6 0 0,-5 0 0,5 0 0,-5-4 0,2 7 0,-3-9 0,-1 5 0,-3-6 0,0 0 0,0-1 0,1 4 0,2-3 0,-1 3 0,5 2 0,0-1 0,8 9 0,7-3 0,4 1 0,3 0 0,4-5 0,-3 4 0,-1 0 0,-1 1 0,-5 2 0,6-6 0,-7 7 0,7-3 0,-6-2 0,2 4 0,-3-4 0,0 3 0,7 1 0,-2-5 0,5 2 0,4-2 0,1-2 0,4-2 0,-1 2 0,-3-2 0,2 0 0,-1 1 0,5-1 0,-6 0 0,6-1 0,-1-3 0,3 0 0,4 1 0,-10-5 0,11 4 0,-11-1 0,6-1 0,2 4 0,-5-5 0,6 3 0,-4 0 0,0-4 0,1 0 0,3 0 0,7-2 0,-3-2 0,5-3 0,-9 0 0,1-3 0,0 3 0,0-4 0,0 0 0,0 0 0,0 4 0,2-3 0,-6 3 0,8-4 0,-6 0 0,5 0 0,-5 0 0,8 0 0,-14 0 0,12 0 0,-8 0 0,1 4 0,6-4 0,-6 4 0,4-4 0,-2 0 0,-3 0 0,6 3 0,-2 1 0,-4 1 0,7 2 0,-9-6 0,8 2 0,3-3 0,-8 0 0,9 0 0,-11 0 0,5 0 0,0 0 0,0 0 0,0 0 0,7 0 0,-10 0 0,4 0 0,-4 0 0,1 0 0,4 0 0,-2 0 0,-4 0 0,3 0 0,1 0 0,4-6 0,-4 0 0,0-5 0,-3 0 0,0 3 0,-1-7 0,5 3 0,-7-1 0,3-2 0,-3 6 0,1-4 0,12-3 0,-10 6 0,4-6 0,-4 4 0,-6 3 0,9-6 0,-4 6 0,-1-2 0,7-1 0,-11 3 0,8-2 0,-1-1 0,-1 1 0,1 2 0,1-6 0,-4 10 0,2-6 0,3 3 0,-6 0 0,7-1 0,-4 2 0,-1 2 0,4-1 0,2 1 0,0-3 0,-4 3 0,8-2 0,-14 2 0,17-3 0,-15 4 0,3-4 0,6 4 0,-12-4 0,14 1 0,-13-4 0,6 3 0,0-9 0,-5 8 0,4-11 0,-4 11 0,-2-8 0,11 8 0,-9-1 0,9-1 0,-8 0 0,1-4 0,0 1 0,0 2 0,-94 5 0,23 3 0,-5 4 0,-3 0 0,-23 0 0,23 0 0,-26 0 0,13-5 0,-12-1 0,-4-6 0,-1 5 0,-6 1 0,8 6 0,15 0 0,-4 0 0,13 0 0,0 0 0,1 0 0,14 0 0,6 0 0,8 0 0,5 0 0,0 0 0,-7 0 0,10 0 0,-4-4 0,0 0 0,8-5 0,-15-3 0,17 7 0,-18-10 0,17 9 0,-14-6 0,11-1 0,-5 3 0,0-2 0,0 3 0,-5-1 0,-1 1 0,-1 0 0,-3 3 0,-3-2 0,-1 6 0,-4-2 0,0 4 0,5 0 0,-5 0 0,6 0 0,0 0 0,1 0 0,-1 0 0,0 0 0,5 0 0,-3 0 0,9 0 0,-22 0 0,19 0 0,-19 0 0,22 0 0,-4 0 0,5 0 0,0 0 0,-2 0 0,7 0 0,37 48 0,0-23 0,33 40 0,-24-37 0,10 4 0,-8-4 0,3-2 0,-7-8 0,0 4 0,-4-8 0,9 8 0,-10-5 0,4 0 0,1 5 0,1-4 0,5 5 0,-2-5 0,7-4 0,0 4 0,1-7 0,4 3 0,2-1 0,-5-3 0,-1 3 0,-8-9 0,-9 4 0,23-7 0,-19 2 0,20-3 0,-19 0 0,5 0 0,7 0 0,-6 0 0,2 0 0,-2 0 0,-5 0 0,5 3 0,1 2 0,-8 3 0,8-4 0,-5 3 0,-1-2 0,5 4 0,-3-1 0,1 0 0,-1 0 0,-1 0 0,1 1 0,-2-1 0,9 1 0,-7-1 0,0-3 0,2 2 0,-2-6 0,3 6 0,-2-6 0,2 6 0,-3-6 0,-3 3 0,13-4 0,-17 0 0,16 0 0,-13 0 0,10 0 0,-6 0 0,2 0 0,1 0 0,-3 0 0,2 0 0,-1 0 0,-3 0 0,5 0 0,-2 0 0,0 0 0,2 0 0,-5 0 0,5-3 0,-2-1 0,1-3 0,-1 0 0,-3-1 0,2-2 0,-2 2 0,2-3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22:45:04.304"/>
    </inkml:context>
    <inkml:brush xml:id="br0">
      <inkml:brushProperty name="width" value="0.5" units="cm"/>
      <inkml:brushProperty name="height" value="1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0 949 16383,'66'-34'0,"-8"3"0,-36 13 0,4 5 0,-9-3 0,8 0 0,-4-9 0,-5 7 0,8-2 0,-6-3 0,0 11 0,3-20 0,-9 18 0,5-10 0,3 3 0,-7 1 0,6-7 0,-10 8 0,6-11 0,-6 12 0,6-9 0,1 7 0,-4 0 0,9-1 0,-6 2 0,4 4 0,2-6 0,-2 6 0,0-4 0,2-2 0,-2 5 0,3-2 0,-3 3 0,2 1 0,-2-7 0,0 8 0,2-11 0,-2 12 0,3-3 0,7-2 0,-8 7 0,9-4 0,-6 2 0,1 4 0,6-4 0,-10 8 0,9-7 0,-7 9 0,2-8 0,12 5 0,-12-4 0,14 0 0,-17 4 0,-1-2 0,6 6 0,-5-3 0,9 0 0,-7 3 0,0-2 0,2 3 0,1 0 0,0 0 0,-2 0 0,2 0 0,-4 0 0,6 0 0,-6 0 0,3-11 0,-1 9 0,0-9 0,3 11 0,6 0 0,-5 0 0,0 0 0,-3 0 0,-2 0 0,6 0 0,-4 0 0,0 0 0,-1 0 0,0 0 0,6 0 0,-6 0 0,2 0 0,0 0 0,-4 0 0,6 0 0,-6 0 0,5 0 0,-2 3 0,0-2 0,2 6 0,-4-6 0,6 2 0,-6 1 0,6-4 0,-2 4 0,-6-4 0,9 4 0,-6-3 0,1 2 0,5 1 0,-6-3 0,0 6 0,5-6 0,-9 6 0,5-3 0,-1 3 0,-2-3 0,6 0 0,-6-4 0,7 0 0,-5 0 0,3 0 0,-1 0 0,-2 0 0,6 0 0,-3 0 0,-4 0 0,9 3 0,-12-2 0,10 3 0,-4-4 0,-6 0 0,11 6 0,-8 0 0,2 1 0,4 0 0,-11-3 0,7 3 0,0 4 0,-7 0 0,5 7 0,-6-3 0,4-1 0,-1 3 0,1-5 0,-3 5 0,5-2 0,-8-1 0,8 1 0,-5 2 0,-1 2 0,0 2 0,-4 1 0,0 0 0,1 0 0,-4-1 0,3 2 0,-6 2 0,3-2 0,-4 2 0,4 1 0,-3-4 0,3 4 0,-1-4 0,-2 3 0,3 1 0,-4 0 0,-3-1 0,3-1 0,-6 2 0,2 0 0,-3 3 0,0-7 0,0 7 0,0-3 0,0 0 0,-10-1 0,-14-9 0,-3-6 0,-10-7 0,5-3 0,4 0 0,-4-4 0,0-5 0,3-5 0,-3-1 0,0-3 0,4 4 0,-4 0 0,-1 0 0,0 1 0,-1 2 0,-3-3 0,3 5 0,0-5 0,-3 4 0,9-3 0,-5 3 0,7 2 0,-1 3 0,5-3 0,-11 7 0,9-7 0,-10 7 0,11-2 0,-2 3 0,-9 0 0,4 0 0,-9 0 0,12 0 0,0 0 0,-5 0 0,-1 0 0,-12 0 0,4 4 0,-10 2 0,-10 4 0,-2 2 0,-12 4 0,-1-3 0,-1 4 0,-8 0 0,14-4 0,-10 5 0,11-7 0,-8 6 0,3-4 0,7 3 0,-15 2 0,24-6 0,-21 5 0,25-1 0,-6 1 0,1 0 0,1 4 0,11-5 0,-10 5 0,17-6 0,-4 5 0,6-10 0,6 8 0,-5-3 0,10-1 0,-10 4 0,5-7 0,-6 7 0,0-7 0,5 3 0,2-5 0,5 0 0,5 0 0,-6-5 0,6 3 0,-5-6 0,1 6 0,2-16 0,-1 4 0,2-13 0,1 3 0,-1 0 0,4 0 0,2-5 0,79 29 0,-47-14 0,60 27 0,-64-14 0,-3-1 0,32 5 0,-26-4 0,22 0 0,-16 2 0,-6-6 0,21 10 0,-15-9 0,5 5 0,3 1 0,-11-2 0,11 8 0,-6-6 0,-2 0 0,8 0 0,-8-4 0,7 1 0,-2 3 0,-4-3 0,6 6 0,-7-5 0,5-2 0,4-4 0,-7-3 0,7 0 0,-5 3 0,0-2 0,10 6 0,-13-6 0,7 2 0,-5 1 0,4-4 0,0 7 0,-1-6 0,0 6 0,-4-3 0,7 3 0,-7 0 0,3 1 0,5 2 0,-6-1 0,3-2 0,3 0 0,-11-6 0,15 3 0,-8-4 0,-1 0 0,6 3 0,-8-2 0,13 3 0,-12-4 0,4 0 0,-4 0 0,1 0 0,2 0 0,-1 0 0,0 0 0,0 0 0,0 0 0,2 3 0,0 2 0,-4-1 0,6 3 0,-4-6 0,-1 3 0,9-1 0,-15-2 0,15 2 0,-8-3 0,4 0 0,-1 0 0,-2 0 0,7 0 0,-5 0 0,0 0 0,-3 0 0,-2 0 0,3 0 0,0 0 0,-3-4 0,7 0 0,-6-4 0,6 0 0,-7 0 0,-1 0 0,1 0 0,4 0 0,-7 0 0,10 0 0,-8-1 0,1 1 0,5-1 0,-8 2 0,11-2 0,-12 2 0,11-5 0,-6 4 0,0-4 0,6 0 0,-13 3 0,9-2 0,-3-1 0,-4 4 0,9-6 0,-8 6 0,2-3 0,3-3 0,-6 4 0,2-7 0,0 2 0,-7 0 0,6-6 0,-2 2 0,1 3 0,2-1 0,-2 5 0,2 0 0,3-2 0,-5 3 0,7-3 0,-8-1 0,2 1 0,0-4 0,-3 3 0,3-6 0,-3 6 0,0-9 0,-3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0:49:09.271"/>
    </inkml:context>
    <inkml:brush xml:id="br0">
      <inkml:brushProperty name="width" value="0.08819" units="cm"/>
      <inkml:brushProperty name="height" value="0.08819" units="cm"/>
    </inkml:brush>
  </inkml:definitions>
  <inkml:trace contextRef="#ctx0" brushRef="#br0">3924 207 24575,'-13'0'0,"-7"0"0,-16-7 0,-1 2 0,0-6 0,-2-1 0,0 6 0,-4-5 0,5 6 0,-1 1 0,2-3 0,6 6 0,-13-3 0,10 1 0,-16 2 0,4-2 0,6 3 0,-18-8 0,11 5 0,0-8 0,-11 6 0,18 1 0,-6-4 0,3 4 0,5-5 0,-7 1 0,6 0 0,-4 0 0,4-1 0,1 5 0,-6-4 0,6 7 0,-7-6 0,0 6 0,2-6 0,-1 6 0,0-6 0,-7 6 0,4-3 0,-5 4 0,14 0 0,-25 0 0,26 0 0,-20 0 0,20 0 0,4 0 0,-4 0 0,6 0 0,0 0 0,0 0 0,-6 0 0,5 0 0,-5 0 0,6 0 0,0 0 0,0 0 0,0 0 0,1 0 0,-1 0 0,0 0 0,0 4 0,-6-4 0,4 7 0,-4-2 0,6 2 0,1-2 0,-1 1 0,-14 2 0,11 1 0,-5 2 0,9-4 0,10 0 0,-4 1 0,5-1 0,0 0 0,1 3 0,-1-2 0,0 5 0,0-2 0,-5 4 0,4-1 0,-11 6 0,6-4 0,-23 19 0,-2-5 0,-2 9 0,10-8 0,11-11 0,4 4 0,-5-4 0,4 5 0,-4-1 0,10 0 0,-10 1 0,10-2 0,-10 2 0,10-2 0,-9-2 0,10 1 0,-4-2 0,9 3 0,-3-4 0,4 0 0,0-1 0,-7 7 0,5-4 0,-2 7 0,0-9 0,8 1 0,-3 2 0,-1-3 0,4 4 0,-8-4 0,8 3 0,-3-3 0,4 1 0,0 2 0,0-7 0,0 7 0,1-7 0,-2 7 0,1-3 0,1 1 0,3 2 0,-3-3 0,4 0 0,-1 3 0,2-3 0,0 5 0,2-1 0,-2 0 0,4 0 0,-4 7 0,3-6 0,-4 6 0,5-7 0,0-4 0,0 3 0,0-7 0,0 8 0,0-4 0,0 4 0,0-4 0,0 3 0,0-3 0,0 5 0,0-1 0,5 0 0,1 0 0,4-4 0,0 4 0,-5-8 0,4 7 0,-3-7 0,4 7 0,-1-7 0,1 14 0,0-13 0,0 9 0,-1-7 0,1-3 0,0 3 0,0 0 0,-1-3 0,1 4 0,-1-5 0,1 4 0,-1-3 0,1 3 0,0-4 0,-1-3 0,0 2 0,0-2 0,4 0 0,-2 2 0,2-6 0,0 4 0,-3-2 0,12 2 0,-11 0 0,6-2 0,-4 1 0,-4-3 0,4 3 0,0-3 0,-3-1 0,3 1 0,0-1 0,-3 1 0,7 0 0,-7 3 0,8-2 0,-8 1 0,8 2 0,-4-4 0,5 3 0,0 0 0,-1-2 0,1 6 0,-5-7 0,4 3 0,-4-3 0,5 0 0,-5 3 0,12 1 0,-13 0 0,13-1 0,-12-3 0,4 0 0,-3 0 0,2-1 0,-3 1 0,1 0 0,2 0 0,-3 0 0,5 0 0,5 0 0,-4 0 0,10 1 0,-10-1 0,10-3 0,-5 3 0,0-3 0,5 3 0,-5-3 0,1 3 0,4-3 0,-10 0 0,9 3 0,-9-3 0,4 0 0,-5 2 0,0-5 0,0 6 0,-5-7 0,4 7 0,-4-4 0,4 1 0,-3 2 0,2-5 0,-3 2 0,5 0 0,0-2 0,0 5 0,-1-5 0,7 5 0,-5-5 0,4 3 0,0-1 0,4 1 0,4 4 0,-3-4 0,-5 2 0,-10-5 0,3 5 0,-2-5 0,3 2 0,1 0 0,0-2 0,5 2 0,-4-3 0,10 0 0,-5 0 0,12 0 0,-4 0 0,10 0 0,-5 0 0,7 0 0,-1 0 0,1 0 0,-6 0 0,4 0 0,-4 0 0,-1 0 0,5 0 0,-10 0 0,10 0 0,-10 0 0,10 0 0,-11-3 0,5 2 0,-6-6 0,6 6 0,9-6 0,1 3 0,-1-4 0,-3 3 0,-10-1 0,10 1 0,-10-3 0,10 0 0,-11 0 0,12 0 0,-12 0 0,5 0 0,0 0 0,-10 0 0,23-3 0,-22 6 0,12-5 0,-11 2 0,-9 4 0,4-10 0,1 13 0,-5-9 0,9 3 0,-9-1 0,10-3 0,-10 4 0,10-4 0,-10-1 0,9-3 0,-3 4 0,5-4 0,-6 4 0,6-9 0,-5 4 0,6 0 0,-6-2 0,4 5 0,-9-6 0,16-2 0,-9 4 0,7-8 0,-6 9 0,-8-2 0,3 3 0,-5 4 0,-4-2 0,3 2 0,-8 0 0,3 1 0,0 0 0,-3 0 0,3-4 0,1 0 0,-4-1 0,8 1 0,-8 0 0,4 0 0,-5 0 0,0 3 0,0 2 0,0 2 0,-1 1 0,-3-7 0,3 2 0,-7-10 0,3 6 0,1-7 0,-4 2 0,3-3 0,-4 0 0,0-5 0,0 4 0,0-4 0,0 5 0,0 0 0,0-1 0,0 1 0,0 0 0,5-5 0,-4 4 0,4-4 0,-5 9 0,0-3 0,0 2 0,0 1 0,5-3 0,-4 7 0,4-7 0,-5 3 0,0 0 0,0-4 0,0 8 0,0-17 0,0 14 0,0-10 0,0 9 0,0 4 0,0-3 0,0 4 0,0 0 0,0 0 0,0 0 0,0 0 0,0 0 0,0 0 0,0-1 0,0 1 0,0 0 0,0 4 0,0-8 0,0 7 0,0-8 0,0 2 0,0-2 0,-5-14 0,4 12 0,-8-12 0,8 14 0,-8-4 0,7 4 0,-6 1 0,7-1 0,-7 8 0,7-7 0,-7 8 0,7-1 0,-8-2 0,4 2 0,0 1 0,-3-4 0,2 4 0,1-4 0,-3-1 0,3 1 0,0 4 0,-4-4 0,8 4 0,-7-1 0,3-5 0,-3 8 0,2-4 0,-2 2 0,4 3 0,-5-3 0,0 3 0,5 1 0,-4 0 0,3-1 0,-3-2 0,-6 1 0,8-2 0,-6 3 0,7 1 0,-3 3 0,-1-3 0,1 2 0,-1-2 0,1 0 0,0-1 0,-1 1 0,1 0 0,-1-1 0,1 4 0,-1-3 0,1 3 0,3-4 0,-6-2 0,5 2 0,-6-2 0,3 2 0,1 1 0,3 0 0,-3-4 0,3 3 0,-3 0 0,3 1 0,-3 2 0,4-2 0,-5 0 0,1 2 0,4-1 0,-4 4 0,4-2 0,-8 1 0,7-2 0,-6 1 0,10-2 0,-6 4 0,6-4 0,-6 4 0,2-2 0,-2-2 0,-1 1 0,0-4 0,0 2 0,-1 2 0,5 1 0,1 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0:50:45.116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1 246 24575,'21'1'0,"-2"0"0,21 1 0,3 2 0,6-3 0,-1 2 0,-7-3 0,-13 0 0,-1 0 0,-5 0 0,4 0 0,7-2 0,1 0 0,7 1 0,-4 0 0,3 2 0,-7 0 0,4-1 0,-9 0 0,0 0 0,6 0 0,1 1 0,9 0 0,7 2 0,7-2 0,10 4 0,2-4 0,6 1 0,-13-2 0,14-3 0,-5 0 0,4-1 0,-1 2 0,-15 2 0,0 1 0,1 1 0,12 1 0,12 2 0,-2-2 0,11 1 0,-6-1 0,6 1 0,-14-3 0,-14 0 0,-9-1 0,-8 1 0,5 0 0,3 0 0,-4-2 0,-10 0 0,-5-1 0,-11 2 0,-1 0 0,-1 0 0,1-1 0,12 0 0,5-2 0,9-1 0,0-2 0,-6 1 0,1-2 0,-18 4 0,-4-1 0,-10 3 0,3 0 0,6-1 0,5 1 0,3-1 0,-1 0 0,-7 0 0,3 0 0,0 1 0,6-1 0,2 1 0,1 0 0,-1 1 0,6 0 0,2 0 0,-8 0 0,-9-2 0,-16 2 0,-4-2 0,6 1 0,-4 0 0,9-2 0,-7 2 0,4 0 0,1 0 0,2-1 0,-1 1 0,-6 0 0,-5 1 0,1 0 0,2-1 0,0 0 0,3-1 0,-4 2 0,0-1 0,0 1 0,-1-1 0,2 0 0,-5 0 0,5 0 0,1 0 0,2 0 0,-3 1 0,-2 0 0,1-2 0,2 1 0,2-1 0,-2 1 0,-3-1 0,-8 0 0,-4-2 0,-6 0 0,-2 0 0,2 1 0,0 1 0,3 0 0,-1 0 0,-20-7 0,-15-5 0,-30-10 0,12 6 0,5 1 0,28 11 0,13 3 0,3 0 0,-6-1 0,-2-1 0,-6 0 0,9 1 0,5 2 0,6-1 0,-38-6 0,13 2 0,-27-6 0,27 6 0,0-1 0,13 3 0,4 0 0,19 4 0,2 1 0,3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0:50:46.950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743 0 24575,'-26'12'0,"-5"0"0,-28 11 0,7-1 0,-10 6 0,10 0 0,9-4 0,2 2 0,5-4 0,5-3 0,-5 2 0,10-5 0,2-1 0,5-2 0,5-1 0,1-2 0,3 1 0,0-2 0,0 1 0,-2 2 0,-3 1 0,-1 1 0,1 0 0,-3 2 0,7-5 0,-2 1 0,7-6 0,2-2 0,2-2 0,-5 4 0,0 0 0,-4 1 0,4-2 0,4-4 0,9-8 0,5-1 0,3-4 0,-3 6 0,-7 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22:41:24.7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24575,'0'14'0,"0"6"0,0 7 0,0 20 0,0 1 0,0 12 0,0-1 0,0 2 0,0 7 0,0 8 0,0-7 0,0 23 0,0-13-413,0 14 413,0 0 0,0-6 0,0-32 0,0 0 0,0 34 0,0-34 0,0 0 0,0 40 0,0-26 0,3-12 0,1 0-433,3 17 433,0-17 0,0 0 0,4 15 0,1 8 0,-1-23 0,-5 12 0,-1-10 403,-5-12-403,0-8 0,0-6 0,0-11 443,0-5-443,0-6 0,0-4 0,0 1 0,0-1 0,0 4 0,0-3 0,0 7 0,0-2 0,0-1 0,0 3 0,0-6 0,0 2 0,0-3 0,0-1 0,0 0 0,0 0 0,0 1 0,0-1 0,0 0 0,0 1 0,0 3 0,0-3 0,0 4 0,0-5 0,0 0 0,0 1 0,0-1 0,0 0 0,0-3 0,0-1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22:41:27.4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24575,'0'16'0,"3"-2"0,1-6 0,4 3 0,-4-3 0,3 4 0,-6-1 0,10 5 0,-10 6 0,10-5 0,-6 8 0,2-16 0,-2 16 0,2-16 0,-7 11 0,7-11 0,-3 6 0,1-2 0,1-1 0,-1 3 0,2-10 0,1 6 0,-4-3 0,3 0 0,-3 4 0,3-5 0,-3 0 0,3 1 0,-3-1 0,0 0 0,3 1 0,-3-1 0,0 0 0,2 1 0,-5-1 0,2 0 0,-3 0 0,0 0 0,0 0 0,0 0 0,0 1 0,3-1 0,1 0 0,0 1 0,3-1 0,-6 1 0,2-1 0,-3 0 0,3-3 0,-2 3 0,5-6 0,-2 5 0,0-2 0,2 3 0,-2 1 0,4-1 0,-4 0 0,2-3 0,-5 2 0,5-8 0,-2 4 0,3-8 0,1-2 0,-1 0 0,5-8 0,0 4 0,5-9 0,6-2 0,-5 0 0,10-4 0,-10 4 0,9-1 0,-3-3 0,-2 9 0,1-4 0,-7 6 0,0 3 0,0-2 0,-3 6 0,2-3 0,-6 1 0,2 2 0,1-3 0,-4 5 0,8-5 0,-8 7 0,3-5 0,-3 5 0,-1-2 0,0 0 0,1 3 0,-1-3 0,0 6 0,-2-5 0,1 2 0,-2-4 0,4 1 0,-1 0 0,0-1 0,-3 1 0,3-1 0,-6 1 0,5 3 0,-5 1 0,2 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22:43:34.9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2762 167 24575,'-49'0'0,"-3"-5"0,-9-1 0,-13-11 0,24 5 0,-30-11 0,30 12 0,-2-5 0,0 0 0,-10 1 0,-22-11 0,33 21 0,11-4 0,0 8 0,2-3 0,10 4 0,-10 0 0,10 0 0,-9 0 0,8 0 0,-3 0 0,5 0 0,1 0 0,3 3 0,-2 2 0,3 4 0,-1-1 0,2-3 0,5 3 0,0-8 0,-1 8 0,1-7 0,4 5 0,-4-5 0,8 3 0,-7-1 0,6-2 0,-6 3 0,7-4 0,-8 3 0,1-2 0,-2 3 0,-3-1 0,4-2 0,3 3 0,-2 0 0,-2-3 0,0 6 0,-4-6 0,0 6 0,3-6 0,-3 7 0,0-7 0,8 2 0,-7 1 0,7-3 0,1 3 0,1-4 0,3 0 0,-3 3 0,3-2 0,-8 3 0,4-4 0,-4 3 0,-13-2 0,5 7 0,-5-7 0,8 6 0,0-6 0,3 7 0,-3-7 0,5 6 0,0-6 0,-5 6 0,3-2 0,-3 0 0,9 2 0,-3-3 0,2 4 0,-3 0 0,0 0 0,3 0 0,-2 0 0,3 0 0,-8 3 0,7-2 0,-6 2 0,11-3 0,-7 0 0,6-1 0,-6 5 0,3-3 0,-1 6 0,-2-2 0,2 3 0,-3 0 0,-1 1 0,1-1 0,3 0 0,-2 1 0,1 4 0,2-4 0,-5 4 0,5-4 0,-5-1 0,0 5 0,5-4 0,-5 4 0,4 0 0,0-3 0,-11 15 0,9-9 0,-6 5 0,4-3 0,8-4 0,-8 0 0,8 4 0,-4-4 0,0 5 0,3 5 0,-3-4 0,-1 10 0,4-10 0,-4 10 0,5-5 0,-1 6 0,1-5 0,-1-2 0,1 0 0,0-4 0,0 5 0,4-7 0,-3 1 0,3 0 0,0 0 0,1-5 0,4 4 0,0-9 0,0 4 0,0 0 0,0-3 0,0 3 0,0-1 0,0 3 0,0-1 0,0 3 0,0-3 0,0 5 0,0 0 0,0 0 0,0-5 0,0 4 0,0-9 0,0 4 0,4 0 0,-3-3 0,3-1 0,-4-2 0,0 4 0,0-4 0,0 7 0,0-9 0,0-1 0,0 3 0,0-6 0,0 2 0,0-4 0,0 5 0,0-4 0,0 3 0,0-3 0,3-1 0,-2 0 0,2 1 0,-3 3 0,0-3 0,0 8 0,0-8 0,0 15 0,0-13 0,0 8 0,0-6 0,0-4 0,0 4 0,0-5 0,0 0 0,3 1 0,-2 3 0,6-3 0,-6 8 0,2-8 0,0 7 0,-2-6 0,3 6 0,-4-7 0,4 8 0,-3-8 0,2 3 0,-3-3 0,0 3 0,3 1 0,-2 0 0,3-1 0,-4-4 0,0 0 0,3 1 0,-2-1 0,2 0 0,-3 1 0,3-1 0,-2 0 0,6 1 0,-7 3 0,7 2 0,-2 3 0,3 5 0,1-4 0,-1 9 0,1-4 0,3 0 0,2 4 0,2-9 0,1 4 0,0-4 0,-1-1 0,-3 0 0,9 8 0,-8-6 0,6 1 0,-5-4 0,-6-2 0,6-1 0,-6 0 0,2-5 0,-3 1 0,-1-1 0,0 0 0,1 1 0,-1-1 0,0 1 0,1-1 0,-1 0 0,5 1 0,-4-1 0,7 2 0,-2 2 0,-1-2 0,3 6 0,5 1 0,-2 1 0,5 3 0,-6-7 0,-5 2 0,4-6 0,-3 7 0,3-7 0,0 3 0,-3-5 0,-2 1 0,-4-1 0,1-2 0,-1-2 0,4-3 0,1 0 0,4 0 0,0 3 0,5 2 0,-3 4 0,3-5 0,-5 4 0,0-4 0,5 5 0,-3-1 0,3 0 0,0 1 0,-4-1 0,9-3 0,-9 2 0,9-2 0,-4 4 0,0-1 0,4 1 0,-4 0 0,0-1 0,4 1 0,-9-1 0,4 1 0,-5-1 0,1-3 0,-1 2 0,0-3 0,1 4 0,-1 1 0,0-1 0,5 0 0,-3-3 0,7 3 0,-7-4 0,7 1 0,-3 3 0,5-3 0,0 0 0,0 3 0,5-3 0,-4 0 0,10 4 0,-5-4 0,6 1 0,0 2 0,0-7 0,0 8 0,0-4 0,0 1 0,0-2 0,0 0 0,0-2 0,0 2 0,6 1 0,2-4 0,5 3 0,-6-4 0,5 0 0,-5 0 0,24 0 0,-19 0 0,17 0 0,-27 0 0,4 0 0,-12 0 0,5 0 0,-10 0 0,10 0 0,-10 0 0,4 0 0,-5 0 0,0 0 0,-5 0 0,4 0 0,-9 0 0,4 0 0,0 0 0,1 0 0,5-4 0,5-1 0,-4-4 0,10-5 0,-10 4 0,9-8 0,-8 8 0,15-8 0,-14 8 0,4-2 0,-9 3 0,-7 0 0,3 1 0,-5 0 0,5-1 0,-3-3 0,3 3 0,-1-3 0,-2 0 0,3-1 0,-5 0 0,5-3 0,-3 3 0,3 0 0,-5-2 0,0 2 0,1-3 0,-1-1 0,5 0 0,-4 1 0,4-1 0,0 0 0,-2-4 0,6 2 0,-6-3 0,2 5 0,-4-4 0,-1 4 0,1-4 0,0 5 0,-1-1 0,1-4 0,-1 4 0,1-4 0,0 0 0,1-1 0,3-1 0,-2-3 0,3 3 0,-5 1 0,-3-4 0,2 9 0,-3-9 0,1 4 0,2 0 0,-7 1 0,3 4 0,-3-4 0,-1 4 0,1-9 0,-1 9 0,5-9 0,-4 9 0,4-9 0,-5 4 0,1-5 0,0 5 0,0-4 0,-1 4 0,-3-5 0,3 5 0,-7 1 0,6 5 0,-6-1 0,3 1 0,-4 0 0,0 0 0,0-8 0,0 6 0,0-6 0,0 8 0,0-5 0,0 4 0,0-9 0,0 4 0,0-5 0,0-5 0,0 3 0,0-8 0,0 9 0,-5-10 0,0 4 0,-5-5 0,0 0 0,1 1 0,3-1 0,-2 5 0,3-4 0,-4 10 0,-1-9 0,1 8 0,0-3 0,4 5 0,-4-5 0,5 9 0,-6-9 0,6 10 0,-4-4 0,3-1 0,-4 0 0,0-5 0,0 4 0,-1-10 0,-3 10 0,2-10 0,-2 10 0,-1-10 0,4 10 0,-4-9 0,1 8 0,3-3 0,-7 5 0,7-5 0,-7 4 0,2-4 0,1 5 0,-6-12 0,5 9 0,-3-4 0,1 8 0,4 9 0,0-4 0,1 5 0,0-1 0,3 1 0,-2 0 0,-1 3 0,3-2 0,-3 6 0,1-6 0,2 6 0,-2-2 0,3 0 0,1 2 0,-5-3 0,3 1 0,-2 2 0,3-2 0,-3 0 0,3 2 0,-4-2 0,5 4 0,-1-5 0,1 4 0,-1 0 0,1 1 0,-1 3 0,1-3 0,0 0 0,0 3 0,-1-3 0,1 6 0,0-5 0,-1 5 0,1-2 0,0 0 0,-1 2 0,-3-6 0,3 3 0,-8-1 0,8-1 0,-7 5 0,2-6 0,-3 6 0,4-3 0,-4 1 0,8 2 0,-7-3 0,6 4 0,-6 0 0,7-3 0,-7 2 0,6-2 0,-6 3 0,7 0 0,-3 0 0,-1 0 0,4 0 0,-7 0 0,6 0 0,-6 0 0,7 0 0,-4 0 0,1 0 0,3 0 0,-4 0 0,5 0 0,-1 0 0,-2 0 0,2 0 0,-7 0 0,7 0 0,-4 0 0,5 0 0,0 0 0,-1 0 0,1 0 0,-4 0 0,3 0 0,-4 0 0,5 0 0,0 0 0,-1 0 0,1 0 0,-1 0 0,1 0 0,0 0 0,0 0 0,0 0 0,0 0 0,-1 0 0,1 0 0,0 0 0,1 0 0,-1 0 0,-1 0 0,1 0 0,0 0 0,0 0 0,-1 0 0,1 0 0,0 0 0,0 0 0,0 0 0,-1 0 0,2 0 0,-1 0 0,0 0 0,-1 0 0,1 0 0,0 0 0,-1 0 0,1 0 0,0 0 0,-1 0 0,1 0 0,0 0 0,3 0 0,1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22:43:54.8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2480 47 24575,'-30'0'0,"3"0"0,-10 0 0,3-4 0,0 3 0,-3-8 0,9 8 0,-5-8 0,6 4 0,-5 1 0,4 0 0,-4 4 0,5-4 0,5 3 0,-4-3 0,4 4 0,-5 0 0,-12 0 0,10 0 0,-16 0 0,17 0 0,-4 0 0,5 0 0,0 4 0,0 1 0,1 0 0,-1 2 0,5-2 0,-4 0 0,4 3 0,0-7 0,1 6 0,0-2 0,3 0 0,-3-1 0,5-1 0,0-2 0,-1 6 0,5-6 0,-11 7 0,5-4 0,-7 1 0,-1 3 0,9-3 0,-9 0 0,4 2 0,-5-2 0,0 4 0,0 0 0,1-4 0,3 3 0,-2-4 0,3 5 0,-5 0 0,0 0 0,0 0 0,-5 0 0,4 0 0,-5 1 0,-5 2 0,8 2 0,-4 0 0,8 3 0,4-8 0,0 8 0,1-8 0,4 6 0,-4-5 0,4 5 0,-4-5 0,5 2 0,-5 0 0,3-3 0,-3 7 0,0-6 0,4 5 0,-9-5 0,8 6 0,-7-3 0,7 0 0,-3 3 0,0-2 0,4-1 0,-4 3 0,8-8 0,-2 8 0,3-8 0,-8 11 0,6-5 0,-5 6 0,10-4 0,-6 1 0,6-1 0,-7 0 0,7 0 0,-3 1 0,1-1 0,2 0 0,-3 1 0,4-1 0,-4 0 0,3 1 0,-3-5 0,4 3 0,1-2 0,2-1 0,-2-1 0,6-3 0,-5-1 0,2 4 0,0-3 0,-3 7 0,6-7 0,-6 7 0,2-6 0,-3 6 0,4-3 0,-3 5 0,6-1 0,-6-4 0,3 4 0,-1-4 0,-2 4 0,6 0 0,-6 1 0,6-1 0,-6-4 0,6 8 0,-2-6 0,-1 7 0,4-5 0,-8 8 0,7-1 0,-2 1 0,3-3 0,0-4 0,0-1 0,0 0 0,0 1 0,0 4 0,0-4 0,0 9 0,0-9 0,0 4 0,0-4 0,0-1 0,0-4 0,0 4 0,0-8 0,0 7 0,0-6 0,0 6 0,0-3 0,0 1 0,3 2 0,2-3 0,3 5 0,0 2 0,0-2 0,0 3 0,-4-8 0,3 3 0,-6-2 0,7 3 0,-4-4 0,0 4 0,3-4 0,-2 4 0,-1 1 0,3-1 0,-2 0 0,3 1 0,0-1 0,1 5 0,-1-4 0,1 4 0,-1 0 0,0-3 0,1 7 0,-1-7 0,1 8 0,3-2 0,1-1 0,0 1 0,2-8 0,-6-4 0,3 4 0,-1-8 0,2 4 0,0 0 0,-2-3 0,1 6 0,-4-3 0,4 1 0,-1 2 0,-2-3 0,3 1 0,-5-2 0,1-4 0,-1 1 0,-3-1 0,3 0 0,-3-2 0,3 1 0,1-2 0,2 7 0,-5-3 0,5 3 0,-6-7 0,3 2 0,1-2 0,-1 4 0,0-1 0,1 0 0,-1 1 0,4-1 0,-2 1 0,6 0 0,-7-1 0,8 1 0,-8 0 0,3-1 0,-3 1 0,-1-1 0,0 1 0,1-1 0,-1 0 0,-3 1 0,3-4 0,-7 2 0,7-2 0,-3 0 0,0 3 0,3-6 0,-3 5 0,3-2 0,0 4 0,1-1 0,-1 0 0,0 1 0,1-4 0,-4 2 0,2-2 0,-2 0 0,4 3 0,-1-3 0,0 0 0,-2 3 0,1-7 0,-2 7 0,4-6 0,-1 5 0,0-5 0,1 6 0,-1-6 0,4 5 0,1-1 0,5-1 0,4 4 0,-4-3 0,9 4 0,-9-5 0,9 4 0,-4-3 0,0 0 0,4 3 0,-4-7 0,0 7 0,4-7 0,-4 6 0,5-6 0,-5 7 0,-1-7 0,0 6 0,-7-6 0,6 7 0,-12-7 0,3 2 0,-3-3 0,-1 4 0,0-4 0,1 4 0,-1-4 0,0 0 0,0 0 0,0 3 0,1-2 0,-1 2 0,0-3 0,0 0 0,1 3 0,-1-2 0,0 2 0,0-3 0,1 0 0,-1 0 0,0 0 0,5 0 0,-4 0 0,3 0 0,1 0 0,-4 0 0,7 0 0,-2 0 0,-1 0 0,3 0 0,-2 0 0,-1 0 0,3 0 0,-2 0 0,-1 0 0,3 0 0,-6 0 0,6 4 0,-7-3 0,8 3 0,-8-4 0,3 0 0,1 0 0,0 0 0,0 0 0,4 0 0,-4 0 0,12 0 0,-10 0 0,8 0 0,-13 0 0,6 0 0,-7 0 0,4 3 0,-5-2 0,0 2 0,1-3 0,-1 0 0,1 3 0,-1-2 0,-3-11 0,5 7 0,-1-10 0,7 13 0,2 0 0,-1 3 0,0-2 0,1 7 0,-1-7 0,0 6 0,1-6 0,-1 2 0,0 1 0,0-3 0,1 6 0,-1-6 0,0 6 0,1-6 0,-1 3 0,0-1 0,-3-2 0,2 3 0,-3-1 0,5-2 0,-5 6 0,3-6 0,-2 6 0,3-6 0,0 3 0,-3-1 0,2-2 0,-7 5 0,7-5 0,-6 6 0,6-7 0,-7 7 0,15-3 0,-13 4 0,13-4 0,-15 3 0,3-6 0,1 6 0,-4-7 0,3 7 0,1-6 0,-4 2 0,3 1 0,1-3 0,-4 2 0,7 0 0,-6-2 0,6 3 0,-3 0 0,9-4 0,-3 8 0,8-7 0,-4 2 0,5 1 0,0-3 0,-1 3 0,19-4 0,-14 0 0,13 0 0,-17 0 0,0 0 0,-1 0 0,1 0 0,0 0 0,0 0 0,-5 0 0,4 0 0,-9 0 0,9 0 0,-9 0 0,9 0 0,-8 0 0,7 0 0,3 0 0,0 0 0,10-4 0,-10-1 0,9-1 0,-8-1 0,8 1 0,-9-3 0,10 0 0,-10 3 0,5-2 0,-7 3 0,1-4 0,12 0 0,-9 0 0,9 0 0,-17 1 0,3 3 0,-7-2 0,3 2 0,-5-3 0,1 0 0,-1 3 0,0-2 0,0 3 0,1-1 0,-1-2 0,0 2 0,-3-7 0,7 3 0,-10-3 0,22-4 0,-21 7 0,21-8 0,-18 6 0,7-2 0,0 0 0,-4-3 0,9 3 0,-9-4 0,9-1 0,-4 1 0,0 0 0,4-1 0,-9 2 0,5-6 0,-5 5 0,0-9 0,0 8 0,1-7 0,-1 3 0,0-1 0,1-2 0,-5 7 0,3-8 0,-6 9 0,6-9 0,-6 9 0,3-9 0,-5 4 0,5-5 0,-3 0 0,3 0 0,-4 1 0,0-1 0,0 0 0,0 0 0,0 0 0,-1 1 0,1 5 0,-1-4 0,0 11 0,1-6 0,-5 8 0,-1-4 0,-3-1 0,0 1 0,0-5 0,0 4 0,0-9 0,0 8 0,4-7 0,-3 3 0,3-5 0,-4 5 0,0-4 0,0 9 0,0-4 0,0 4 0,0-4 0,0 4 0,0-9 0,0 4 0,0 0 0,0-4 0,0 4 0,0 0 0,0 1 0,0 5 0,0-1 0,0 1 0,0 0 0,0-1 0,0-2 0,0 6 0,0-6 0,0 11 0,0-8 0,0 8 0,0-7 0,-3 6 0,2-6 0,-5 7 0,5-8 0,-2 4 0,-1-4 0,3-1 0,-6 5 0,6-3 0,-5 2 0,1-3 0,1 0 0,-3 3 0,6 2 0,-6 0 0,3 2 0,-1-6 0,-1 7 0,2-4 0,-4 1 0,4 3 0,-4-8 0,4 8 0,-7-7 0,2 2 0,-3-3 0,4 0 0,0-1 0,-5-4 0,4 4 0,-3-4 0,3 5 0,-2 3 0,2-3 0,-7 4 0,8 0 0,-8 0 0,8 0 0,-8 3 0,4-2 0,-5-1 0,1 3 0,-8-10 0,6 9 0,-5-6 0,6 8 0,1 0 0,0 0 0,0 0 0,-1 0 0,1-1 0,0 1 0,-1 0 0,1 0 0,0 0 0,-1 0 0,1 0 0,0-1 0,-1 1 0,5 0 0,-3 0 0,6 4 0,-2-3 0,4 3 0,-4 0 0,2-2 0,-6 5 0,7-6 0,-4 3 0,1 0 0,3-2 0,-8 5 0,8-6 0,-7 6 0,6-5 0,-6 1 0,7 1 0,-4 1 0,1-1 0,-1-1 0,-1 1 0,-2-3 0,3 2 0,-1-3 0,2 4 0,0-3 0,2 3 0,-6-4 0,7 0 0,-8 4 0,8-3 0,-7 3 0,6-4 0,-6 4 0,7-2 0,-8 1 0,4-3 0,-4 4 0,3-3 0,-2 2 0,3 1 0,-5-3 0,1 6 0,4-6 0,-4 6 0,4-6 0,-4 7 0,4-7 0,-4 6 0,8-6 0,-3 6 0,3-2 0,-3 0 0,3 2 0,-4-3 0,1 0 0,-1 4 0,0-4 0,2 1 0,2 2 0,1-6 0,-1 6 0,1-5 0,0 5 0,-1-2 0,1 0 0,-4 2 0,2-3 0,-2 1 0,4 2 0,-1-2 0,-3 3 0,3 0 0,-4 0 0,5 0 0,-5-4 0,4 4 0,-3-4 0,3 4 0,-3-4 0,3 3 0,-4-2 0,5 3 0,0-4 0,-1 4 0,1-4 0,0 4 0,-1 0 0,1 0 0,-1-3 0,1 2 0,0-2 0,-1 3 0,-3 0 0,3 0 0,-4 0 0,5 0 0,-4 0 0,2 0 0,-2 0 0,4 0 0,-1 0 0,1 0 0,-1 0 0,1 0 0,0 0 0,0 0 0,0 0 0,0 0 0,-3 0 0,3 0 0,-3 0 0,-1 0 0,2 0 0,-2 0 0,3 0 0,-3-7 0,3 5 0,-4-5 0,1 7 0,3-4 0,-4 4 0,5-4 0,0 4 0,-1 0 0,4-3 0,-2 2 0,2-2 0,-3 3 0,0 0 0,0-3 0,0 2 0,0-2 0,0 3 0,0 0 0,0 0 0,0 0 0,0 0 0,0 0 0,0 0 0,0 0 0,0 0 0,0 0 0,0 0 0,0 0 0,0 0 0,0 0 0,0 0 0,0 0 0,0 0 0,0 0 0,0 0 0,0 0 0,3 0 0,1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22:44:12.6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405 0 24575,'0'57'0,"0"-2"0,0-2 0,0 7 0,0 1 0,0 22 0,0-3-492,0-31 1,0 3 491,0 0 0,0 0 0,0 5 0,0 0 0,0 4 0,0 0 0,0 1 0,0-1 0,0-1 0,0 2 0,-7 4 0,1 1 0,4-8 0,1-1 0,-6-8 0,1-1 0,0 40 0,5-10 149,-4 0-149,5 4 0,0-15 0,0-7 0,0-7 0,0-3 0,0-5 739,0 1-739,0 4 95,0-10-95,0 10 0,0-11 0,0 0 0,0-8 0,0-5 0,0-1 0,0-3 0,0-2 0,0-5 0,0 0 0,0 1 0,0-5 0,0 3 0,0-6 0,0 2 0,0 0 0,0-2 0,0 2 0,0 0 0,0-2 0,0 2 0,0 0 0,0 1 0,0 1 0,0 2 0,0 2 0,0 1 0,0 7 0,0-7 0,0 7 0,0 5 0,0-2 0,0 6 0,0-12 0,0 4 0,0-4 0,0 5 0,0 0 0,0 0 0,0-5 0,4 4 0,-3-9 0,6 4 0,-6-5 0,3 5 0,-4-3 0,3-1 0,-2-2 0,2-7 0,-3 8 0,3-8 0,-2 3 0,2-3 0,-3-1 0,0 0 0,-2-3 0,-2-1 0,-3-3 0,0-3 0,0 2 0,-1-2 0,1 0 0,-4 2 0,2-10 0,-6 6 0,-3-11 0,1 3 0,-4-4 0,-1-5 0,4 4 0,-10-9 0,10 4 0,-10-6 0,9 2 0,-8 3 0,9 3 0,-3 4 0,8 1 0,2 4 0,-1 0 0,7 4 0,-5 4 0,9-2 0,-6 5 0,7-2 0,-3 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8533-AD9D-77DE-4217-F24E50998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2F6FA-EB4E-0656-2844-D0C2FC2D35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2A25C-E071-2453-FA4A-AF1331057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C3BB-046E-8247-AACB-173426835C3D}" type="datetimeFigureOut">
              <a:rPr lang="en-US" smtClean="0"/>
              <a:t>9/2/22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34C17-4245-1C30-E857-5E2974EB6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F3800-0C20-6CB8-1279-BF300AFAA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B40DE-BB3D-DB49-90B5-CD0D7D240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7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A8358-874F-64A5-059F-5CACB7076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2FC6D6-4300-B76D-D25C-2E5EBAB71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5221D-070F-34DC-0E4E-DE8D49114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C3BB-046E-8247-AACB-173426835C3D}" type="datetimeFigureOut">
              <a:rPr lang="en-US" smtClean="0"/>
              <a:t>9/2/22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BE6D3-3DAC-1980-B031-99EF802A0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28755-A401-501B-9A88-D0FDCB22C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B40DE-BB3D-DB49-90B5-CD0D7D240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786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735586-66E4-F026-C012-17F6F8800F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7AD47E-08E7-C8A1-ACA9-79071D671A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6B6BE-9273-76E0-C1FA-359956108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C3BB-046E-8247-AACB-173426835C3D}" type="datetimeFigureOut">
              <a:rPr lang="en-US" smtClean="0"/>
              <a:t>9/2/22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B6B73-6878-FF59-A3B1-ECA73F63A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D3179-CBF5-D004-5F31-615CC4FBB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B40DE-BB3D-DB49-90B5-CD0D7D240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02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19DBC-0060-6BA7-B25F-3AFC93279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40E3C-4170-63EF-3D39-1FF364E64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8A72E-1FD9-8350-CBC8-BAD616A6A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C3BB-046E-8247-AACB-173426835C3D}" type="datetimeFigureOut">
              <a:rPr lang="en-US" smtClean="0"/>
              <a:t>9/2/22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98D4F-69A6-2B3A-4BFD-FEE8B6A6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204DB-E49F-9AED-5ABB-11BDFDFB2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B40DE-BB3D-DB49-90B5-CD0D7D240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11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3CF84-31A5-531F-13E1-9296BA4B3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78AEA-61F1-08AD-3924-780E77916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80D38-4405-CA7A-791F-90FE7AF4A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C3BB-046E-8247-AACB-173426835C3D}" type="datetimeFigureOut">
              <a:rPr lang="en-US" smtClean="0"/>
              <a:t>9/2/22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C6982-1309-8461-F37C-308B38EAB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8461F-DF6B-659A-2F29-2E17E5969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B40DE-BB3D-DB49-90B5-CD0D7D240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08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BA480-7BD4-DE0D-A01C-BA00304EC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6A897-4EBB-04C2-F3B2-F108E7114B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9661D-4C0C-852F-7670-8B6B20490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B563B6-7558-66C4-45BC-F09C78BAF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C3BB-046E-8247-AACB-173426835C3D}" type="datetimeFigureOut">
              <a:rPr lang="en-US" smtClean="0"/>
              <a:t>9/2/22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02F20-6C44-2B80-9982-83C7704AD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960E0B-1B1C-3C14-FB4B-4BEEBD02D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B40DE-BB3D-DB49-90B5-CD0D7D240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56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BC1F9-3B4A-0939-621B-1E9E47DDB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8860B-CB02-F89F-22CF-585DEC03E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7DA0DE-C32E-7CA5-700B-B3B3B519A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A05BAF-CF61-B88B-CD44-2EBCE23E1D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D25D95-E345-E490-4991-83286DC6D0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8EC9E5-4746-3C3E-9FD2-DBC521BB1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C3BB-046E-8247-AACB-173426835C3D}" type="datetimeFigureOut">
              <a:rPr lang="en-US" smtClean="0"/>
              <a:t>9/2/22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4A03DB-FB94-CB9C-48FB-A5707AB15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32464E-D278-5A40-F8BF-6ACB496CA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B40DE-BB3D-DB49-90B5-CD0D7D240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360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D7698-1A6F-EDBA-B779-AC159B4FC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5E5F50-DA1E-9BD0-C494-894A2AEC5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C3BB-046E-8247-AACB-173426835C3D}" type="datetimeFigureOut">
              <a:rPr lang="en-US" smtClean="0"/>
              <a:t>9/2/22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4A5D62-0D87-8533-1C72-17D4A5CF8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33FE3-5454-0575-AEBC-FE0EF8E7C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B40DE-BB3D-DB49-90B5-CD0D7D240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50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EE1671-61B2-3934-17AA-093574259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C3BB-046E-8247-AACB-173426835C3D}" type="datetimeFigureOut">
              <a:rPr lang="en-US" smtClean="0"/>
              <a:t>9/2/22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D7D7A5-F45A-AA02-3D07-CC85C4E58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354BA8-FC6B-63B4-FCD3-3ACD67A7A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B40DE-BB3D-DB49-90B5-CD0D7D240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33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EEC39-1ABA-1AE3-438D-1A529B30B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189A5-1093-D4FE-9CEC-190A1BE76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48575D-4F8B-15C2-9BED-41FE606CA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418DD0-7532-E0EA-7C0D-10A89ECFD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C3BB-046E-8247-AACB-173426835C3D}" type="datetimeFigureOut">
              <a:rPr lang="en-US" smtClean="0"/>
              <a:t>9/2/22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27CAF-ED57-E757-EB38-70A6D77C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7F218-24EF-9CE2-4281-25745E84D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B40DE-BB3D-DB49-90B5-CD0D7D240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F036C-0177-5528-8C54-E33893BCB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5EA2D5-2DE0-2527-8E79-4125CDBC81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9EA7D2-022A-2703-D26B-130F26469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D8821-F449-9B30-D493-6B25D4D9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C3BB-046E-8247-AACB-173426835C3D}" type="datetimeFigureOut">
              <a:rPr lang="en-US" smtClean="0"/>
              <a:t>9/2/22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75ECA9-5EAE-3ACA-B3A1-1C659B433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4EFB2-703E-1384-09CE-B6B838ACA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B40DE-BB3D-DB49-90B5-CD0D7D240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39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9A8525-95B9-C5BD-3A49-E81CD24F9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49ACE-2F5B-691E-39F8-9F78FEF06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2DCCD-B0B5-DC35-CACF-4A6B02E91B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EC3BB-046E-8247-AACB-173426835C3D}" type="datetimeFigureOut">
              <a:rPr lang="en-US" smtClean="0"/>
              <a:t>9/2/22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FE952-1A8D-7540-C1CC-F90CB4CCFE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94A82-5B77-6058-4917-32B2FA2260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B40DE-BB3D-DB49-90B5-CD0D7D240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4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4271CFF-89C5-2AEE-BB66-47695469159D}"/>
                  </a:ext>
                </a:extLst>
              </p14:cNvPr>
              <p14:cNvContentPartPr/>
              <p14:nvPr/>
            </p14:nvContentPartPr>
            <p14:xfrm>
              <a:off x="2616964" y="2549789"/>
              <a:ext cx="1470586" cy="992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4271CFF-89C5-2AEE-BB66-4769546915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01124" y="2533949"/>
                <a:ext cx="1501906" cy="10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21ED314-4DB8-2278-0322-A9A4E44FA687}"/>
                  </a:ext>
                </a:extLst>
              </p14:cNvPr>
              <p14:cNvContentPartPr/>
              <p14:nvPr/>
            </p14:nvContentPartPr>
            <p14:xfrm>
              <a:off x="5575122" y="2549789"/>
              <a:ext cx="1562062" cy="9576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21ED314-4DB8-2278-0322-A9A4E44FA68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59282" y="2533949"/>
                <a:ext cx="1593742" cy="98892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70B6302-34B9-5499-9D13-19A908D891D4}"/>
              </a:ext>
            </a:extLst>
          </p:cNvPr>
          <p:cNvSpPr txBox="1"/>
          <p:nvPr/>
        </p:nvSpPr>
        <p:spPr>
          <a:xfrm>
            <a:off x="2823105" y="2861563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Similarity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F81D3D-6493-793C-C25B-C75735580564}"/>
              </a:ext>
            </a:extLst>
          </p:cNvPr>
          <p:cNvSpPr txBox="1"/>
          <p:nvPr/>
        </p:nvSpPr>
        <p:spPr>
          <a:xfrm>
            <a:off x="5583890" y="2851843"/>
            <a:ext cx="15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Generalization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B7B12C-061F-4F04-A720-849F809291C9}"/>
              </a:ext>
            </a:extLst>
          </p:cNvPr>
          <p:cNvGrpSpPr/>
          <p:nvPr/>
        </p:nvGrpSpPr>
        <p:grpSpPr>
          <a:xfrm>
            <a:off x="4131353" y="3012389"/>
            <a:ext cx="1408320" cy="245880"/>
            <a:chOff x="4131353" y="3012389"/>
            <a:chExt cx="1408320" cy="2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137B9A5-96AD-DD79-2AFC-5D214F2A2284}"/>
                    </a:ext>
                  </a:extLst>
                </p14:cNvPr>
                <p14:cNvContentPartPr/>
                <p14:nvPr/>
              </p14:nvContentPartPr>
              <p14:xfrm>
                <a:off x="4131353" y="3012389"/>
                <a:ext cx="1408320" cy="102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137B9A5-96AD-DD79-2AFC-5D214F2A228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17313" y="2997989"/>
                  <a:ext cx="14367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C469ECB-9B3B-CACF-B49D-DE194265DC89}"/>
                    </a:ext>
                  </a:extLst>
                </p14:cNvPr>
                <p14:cNvContentPartPr/>
                <p14:nvPr/>
              </p14:nvContentPartPr>
              <p14:xfrm>
                <a:off x="5268953" y="3091589"/>
                <a:ext cx="267840" cy="166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C469ECB-9B3B-CACF-B49D-DE194265DC8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254913" y="3077549"/>
                  <a:ext cx="295920" cy="1947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704BDBE-7618-2897-DCF5-182D856D6D18}"/>
              </a:ext>
            </a:extLst>
          </p:cNvPr>
          <p:cNvSpPr txBox="1"/>
          <p:nvPr/>
        </p:nvSpPr>
        <p:spPr>
          <a:xfrm>
            <a:off x="2498357" y="4756763"/>
            <a:ext cx="1707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Pairwise similarity</a:t>
            </a:r>
          </a:p>
          <a:p>
            <a:pPr algn="ctr"/>
            <a:r>
              <a:rPr lang="en-US" dirty="0"/>
              <a:t>judgments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D17754-C7D2-36AB-79B6-5836B48610B5}"/>
              </a:ext>
            </a:extLst>
          </p:cNvPr>
          <p:cNvSpPr txBox="1"/>
          <p:nvPr/>
        </p:nvSpPr>
        <p:spPr>
          <a:xfrm>
            <a:off x="5568368" y="5077843"/>
            <a:ext cx="1707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Generalization measure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940899D-8BBB-F493-4B0E-1170F6971C58}"/>
              </a:ext>
            </a:extLst>
          </p:cNvPr>
          <p:cNvGrpSpPr/>
          <p:nvPr/>
        </p:nvGrpSpPr>
        <p:grpSpPr>
          <a:xfrm>
            <a:off x="2572539" y="3600963"/>
            <a:ext cx="1533600" cy="2263070"/>
            <a:chOff x="2572539" y="3600963"/>
            <a:chExt cx="1533600" cy="226307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27BDE15-A682-16B9-6667-7031C262AD64}"/>
                    </a:ext>
                  </a:extLst>
                </p14:cNvPr>
                <p14:cNvContentPartPr/>
                <p14:nvPr/>
              </p14:nvContentPartPr>
              <p14:xfrm>
                <a:off x="3371627" y="3600963"/>
                <a:ext cx="26640" cy="9086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27BDE15-A682-16B9-6667-7031C262AD6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353627" y="3583323"/>
                  <a:ext cx="62280" cy="9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9F2259F-8BD6-D012-3BD3-4D42CCFCF361}"/>
                    </a:ext>
                  </a:extLst>
                </p14:cNvPr>
                <p14:cNvContentPartPr/>
                <p14:nvPr/>
              </p14:nvContentPartPr>
              <p14:xfrm>
                <a:off x="3248867" y="4376043"/>
                <a:ext cx="274320" cy="2016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9F2259F-8BD6-D012-3BD3-4D42CCFCF36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230867" y="4358043"/>
                  <a:ext cx="3099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C47365D-2DA8-7702-C4EC-58580B5C9B6A}"/>
                    </a:ext>
                  </a:extLst>
                </p14:cNvPr>
                <p14:cNvContentPartPr/>
                <p14:nvPr/>
              </p14:nvContentPartPr>
              <p14:xfrm>
                <a:off x="2572539" y="4622033"/>
                <a:ext cx="1533600" cy="12420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C47365D-2DA8-7702-C4EC-58580B5C9B6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54899" y="4604393"/>
                  <a:ext cx="1569240" cy="1277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B6925A9-1100-23EA-2DA2-758C774F09FE}"/>
                  </a:ext>
                </a:extLst>
              </p14:cNvPr>
              <p14:cNvContentPartPr/>
              <p14:nvPr/>
            </p14:nvContentPartPr>
            <p14:xfrm>
              <a:off x="5567267" y="4780021"/>
              <a:ext cx="1662840" cy="10749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B6925A9-1100-23EA-2DA2-758C774F09F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549627" y="4762381"/>
                <a:ext cx="1698480" cy="111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1E235D39-7A18-4819-89AA-76646DEA769F}"/>
              </a:ext>
            </a:extLst>
          </p:cNvPr>
          <p:cNvGrpSpPr/>
          <p:nvPr/>
        </p:nvGrpSpPr>
        <p:grpSpPr>
          <a:xfrm>
            <a:off x="6181067" y="3540843"/>
            <a:ext cx="278280" cy="1185840"/>
            <a:chOff x="6181067" y="3540843"/>
            <a:chExt cx="278280" cy="118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9920CD9-8D0D-510A-BBC1-D78CF08993C6}"/>
                    </a:ext>
                  </a:extLst>
                </p14:cNvPr>
                <p14:cNvContentPartPr/>
                <p14:nvPr/>
              </p14:nvContentPartPr>
              <p14:xfrm>
                <a:off x="6181067" y="3540843"/>
                <a:ext cx="146160" cy="11858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9920CD9-8D0D-510A-BBC1-D78CF08993C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163427" y="3522843"/>
                  <a:ext cx="181800" cy="12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EC765EE-A29E-8AFB-D184-0552C142B8EB}"/>
                    </a:ext>
                  </a:extLst>
                </p14:cNvPr>
                <p14:cNvContentPartPr/>
                <p14:nvPr/>
              </p14:nvContentPartPr>
              <p14:xfrm>
                <a:off x="6343787" y="4535163"/>
                <a:ext cx="115560" cy="1857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EC765EE-A29E-8AFB-D184-0552C142B8E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326147" y="4517163"/>
                  <a:ext cx="151200" cy="22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4C9B5AB-6BF9-1F26-C385-AAA5190C3DD9}"/>
                  </a:ext>
                </a:extLst>
              </p14:cNvPr>
              <p14:cNvContentPartPr/>
              <p14:nvPr/>
            </p14:nvContentPartPr>
            <p14:xfrm>
              <a:off x="2741987" y="2747763"/>
              <a:ext cx="1217880" cy="6001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4C9B5AB-6BF9-1F26-C385-AAA5190C3DD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652347" y="2568123"/>
                <a:ext cx="1397520" cy="9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B0ED6657-F109-E98E-1BD0-4DBF90FE5590}"/>
                  </a:ext>
                </a:extLst>
              </p14:cNvPr>
              <p14:cNvContentPartPr/>
              <p14:nvPr/>
            </p14:nvContentPartPr>
            <p14:xfrm>
              <a:off x="5686427" y="2741643"/>
              <a:ext cx="1326960" cy="5695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B0ED6657-F109-E98E-1BD0-4DBF90FE559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596427" y="2561643"/>
                <a:ext cx="1506600" cy="92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7002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7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C. Frank</dc:creator>
  <cp:lastModifiedBy>Michael C. Frank</cp:lastModifiedBy>
  <cp:revision>2</cp:revision>
  <dcterms:created xsi:type="dcterms:W3CDTF">2022-09-01T20:48:36Z</dcterms:created>
  <dcterms:modified xsi:type="dcterms:W3CDTF">2022-09-02T23:59:08Z</dcterms:modified>
</cp:coreProperties>
</file>