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9"/>
  </p:normalViewPr>
  <p:slideViewPr>
    <p:cSldViewPr snapToGrid="0">
      <p:cViewPr varScale="1">
        <p:scale>
          <a:sx n="153" d="100"/>
          <a:sy n="153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13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0 283 24575,'16'0'0,"3"0"0,-6 0 0,3 0 0,1 0 0,-4 0 0,2 0 0,-6 0 0,7 0 0,1 0 0,1 0 0,-1 0 0,-1 0 0,-3 0 0,3 0 0,5 0 0,2 0 0,0 0 0,3 0 0,-8 0 0,8 0 0,-8 0 0,3 0 0,1 0 0,-4 0 0,3 0 0,-8 0 0,3 0 0,-4 0 0,5 0 0,-5 0 0,4 0 0,-7 0 0,6 0 0,-2 0 0,0 0 0,2 0 0,-2 0 0,3 0 0,6 0 0,-4 0 0,8 0 0,-8 0 0,8 0 0,-8 0 0,-1 0 0,-1 0 0,-8 0 0,4 3 0,-5-2 0,5 3 0,5-4 0,1 0 0,9 0 0,1 0 0,0 0 0,11 0 0,-5 0 0,18 0 0,-9 0 0,3 0 0,-13 0 0,-6 0 0,6 0 0,-4 0 0,4 0 0,0 0 0,-4 0 0,10 0 0,-5 0 0,12 0 0,-5 0 0,5 0 0,-6 0 0,0 0 0,0 0 0,-6 0 0,-6 0 0,-6 0 0,-6 0 0,-3 0 0,-1 0 0,-1 0 0,1 0 0,4 0 0,1 0 0,-5 0 0,4 0 0,-3 0 0,-1 0 0,4 0 0,-8 0 0,8 0 0,-7 0 0,6 0 0,-2 0 0,3 0 0,6 0 0,1 0 0,4 0 0,6 0 0,1 0 0,6 0 0,0 0 0,24 0 0,-24 0 0,22 0 0,-33 0 0,4 0 0,-5 0 0,-1 0 0,-4 3 0,-2-2 0,-4 3 0,-1-4 0,1 0 0,0 0 0,-5 0 0,4 0 0,-3 0 0,3 0 0,1 0 0,0 0 0,-1 0 0,6 0 0,-4 0 0,8 0 0,-3 0 0,-1 0 0,0 0 0,-5 0 0,-1 0 0,-3 0 0,-1 0 0,-5 0 0,1 0 0,-1 0 0,1 0 0,3 0 0,2 0 0,8 0 0,-3 0 0,8 0 0,-8 0 0,4 0 0,-10 0 0,0 0 0,-5 0 0,1 0 0,-1 0 0,1 0 0,4 0 0,0 0 0,5 0 0,4 0 0,7 0 0,1 0 0,10 0 0,-10 0 0,3 0 0,-9 0 0,-2 0 0,-4 0 0,-4 0 0,-2 0 0,1 0 0,0 0 0,10 0 0,-4 0 0,8 0 0,-8 0 0,8 0 0,-3-4 0,-1 3 0,4-3 0,-3 4 0,-4-3 0,1 2 0,-11-3 0,2 4 0,8 0 0,-4 0 0,9 0 0,-7 0 0,-1 0 0,1 0 0,0 0 0,4 0 0,2 0 0,4 0 0,0 0 0,1 0 0,-1 0 0,1 0 0,-1 0 0,0 0 0,6 0 0,-4 0 0,10 0 0,-5 0 0,6 0 0,0 0 0,0 0 0,-1 0 0,1-4 0,6 3 0,-4-8 0,-2 8 0,-7-4 0,-5 1 0,-1 3 0,-4-3 0,-2 4 0,-8 0 0,3 0 0,-8 0 0,8 0 0,-3 0 0,3 0 0,1 0 0,4 0 0,-3 0 0,0 0 0,-3 0 0,-6 0 0,3 0 0,-5 0 0,1 0 0,-1 0 0,1 0 0,3 0 0,7 0 0,4 0 0,11 0 0,2 0 0,5-4 0,0 3 0,6-4 0,-5 5 0,11-4 0,-10 2 0,4-2 0,-12 4 0,5-5 0,-10 4 0,4-3 0,-6 4 0,0 0 0,-8 0 0,2 0 0,-13 0 0,4 0 0,-5 0 0,1 0 0,-1-4 0,5 4 0,0-4 0,5 4 0,0 0 0,4 0 0,-3 0 0,8 0 0,-8 0 0,8 0 0,-8 0 0,4 0 0,-1 0 0,-3 0 0,4 0 0,-6 0 0,1 0 0,-4-3 0,2 2 0,-2-2 0,-1 3 0,0 0 0,-5 0 0,1 0 0,0 0 0,-4-3 0,-4 2 0,-7-2 0,-1 3 0,-3 0 0,4 0 0,-1 0 0,1 0 0,0 0 0,3-6 0,-3 4 0,3-4 0,-4 6 0,-2-7 0,-7 2 0,0-10 0,-9 1 0,3-4 0,1 1 0,1 3 0,4-1 0,4 6 0,2 1 0,3 1 0,1 6 0,-1-6 0,-3 7 0,2-7 0,-2 6 0,-1-6 0,4 6 0,-4-6 0,0 3 0,4-1 0,-4-1 0,5 5 0,3-6 0,1 6 0,3-2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0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24575,'9'0'0,"2"0"0,-4 0 0,2 0 0,-3 0 0,0 0 0,0 0 0,0 0 0,3 0 0,-2 0 0,2 0 0,-3 0 0,-1 0 0,1 0 0,3 0 0,-2 0 0,1 0 0,-2 0 0,0 0 0,0 0 0,0 0 0,-1 0 0,1 0 0,4 0 0,0 0 0,0 0 0,2 0 0,-2 0 0,0 0 0,2 0 0,-2 0 0,3 0 0,-3-3 0,3 3 0,-3-3 0,3 0 0,0 2 0,4-5 0,-3 6 0,7-7 0,-7 6 0,7-5 0,-3 5 0,4-2 0,-1 3 0,1-3 0,0 2 0,-1-2 0,1 3 0,0 0 0,-1 0 0,1 0 0,0 0 0,0-4 0,4 4 0,-7-4 0,6 4 0,-1-3 0,-5 3 0,4-3 0,-10 3 0,-3 0 0,2 0 0,-5 0 0,6 0 0,-7 0 0,7 0 0,-3 0 0,3 0 0,4 0 0,-3 0 0,3 0 0,0 0 0,-3 0 0,7 0 0,-3 0 0,4 0 0,-5 0 0,4 0 0,-3 0 0,0 0 0,3 0 0,-7 0 0,7 0 0,-7 0 0,3-3 0,0 2 0,-3-2 0,6 0 0,-2 2 0,0-2 0,-1 0 0,0 2 0,-3-2 0,3 3 0,-4 0 0,-3 0 0,3 0 0,-3 0 0,3 0 0,0 0 0,0 0 0,0 0 0,1 0 0,-1 0 0,0 0 0,10 0 0,-4 0 0,5 0 0,-3 0 0,1 0 0,1 0 0,3 0 0,-4 0 0,-1-3 0,-3 2 0,3-2 0,-7 3 0,7 0 0,-7-3 0,7 3 0,-3-3 0,4 3 0,-1-4 0,1 4 0,0-4 0,-1 1 0,1 2 0,0-2 0,0 3 0,-1 0 0,1 0 0,-4-3 0,3 3 0,-7-3 0,7 3 0,-7 0 0,3 0 0,-4 0 0,0 0 0,0 0 0,-3 0 0,3 0 0,-3 0 0,7 0 0,-3 0 0,3 0 0,0 0 0,-3 0 0,3 0 0,-4 0 0,0 0 0,1 0 0,-1 0 0,-3 0 0,-1 0 0,0 0 0,-2 0 0,2 0 0,-3 0 0,3 0 0,-2 0 0,5 0 0,-2 0 0,0 0 0,3 0 0,-6 0 0,2 0 0,-3 0 0,0 0 0,0 0 0,0 0 0,-1 0 0,1 0 0,0 0 0,-1 0 0,1 0 0,0 0 0,0 0 0,3 3 0,-2-3 0,2 3 0,-3-3 0,0 0 0,-2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30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24575,'0'19'0,"0"0"0,-3 3 0,2-1 0,-5-3 0,5 12 0,-8-10 0,7 16 0,-4-17 0,6 6 0,0-7 0,0 4 0,0-4 0,0 7 0,0-6 0,0 7 0,0-5 0,0-3 0,0-1 0,0-4 0,0-3 0,0-1 0,0-3 0,0 0 0,0 0 0,0 4 0,-6 5 0,5 0 0,-8 8 0,8-9 0,-5 0 0,5-2 0,-4-5 0,4 2 0,-1-3 0,2 0 0,0 0 0,0 0 0,0-1 0,-3 4 0,2 1 0,-5 7 0,2 1 0,-4 8 0,1-3 0,-1 8 0,1-9 0,0 1 0,3-3 0,1-9 0,0 2 0,2-7 0,-1 0 0,2 0 0,0 0 0,0 3 0,0 1 0,0 3 0,-3 4 0,2-3 0,-2 7 0,3-3 0,0 0 0,0 3 0,0-3 0,0 0 0,0 2 0,0 3 0,0-1 0,0 9 0,0-4 0,0 0 0,3 3 0,-2-3 0,6 0 0,-3 0 0,0-10 0,2 4 0,-5-3 0,2 0 0,0 3 0,-2-7 0,2 3 0,-3-4 0,0 0 0,0 0 0,0 4 0,0-3 0,0 3 0,0-4 0,0 4 0,0-2 0,0 5 0,0-2 0,0 4 0,0 4 0,0-3 0,0 3 0,0-4 0,0-1 0,0 1 0,0 0 0,0-4 0,0 2 0,0-5 0,0 7 0,0-7 0,0 1 0,0-4 0,0-2 0,0 7 0,0-2 0,0 1 0,0 1 0,0 1 0,0 4 0,0-4 0,0 3 0,0-3 0,0 4 0,0-5 0,0 4 0,0-7 0,0 3 0,0-3 0,0-1 0,0 0 0,0-3 0,0 2 0,0-2 0,0 3 0,-3 6 0,3 0 0,-3 5 0,3-6 0,-3 2 0,2-2 0,-5 0 0,5 3 0,-5-3 0,5 0 0,-5 3 0,2-7 0,-3 3 0,3 0 0,-1-6 0,4 5 0,-4-9 0,4 2 0,-2-3 0,3 0 0,-2-3 0,-4-1 0,2-2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40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24575,'0'20'0,"0"-3"0,0 10 0,0-6 0,0 5 0,0-7 0,0 11 0,0 4 0,0-5 0,0 31 0,0-23 0,0 20 0,0-20 0,0 0 0,0-6 0,0 1 0,0-1 0,0-3 0,0-2 0,0 0 0,0-3 0,0 7 0,0-3 0,0 5 0,0-1 0,-3 15 0,2-10 0,-2 5 0,3-15 0,0-4 0,0 0 0,-3 0 0,2-4 0,-2 2 0,3-2 0,0 4 0,0 0 0,0-1 0,0 1 0,0 0 0,0 4 0,0 1 0,0 0 0,-4 4 0,3-4 0,-2 0 0,0-1 0,2 5 0,-2-10 0,3 5 0,0-12 0,0-1 0,0 0 0,0 4 0,0 1 0,0 4 0,0 4 0,0-3 0,0 7 0,0-3 0,0 5 0,0-1 0,0-4 0,0 0 0,0-10 0,0 4 0,0-7 0,3 3 0,-3-3 0,3 3 0,-3 0 0,0 1 0,0 3 0,0-3 0,0 4 0,0-4 0,0 3 0,0-7 0,0 3 0,0-7 0,0 2 0,0-5 0,0 5 0,0-2 0,0 0 0,0 3 0,0-3 0,0 3 0,0 0 0,0 4 0,0 1 0,0 4 0,0 4 0,0-3 0,0 7 0,0-7 0,0 3 0,0-8 0,0-1 0,0-7 0,0-1 0,0-3 0,0 0 0,0 0 0,0 0 0,0-1 0,0 1 0,0 3 0,0 1 0,0 0 0,0 3 0,0-7 0,0 4 0,0-4 0,0-1 0,0 1 0,0 0 0,0 0 0,0-1 0,0 1 0,0 0 0,0-1 0,0 1 0,0 0 0,0-1 0,0 1 0,0 0 0,0 3 0,0-2 0,0 6 0,0-3 0,0 0 0,0-1 0,0-3 0,0 0 0,0 0 0,0 0 0,0 0 0,0-1 0,0 1 0,0 0 0,0 3 0,0 1 0,0 0 0,0-1 0,0-3 0,0 0 0,0 0 0,0 0 0,0-3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2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56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24575,'0'-12'0,"0"1"0,3 5 0,0 0 0,0 0 0,2 3 0,-4-2 0,4 5 0,-4-8 0,4 3 0,-2-4 0,3 0 0,0 2 0,1-5 0,2 2 0,-2-3 0,3 3 0,-4 1 0,0 5 0,0-1 0,-3 0 0,2-2 0,-1 2 0,2-1 0,0 3 0,-3-3 0,2 1 0,-4 1 0,1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01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24575,'0'12'0,"0"0"0,0 5 0,0-3 0,0 7 0,0-7 0,0 3 0,0 0 0,0-3 0,0 0 0,0-2 0,0 7 0,0-4 0,0 10 0,0-11 0,0 7 0,0-7 0,0 3 0,0-4 0,0 0 0,0 1 0,0-1 0,0 0 0,0 0 0,0 4 0,0-3 0,0 7 0,0-3 0,0 0 0,0 3 0,0-3 0,0 3 0,0 1 0,0-4 0,0-1 0,0-4 0,0 0 0,0 1 0,0-1 0,0 0 0,0 0 0,0-3 0,0 3 0,0-7 0,0 3 0,0-3 0,0 0 0,0 0 0,0 0 0,0 0 0,0 0 0,0 0 0,0 0 0,0 0 0,0 0 0,0 0 0,0 0 0,0 0 0,0 0 0,0 0 0,0-1 0,0 1 0,0 0 0,0 0 0,0 0 0,0-1 0,0 1 0,0 0 0,0 0 0,0 0 0,0 0 0,0 0 0,0 0 0,0-1 0,0-2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2503 0 24575,'0'12'0,"0"4"0,0 2 0,0 0 0,0 2 0,0 3 0,0 0 0,0 3 0,0-5 0,0 1 0,0 0 0,0 4 0,0-3 0,0 2 0,0-3 0,0 0 0,0 0 0,0-1 0,0 1 0,0 0 0,0-1 0,0 1 0,0 0 0,3 0 0,2-1 0,-1 1 0,2 0 0,-5-4 0,2 2 0,-3-6 0,3 3 0,-2-3 0,2-1 0,-3 0 0,0 0 0,0 0 0,0-3 0,0 3 0,0-3 0,0 0 0,2 2 0,-1-2 0,2 0 0,0 6 0,-2-5 0,2 6 0,-3 0 0,0 1 0,0 4 0,0 0 0,0-1 0,0 1 0,0 0 0,0-1 0,0 1 0,4-1 0,-4 1 0,7 0 0,-6-1 0,5 1 0,-5-4 0,5 9 0,-2-12 0,3 12 0,-3-13 0,2 3 0,-2-4 0,-1 4 0,4 1 0,-7 4 0,4-4 0,-4 3 0,3 1 0,-2 1 0,2 3 0,-3-5 0,0 5 0,4-3 0,-4 3 0,7-4 0,-6 0 0,5-1 0,-5 1 0,6 4 0,-6 1 0,2 15 0,-3-8 0,4 13 0,-3-9 0,2 4 0,-3 0 0,0 1 0,0-1 0,4-4 0,-3 3 0,2-12 0,-3 2 0,0-10 0,0 1 0,0 0 0,0-4 0,0-1 0,0-4 0,0 0 0,0 0 0,0 1 0,0-4 0,0 2 0,0-2 0,0 0 0,0 2 0,0-2 0,0 3 0,0 0 0,0 1 0,0 3 0,0-3 0,0 6 0,0-2 0,0 4 0,0 0 0,0 4 0,0 6 0,0 1 0,0 8 0,0-3 0,0-1 0,0 0 0,0-6 0,0 1 0,0-5 0,0-1 0,0-8 0,0 3 0,0-7 0,0 9 0,0-9 0,0 9 0,0-12 0,0 5 0,0-6 0,0 0 0,0 3 0,0-7 0,0 3 0,0-3 0,0 0 0,-2-3 0,-1 0 0,-3-3 0,1 0 0,-5 0 0,0 0 0,-7 0 0,3 3 0,-6-2 0,2 1 0,-4 2 0,0-3 0,4 2 0,-2-3 0,9 0 0,-6 0 0,11 0 0,-4 0 0,5 0 0,-1 0 0,0 0 0,1 0 0,-4 0 0,-1 0 0,-3 0 0,0 0 0,-4 0 0,2 0 0,-2 0 0,4 0 0,0 0 0,0 0 0,0 0 0,0 0 0,-1 0 0,1 0 0,3 0 0,-2 0 0,2 0 0,-3 0 0,-1 0 0,1 0 0,0 0 0,0 0 0,-4 0 0,3 0 0,-3 0 0,0 0 0,3 0 0,-3 0 0,0 0 0,3 0 0,-7 0 0,7 0 0,-7 0 0,7 0 0,-7 0 0,7 0 0,-7 0 0,7 0 0,-3 0 0,0 0 0,-1 0 0,1 0 0,0 0 0,0 0 0,-1 0 0,0 0 0,-3 0 0,7 0 0,-7 0 0,7 0 0,-3 0 0,4 0 0,0 0 0,-7 0 0,9 0 0,-11 0 0,11 0 0,-6 0 0,0 0 0,3 0 0,-7 0 0,7 0 0,-3 0 0,4 0 0,3 0 0,-2 0 0,5 0 0,-6 0 0,3 0 0,-3 0 0,0 0 0,0 0 0,0 0 0,-1 0 0,1 0 0,-6 0 0,1 0 0,-2 0 0,-1 0 0,7 0 0,-7 0 0,7 0 0,-7 0 0,7 0 0,-7 0 0,7 0 0,-3 0 0,0 0 0,-1 0 0,-4 0 0,5 0 0,-9 0 0,7 0 0,-7 0 0,5 0 0,-1 0 0,1 0 0,-1 0 0,0 0 0,-5 0 0,4 0 0,-5 0 0,10 0 0,-3 0 0,7 0 0,-3 0 0,4 0 0,0 3 0,3-3 0,-2 6 0,2-5 0,-4 2 0,-2 0 0,1-2 0,-2 2 0,4-3 0,0 0 0,0 0 0,0 0 0,-1 0 0,1 0 0,-4 0 0,3 0 0,-13 0 0,12 0 0,-8 0 0,10 0 0,0 0 0,-1 0 0,1 0 0,0 0 0,0 0 0,0 0 0,-1 0 0,1 0 0,0 0 0,3 0 0,-2 3 0,5-2 0,-2 2 0,3-3 0,0 0 0,0 2 0,-3-1 0,2 2 0,-2-1 0,0-1 0,2 2 0,-2-1 0,3-1 0,0 1 0,3 1 0,-2-3 0,2 3 0,-3-3 0,-4 3 0,0-2 0,-3 4 0,0-4 0,0 2 0,3 0 0,-2-3 0,5 3 0,-2-3 0,3 0 0,0 3 0,0-3 0,3 3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27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24575,'0'25'0,"0"-1"0,0 12 0,0-6 0,0 28 0,0-27 0,0 45 0,0-36 0,0 32 0,0-33 0,0 14 0,0-14 0,0 20 0,0-8 0,0 10 0,0-6 0,0-10 0,0 7 0,0-13 0,0 15 0,-3-6 0,2-8 0,-2-8 0,3-15 0,0-4 0,0 0 0,0 1 0,0 3 0,0 0 0,0 10 0,0 0 0,0 4 0,-4-4 0,4 4 0,-4-4 0,1 0 0,2-5 0,-2 4 0,3-11 0,0 14 0,0-10 0,0 7 0,0 0 0,0 2 0,0-1 0,0 8 0,0-11 0,0 12 0,0-9 0,0 0 0,0-1 0,0-4 0,0-1 0,0 5 0,0-3 0,3 3 0,-2 0 0,6-3 0,-7 7 0,7-7 0,-6 3 0,5 0 0,-5-3 0,3 3 0,-1-5 0,-2-3 0,5-1 0,-6 0 0,6-3 0,-5 7 0,5-7 0,-2 7 0,0-3 0,-1 4 0,0-1 0,-2 1 0,2 0 0,-3-1 0,3-3 0,-2-1 0,2-4 0,-3 1 0,3-1 0,0 3 0,1-3 0,2 3 0,-5-3 0,4 1 0,-4-4 0,2 2 0,-3-2 0,0 3 0,0 0 0,0-3 0,0 3 0,0-6 0,0 2 0,0-3 0,0 0 0,0 0 0,0 0 0,0-1 0,0 1 0,0 0 0,0-1 0,0 1 0,0 0 0,0 3 0,0 5 0,0 0 0,0 7 0,0-7 0,0 3 0,0-4 0,0-3 0,0 3 0,0-6 0,0 2 0,0-3 0,0-1 0,0 1 0,0 0 0,0 0 0,0 0 0,0 0 0,0 0 0,0 0 0,0 0 0,0 0 0,0 0 0,0-3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44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24575,'16'7'0,"-3"4"0,8 4 0,-6 2 0,2-3 0,-7-1 0,3 1 0,0 5 0,1-5 0,-1 5 0,-4-5 0,1-1 0,0 0 0,3 0 0,1 0 0,-1-2 0,4 2 0,-3-3 0,0 1 0,-2-2 0,-2-3 0,0 1 0,-1-1 0,-3 0 0,3 0 0,4 3 0,-2-2 0,0 2 0,-5-3 0,0 0 0,0 0 0,0 0 0,0 0 0,0 0 0,0 0 0,-3 0 0,3 0 0,-6 0 0,6 0 0,-6-1 0,6 1 0,-6 0 0,6 0 0,-3 0 0,3 4 0,-2-4 0,1 7 0,-1-7 0,-1 7 0,6 3 0,-8-2 0,8 5 0,-5-5 0,0-1 0,1 0 0,-1 0 0,3 0 0,-1 1 0,1-1 0,-1-3 0,1 2 0,-1-5 0,0 2 0,0 0 0,-2-2 0,1 2 0,-4-3 0,4 0 0,-4 0 0,4 0 0,-4 0 0,4 0 0,-2 0 0,3 0 0,-2 0 0,1 3 0,-1-2 0,-1 2 0,3 0 0,-5-2 0,4 5 0,-1-5 0,2 6 0,-2-7 0,2 7 0,-3-3 0,4 3 0,-1-3 0,1 6 0,-1-5 0,1 6 0,0 0 0,3 7 0,-2-1 0,2 4 0,1-5 0,0 0 0,0 4 0,3-3 0,-2 7 0,3-7 0,1 7 0,-2-7 0,2 8 0,-1-4 0,1 4 0,0 1 0,4 1 0,-3 3 0,8-1 0,-4 3 0,11 7 0,-13-13 0,11 15 0,-13-17 0,4 6 0,4-2 0,-8 3 0,3-3 0,-4 2 0,8 11 0,-10-16 0,13 15 0,-14-18 0,7 0 0,-5 2 0,0-7 0,4 4 0,-6-1 0,4-2 0,-5 2 0,2-4 0,1 0 0,-1-1 0,5 2 0,1 0 0,-1 0 0,4 0 0,-3 4 0,4-2 0,1 8 0,-5-9 0,4 9 0,-8-10 0,4 4 0,-6-5 0,1 4 0,4-3 0,-4 0 0,8-1 0,-8-3 0,3-1 0,-4 3 0,-4-7 0,0 3 0,0-3 0,-3-5 0,3 4 0,-4-6 0,0 5 0,0-2 0,1 0 0,2 2 0,1-2 0,0 4 0,0-1 0,-1 0 0,-1 0 0,1-3 0,-3-1 0,0-3 0,0 0 0,0 0 0,-3 0 0,3 0 0,-3 0 0,3 0 0,0 3 0,0-2 0,1 5 0,-1-2 0,3 3 0,-2-4 0,1 0 0,-4-3 0,-2-8 0,-2-1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47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2784 24575,'13'-13'0,"-6"1"0,10-5 0,-7 3 0,4-3 0,-3 0 0,2-1 0,-2 0 0,7-4 0,-3 0 0,8-3 0,3-12 0,-2 15 0,6-15 0,-3 20 0,3-15 0,-2 10 0,5-7 0,-8 5 0,-1 5 0,-2-4 0,-3 4 0,6-9 0,-2 3 0,2-3 0,-2 4 0,1 1 0,0-1 0,-5 1 0,3 4 0,-7-2 0,2 6 0,-3-2 0,-1 7 0,1-2 0,-4 1 0,2-2 0,-1 0 0,2-4 0,5-2 0,7-8 0,5-8 0,10-1 0,-8 1 0,6 1 0,-8-1 0,0 4 0,-1-2 0,-5 9 0,0 1 0,-4-5 0,2 4 0,-1-8 0,4 3 0,1-9 0,-6 8 0,5-10 0,-1 10 0,-2-6 0,7 2 0,-13 6 0,3 1 0,-8 9 0,-1 4 0,0-2 0,-2 2 0,6-13 0,-2 0 0,5-15 0,3 3 0,3-5 0,2 2 0,-3 3 0,-2 2 0,-4 0 0,-1 14 0,-4 2 0,-1 7 0,-3 1 0,3-4 0,1-5 0,4-5 0,10-11 0,8-3 0,0 1 0,3-1 0,-7 7 0,-6 1 0,3 8 0,-13-1 0,0 15 0,-7-2 0,0 7 0,0 0 0,1-3 0,2-5 0,-1 0 0,6-11 0,-3 6 0,1-7 0,2 4 0,-7 4 0,6 1 0,-5 4 0,1 3 0,-3 1 0,-3 3 0,3 0 0,-3 0 0,3-3 0,0 2 0,1-5 0,-1 5 0,0-2 0,-3 3 0,3 0 0,-6 0 0,5 1 0,-1-4 0,2 2 0,0-5 0,1 2 0,2-3 0,-1-1 0,1 4 0,-3 1 0,0 3 0,0 0 0,0 3 0,-3-2 0,2 4 0,-2-4 0,3 1 0,0-1 0,0-1 0,0 0 0,0 0 0,-3 0 0,2 3 0,-4 1 0,1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16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1 24575,'-17'0'0,"-2"0"0,7 0 0,-5 0 0,1 0 0,-1 0 0,0 0 0,0 0 0,1 0 0,-1 4 0,0-3 0,5 5 0,1-5 0,4 2 0,0-3 0,0 0 0,0 4 0,-5 0 0,4 0 0,-4 3 0,1-2 0,2 2 0,-3 1 0,5 0 0,-1-4 0,1 3 0,0-3 0,-1 0 0,4 2 0,-2-5 0,2 6 0,-4-3 0,-4 4 0,7 0 0,-6-4 0,7 3 0,-3-3 0,3 4 0,-3-4 0,6 2 0,-5-2 0,5 4 0,-6-5 0,7 4 0,-7-6 0,3 5 0,0-2 0,-3 0 0,6 2 0,-5-2 0,5 3 0,-2 0 0,3 0 0,0 0 0,-3-3 0,2 2 0,-2-2 0,3 0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3:1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1 211 24575,'12'0'0,"-4"0"0,2 0 0,-1 0 0,-3 0 0,7 0 0,-3 0 0,7 0 0,5 0 0,5 0 0,5 0 0,-1 0 0,6 0 0,6 0 0,-4 0 0,8 0 0,-15 0 0,10 0 0,-10 0 0,5 0 0,-6 0 0,-4 0 0,4 0 0,-4 0 0,4 0 0,-3 0 0,2-4 0,-7 4 0,3-4 0,-4 4 0,4 0 0,-4 0 0,1 0 0,-2 0 0,-7 0 0,6 0 0,-5 0 0,2 0 0,-4 0 0,4 0 0,-3 0 0,6 0 0,-2 0 0,4 0 0,0 0 0,-1 3 0,1-2 0,0 2 0,0 0 0,-4-2 0,2 3 0,-6-4 0,3 0 0,-3 0 0,3 0 0,-3 0 0,3 0 0,-4 0 0,4 0 0,-3 0 0,7 0 0,6 0 0,-2 0 0,6 0 0,-9 0 0,-1 0 0,-3 0 0,-1 0 0,-4-3 0,-3 2 0,0-2 0,-4 3 0,-1 0 0,1 0 0,0 0 0,0 0 0,0 0 0,0 0 0,0 0 0,0 0 0,0 0 0,-1 0 0,1 0 0,0 0 0,4 0 0,3 0 0,1 0 0,11 0 0,-6 0 0,12 0 0,-4 0 0,5 0 0,-1 0 0,1 0 0,-5-3 0,3 2 0,-3-2 0,1-1 0,2 0 0,-7 0 0,3 1 0,-5-1 0,1 4 0,0-4 0,-4 4 0,2 0 0,-5-3 0,5 3 0,-2-3 0,4 3 0,-1 0 0,1-3 0,-1-1 0,5 0 0,-3-3 0,3 6 0,0-5 0,1 5 0,1-6 0,2 3 0,-3 0 0,4-3 0,1 6 0,-5-3 0,3 1 0,-3-2 0,1 1 0,2 0 0,-3 4 0,0 0 0,4-3 0,-8 2 0,3-2 0,5 3 0,-11 0 0,11 0 0,-17 0 0,7 0 0,-7 0 0,3 0 0,0 0 0,1 0 0,4 0 0,-1 0 0,1 0 0,0 0 0,-1 0 0,5 0 0,-3 3 0,7-2 0,-2 5 0,3-5 0,5 6 0,2-6 0,5 7 0,-1-7 0,1 3 0,-1 0 0,-4-4 0,-2 4 0,-4-4 0,-1 0 0,-3 0 0,2 0 0,-7 0 0,7 0 0,-7 0 0,3 0 0,0 0 0,-3 0 0,3 0 0,-4 0 0,4 0 0,-3 0 0,7 0 0,-3 0 0,9 0 0,-3 0 0,8 0 0,-3 0 0,10 0 0,-4 0 0,28 0 0,-17 0 0,18 0 0,-18 0 0,-6 0 0,5-4 0,-5 3 0,6-7 0,0 7 0,-5-3 0,-2 4 0,-5-4 0,-10 3 0,2-3 0,-12 4 0,3-3 0,-8 2 0,3-2 0,-7 0 0,3 3 0,-4-3 0,-3 0 0,-1 2 0,-3-1 0,0-1 0,0 2 0,0-1 0,3 2 0,-2-3 0,9 2 0,-5-1 0,14 2 0,-6 0 0,11-4 0,3 3 0,-1-6 0,10 6 0,-5-6 0,6 6 0,-1-3 0,1 1 0,-1 2 0,1-7 0,-1 7 0,1-6 0,-1 6 0,0-7 0,15 4 0,-16-5 0,4 5 0,-19 1 0,-4 3 0,-4-3 0,-4 2 0,-5-2 0,-3 3 0,0 0 0,-1 0 0,1 0 0,0 0 0,0 0 0,3 0 0,-2 0 0,9 0 0,-5 0 0,6 0 0,0 0 0,-3 0 0,7 0 0,-3 0 0,8 0 0,-3 0 0,7 0 0,-3 0 0,0 0 0,3 4 0,-3-4 0,5 4 0,-5-1 0,4-2 0,-4 6 0,0-6 0,3 2 0,-7-3 0,3 3 0,-4-2 0,0 2 0,-1-3 0,1 0 0,-4 0 0,-4 0 0,-2 0 0,-5 0 0,2 0 0,-3 0 0,0 0 0,0 0 0,2 0 0,2 0 0,-1 0 0,3 0 0,-2 0 0,11 0 0,-5 0 0,9 0 0,-7 0 0,3 0 0,1 0 0,-1 0 0,1 0 0,-1 0 0,-3 0 0,-1 0 0,-4 0 0,-3 0 0,0 0 0,-4 0 0,0 0 0,3 0 0,-3-2 0,7 1 0,-3-2 0,0 3 0,6 0 0,-5 0 0,3 0 0,-2 0 0,-5 0 0,2 0 0,-3 0 0,0 0 0,-3 5 0,0 10 0,0 3 0,1 13 0,3-9 0,-2 9 0,-2-4 0,-3 4 0,0-3 0,0 2 0,0-7 0,0 3 0,0 0 0,0-3 0,0 3 0,0-5 0,0 1 0,0-4 0,0 7 0,0-6 0,0 7 0,0-4 0,0 4 0,0-4 0,0 9 0,0-8 0,0 7 0,0-3 0,0 0 0,0 4 0,0-8 0,0-1 0,0-1 0,0-7 0,0 7 0,0-7 0,0 3 0,0-4 0,0 0 0,0 0 0,0-3 0,0 3 0,0-3 0,0 0 0,0 2 0,0-2 0,0 0 0,0-1 0,0-3 0,0 0 0,0 0 0,0 0 0,0-1 0,0 1 0,0 0 0,0-1 0,0 1 0,0 0 0,0 0 0,0-1 0,0 1 0,0 0 0,0 0 0,0-1 0,0 1 0,0 0 0,0-1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30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0 285 24575,'11'0'0,"0"-4"0,-4 0 0,1-3 0,-1 3 0,1-7 0,0 6 0,0-7 0,-1 8 0,1-3 0,-1 6 0,1-5 0,-1 5 0,1-6 0,-1 3 0,0 0 0,1-3 0,-1 3 0,1 0 0,-4-3 0,2 6 0,-2-5 0,3 2 0,1-4 0,-1 1 0,1-1 0,-1 1 0,1 2 0,-1-1 0,1 5 0,-1-6 0,1 6 0,-1-5 0,0 5 0,-3-5 0,3 5 0,-3-6 0,4 3 0,-1-3 0,0 3 0,0-3 0,-2 3 0,1 0 0,-5-3 0,6 7 0,-6-7 0,5 6 0,-5-5 0,6 5 0,-3-5 0,3 5 0,-3-6 0,2 3 0,-1-3 0,2 3 0,0-3 0,1 6 0,-4-5 0,3 5 0,-3-3 0,0 4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39:32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24575,'11'0'0,"0"0"0,-4 4 0,1-4 0,3 7 0,-2-6 0,2 6 0,-3-2 0,-1 2 0,1 1 0,-1-4 0,1 3 0,0-3 0,3 4 0,-2-1 0,2 1 0,1 0 0,-3 4 0,2-3 0,-3 2 0,0-3 0,-1-1 0,1 1 0,0-4 0,-4 3 0,2-7 0,-5 7 0,6-6 0,-6 5 0,5-5 0,-2 2 0,1 1 0,1-4 0,-2 7 0,3-6 0,-3 5 0,3-5 0,-7 6 0,7-6 0,-3 5 0,3-5 0,1 6 0,0-6 0,-1 5 0,1-5 0,-1 3 0,1-1 0,-1-2 0,-3 5 0,2-5 0,-2 6 0,4-3 0,-1 0 0,-3 3 0,2-6 0,-2 2 0,3-3 0,1 3 0,-5 1 0,4 0 0,-6 0 0,2-4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21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0 183 24575,'37'0'0,"3"-4"0,4 3 0,9-7 0,-9 2 0,6-2 0,-2-1 0,-6 0 0,-4 5 0,-1-4 0,-6 7 0,-4-5 0,4 5 0,-9-2 0,9 3 0,-4 0 0,0 0 0,4 0 0,-9 0 0,9 0 0,-8 0 0,3 0 0,-4 0 0,-5 0 0,0 0 0,0 0 0,1 0 0,4 0 0,4 0 0,1 0 0,5 0 0,-5 0 0,3 0 0,-7 0 0,8 0 0,-4 0 0,0 0 0,3 0 0,-3 0 0,10 0 0,12 0 0,-3 0 0,13 0 0,-20 0 0,13 0 0,-7 0 0,10 0 0,-5 0 0,-2 0 0,0 0 0,-4 0 0,15 0 0,-13 3 0,14-2 0,-11 7 0,12-7 0,8 8 0,0-4 0,-6 1 0,0 2 0,-12-3 0,8 1 0,-4-2 0,0-4 0,-6 0 0,18 0 0,-2 0 0,7 0 0,-4 0 0,-7 0 0,1-5 0,14 4 0,-6-3 0,12 4 0,-5-5 0,6-1 0,-7-4 0,5 0 0,-27 5 0,39-11 0,-36 9 0,22-4 0,1 2 0,-20 3 0,11 0 0,-11-2 0,-5 7 0,8-8 0,12 3 0,-5-3 0,-11-1 0,6 5 0,-19-2 0,15 1 0,-6 1 0,-8 1 0,1 4 0,-8 0 0,-2 0 0,-1 0 0,-6 0 0,1 0 0,-1 0 0,11 0 0,-8 0 0,8 0 0,-6 0 0,2 0 0,-1 0 0,0 0 0,-10 0 0,3 0 0,7 0 0,-7 0 0,10 0 0,-13 0 0,5 0 0,4 0 0,2 0 0,-1 0 0,4 0 0,-8 0 0,8 0 0,-13 3 0,7-2 0,-12 2 0,7-3 0,-8 0 0,9 0 0,-4 0 0,0 0 0,4 0 0,-4 0 0,0 0 0,3 0 0,-7 0 0,3 0 0,-5 0 0,1 0 0,0 0 0,-4 0 0,2 0 0,-5 0 0,5 0 0,-6 0 0,0 0 0,-5 0 0,1 0 0,-4 0 0,3 0 0,1 0 0,0 0 0,3 0 0,4 0 0,1 0 0,0 0 0,2 0 0,8 0 0,-8 0 0,14 0 0,-6 0 0,-3 0 0,4 0 0,-11 0 0,13 0 0,-7 0 0,12 4 0,-5-3 0,2 2 0,3 1 0,0 1 0,-3 3 0,3-4 0,-4 3 0,-5-6 0,-5 3 0,-5-4 0,-7 0 0,-1 2 0,-3-1 0,0 2 0,0-3 0,0 0 0,0 0 0,0 0 0,0 0 0,2 0 0,-1 0 0,-1 2 0,-2-1 0,0 1 0,1-2 0,1 0 0,0 0 0,0 0 0,0 0 0,0 0 0,0 0 0,-1 0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3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24575,'23'0'0,"1"0"0,7 0 0,1 0 0,0 0 0,-1 0 0,1 0 0,-1 0 0,0 0 0,-4-3 0,0 2 0,-1-6 0,-4 6 0,4-6 0,-4 7 0,0-7 0,-1 3 0,1 0 0,-4 1 0,3 3 0,-3 0 0,-1-3 0,4 2 0,-3-2 0,4 0 0,-4 2 0,2-5 0,-5 5 0,5-5 0,-6 5 0,7-2 0,-7 0 0,3 2 0,-4-2 0,1 3 0,-1 0 0,0 0 0,0 0 0,4 0 0,-3-3 0,3 2 0,0-2 0,-3 3 0,6 0 0,-2 0 0,0 0 0,3 0 0,-3 0 0,3 0 0,-3 0 0,3 0 0,-7 0 0,0 0 0,-2 0 0,-5 0 0,5 0 0,-5 0 0,2 0 0,1 0 0,-4 0 0,7 0 0,-3 3 0,0-2 0,8 5 0,-7-5 0,5 2 0,-3-3 0,-3 0 0,7 0 0,-3 0 0,7 0 0,-4 0 0,5 0 0,4 0 0,-3 0 0,7 0 0,-7 0 0,3 0 0,-4 0 0,0 0 0,-1 0 0,1 0 0,0 0 0,-4 0 0,2 0 0,-2 0 0,0 0 0,3 0 0,-3 0 0,0 0 0,3 0 0,-3 3 0,-1-2 0,4 2 0,-7-3 0,7 0 0,-3 3 0,4-2 0,0 5 0,-1-5 0,1 2 0,0 1 0,4-4 0,-3 4 0,-1-4 0,-1 0 0,-7 0 0,3 0 0,2 0 0,-5 0 0,2 0 0,-3 0 0,-7 0 0,4 0 0,-4 0 0,3 0 0,1 0 0,0 0 0,2 0 0,-2 0 0,3 0 0,-3 0 0,3 0 0,-7 0 0,4 0 0,-4 0 0,0 0 0,-1 0 0,1 0 0,0 0 0,0 0 0,3 0 0,5 0 0,0 0 0,7 0 0,-3 0 0,4 0 0,-1 0 0,1 0 0,-4 0 0,-1 0 0,-4 0 0,-3 0 0,-1-3 0,-3 2 0,0-1 0,0 2 0,3 0 0,1-3 0,0 2 0,2-2 0,-5 0 0,5 3 0,-2-6 0,4 5 0,-5-1 0,1 2 0,-4 0 0,0 0 0,-1 0 0,1 0 0,-3-3 0,0 3 0,-3-3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4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2489 24575,'0'-15'0,"0"-3"0,3 4 0,4-7 0,4 3 0,4-8 0,-1 7 0,-2-10 0,1 16 0,-5-7 0,4 9 0,-4-6 0,1 7 0,-2-10 0,3 9 0,1-10 0,2 7 0,5-8 0,-3 4 0,3-1 0,-3-2 0,-2 7 0,1-7 0,-3 7 0,-1-3 0,-4 4 0,1 0 0,0 0 0,0-4 0,2 3 0,2-7 0,0 3 0,3-4 0,-3 0 0,3 1 0,1-1 0,-5 7 0,0-1 0,-3 10 0,-1-4 0,0 4 0,0-3 0,0-1 0,1 0 0,-1-6 0,4 5 0,-3-6 0,6 4 0,-6-4 0,3 3 0,-3-3 0,0 0 0,-1 3 0,2-7 0,-2 7 0,1-7 0,3 7 0,-2-7 0,5 3 0,-5 0 0,5-3 0,-2 7 0,0-3 0,-2 4 0,-2 0 0,-1 0 0,1 0 0,0-4 0,0-1 0,-3-4 0,2 0 0,2-4 0,0 3 0,7-3 0,-7 4 0,5 1 0,-5-1 0,3 4 0,-5 1 0,1 4 0,0 0 0,-4 0 0,3-1 0,-2-3 0,6-6 0,1-1 0,0 1 0,2 2 0,-5 7 0,2 0 0,-4 5 0,0 3 0,0 0 0,-3 0 0,0 0 0,0-3 0,0-1 0,4-3 0,0-4 0,0-1 0,3-4 0,-2 4 0,2 1 0,0 4 0,-3 3 0,2-2 0,-5 5 0,-2-2 0,-2 3 0,3-3 0,1-11 0,3 4 0,0-10 0,-3 8 0,2 0 0,-2 1 0,2 4 0,-2-1 0,2 4 0,-6-2 0,3 5 0,-3-5 0,3 2 0,1-3 0,2-1 0,1 1 0,0-4 0,-1 3 0,1-3 0,0 4 0,-1 3 0,1-2 0,1 2 0,-1-3 0,2 4 0,-5 0 0,1-1 0,-1 4 0,2-7 0,1 3 0,-1-3 0,1 0 0,2 0 0,-1-1 0,4 4 0,-5-2 0,3 1 0,-4 1 0,0 1 0,0 3 0,1-3 0,-1 2 0,0-2 0,0 3 0,0-3 0,0 2 0,0-2 0,-2 3 0,1 0 0,-4 0 0,4 0 0,-4 0 0,4 0 0,-2 1 0,3-1 0,0-4 0,0 4 0,1-4 0,-1 4 0,0 1 0,-3-1 0,2 0 0,-4 0 0,4 0 0,-4 0 0,1 0 0,1 3 0,-2-2 0,1 1 0,1 1 0,-3-2 0,6 4 0,-6-4 0,3 2 0,-1-1 0,-1-1 0,4 5 0,-2-5 0,1 2 0,1 0 0,-5 0 0,3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1:56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24575,'15'13'0,"4"-2"0,0 11 0,-1-8 0,0 4 0,-5-7 0,0 1 0,-2-2 0,-2 0 0,-3-1 0,0 1 0,1 0 0,-1 3 0,-2 4 0,2-3 0,-2 7 0,3-3 0,0 3 0,0-3 0,0 3 0,0-7 0,0 3 0,-1-4 0,1-3 0,-1 3 0,1-3 0,-1 3 0,1 0 0,-4 0 0,3 1 0,1 8 0,1-2 0,2 4 0,-3-7 0,-1-4 0,1 4 0,-3-3 0,2 3 0,-2-4 0,2 4 0,1-3 0,0 7 0,0-3 0,1 4 0,-1-1 0,0 1 0,4 4 0,0-3 0,5 7 0,-1-7 0,0 8 0,0-9 0,12 24 0,-9-15 0,9 16 0,-11-16 0,0 1 0,4 4 0,-3 2 0,8 4 0,-7 1 0,6 0 0,-2-1 0,-1-4 0,4 3 0,-8-3 0,8 1 0,-7 2 0,2-7 0,-3 8 0,9 2 0,-11-9 0,15 13 0,-13-15 0,9 10 0,4 1 0,-3-5 0,4 0 0,-10-6 0,2-4 0,-7-6 0,-1-5 0,-6-5 0,-2-3 0,-1-1 0,-3-3 0,0 0 0,-3 0 0,2-3 0,1-1 0,3-2 0,3 3 0,5 1 0,0 3 0,3 3 0,-4 0 0,4 4 0,-6-4 0,5 3 0,-6-3 0,0 3 0,0-3 0,-1 2 0,-2-5 0,2 2 0,-3 0 0,0-2 0,0 2 0,0-3 0,0-2 0,-2 1 0,1-4 0,-5 4 0,5-2 0,-1 3 0,5 0 0,-2 3 0,5-2 0,-1 6 0,-1-3 0,-1 0 0,-3-1 0,0-3 0,0 0 0,-2 0 0,1-3 0,-5 2 0,5-1 0,-1 1 0,2 1 0,-1 0 0,1 0 0,0 0 0,-2 0 0,-2-5 0,-2-2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16:42:13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24575,'15'0'0,"2"0"0,5 0 0,0 0 0,4 0 0,-7 0 0,6 0 0,-3 0 0,1 0 0,7 0 0,-7 0 0,8 0 0,-9 0 0,5-7 0,-1 6 0,-4-6 0,4 7 0,-8 0 0,-1 0 0,-3-3 0,-4 2 0,-1-1 0,-3 2 0,0 0 0,0 0 0,0 0 0,3 0 0,5 0 0,6 0 0,-2 0 0,1 0 0,-6 0 0,0 0 0,1 0 0,-1 0 0,0-3 0,10 2 0,1-2 0,9 3 0,3-4 0,-3 3 0,8-6 0,-8 6 0,3-3 0,-9 1 0,4 2 0,-12-2 0,6 3 0,-7 0 0,0-3 0,3 2 0,-4-2 0,5 3 0,0-3 0,0 2 0,-4-2 0,2 3 0,-6 0 0,7 0 0,-7 0 0,3 0 0,-3 0 0,3 0 0,0 0 0,5 0 0,0 0 0,4 0 0,-3 0 0,7 0 0,-3 0 0,5 0 0,-1 0 0,20 0 0,-15 0 0,15 0 0,-20 0 0,1 0 0,-5 0 0,3 0 0,-7 0 0,3 0 0,-8 0 0,3 0 0,-3 0 0,0 0 0,3 0 0,-4 0 0,1 0 0,3 0 0,-3 0 0,0 0 0,3 0 0,-3 0 0,8 0 0,6 0 0,-3 0 0,2 0 0,-9 0 0,0 0 0,-5 0 0,0 0 0,0 0 0,-3 0 0,7 0 0,-3 0 0,4 0 0,4 0 0,1 0 0,9 0 0,7 0 0,-4 0 0,20 0 0,-23 0 0,16 0 0,-8 0 0,-1 0 0,0 0 0,-7 0 0,-4 0 0,-1 0 0,6 3 0,-9-2 0,4 5 0,-11-5 0,1 2 0,-4 0 0,3-2 0,-3 2 0,3-3 0,-3 3 0,7-2 0,-6 2 0,12-3 0,-4 0 0,4 0 0,6 0 0,-5 0 0,5 0 0,-6 0 0,1 0 0,0 0 0,-1 0 0,1 3 0,-5-2 0,3 2 0,-7-3 0,7 0 0,-7 0 0,8 0 0,-4 0 0,9 4 0,-3-3 0,8 3 0,-8-4 0,4 0 0,-6 0 0,-4 3 0,4-2 0,-8 2 0,3-3 0,-8 0 0,2 0 0,-2 0 0,0 0 0,-1 0 0,0 0 0,1 0 0,3 0 0,1 0 0,0 0 0,4 0 0,1 0 0,5 0 0,-1 0 0,1 0 0,-1 0 0,1 0 0,-1 0 0,1 0 0,-5 0 0,3 0 0,7 0 0,-7 0 0,5 0 0,-13 0 0,0 0 0,-1 0 0,-3 0 0,3 0 0,-7 0 0,3 0 0,-7 3 0,3-2 0,-3 1 0,0-2 0,2 0 0,-2 0 0,3 0 0,-3 0 0,6 0 0,-5 0 0,6 0 0,-4 0 0,1 0 0,3 0 0,-3 0 0,3 0 0,0 0 0,-3 0 0,7 0 0,-7 0 0,6 0 0,-5 0 0,2 0 0,-4 0 0,4 0 0,-3 0 0,7 0 0,1 0 0,1 0 0,7 0 0,-7 0 0,7 0 0,-3 0 0,0 0 0,-1 0 0,-8 0 0,3 0 0,-10 0 0,2 0 0,-7 0 0,0 0 0,0 0 0,3 0 0,-2 0 0,2 0 0,-3 0 0,0 0 0,0 0 0,0 0 0,-1 0 0,1 0 0,0 0 0,3 0 0,1 0 0,3 0 0,-3 0 0,-1 0 0,-3 0 0,0 0 0,0 0 0,0 0 0,0 0 0,0 0 0,0 0 0,0 0 0,0 0 0,0 0 0,0 0 0,-1 0 0,1 0 0,0 0 0,0 0 0,0 0 0,0 0 0,0 0 0,0 0 0,0 0 0,0 0 0,0 0 0,0 0 0,0 0 0,3 0 0,-3 0 0,7-3 0,-6 2 0,2-1 0,-3 2 0,0 0 0,0 0 0,0 0 0,0 0 0,0 0 0,0 0 0,-1 0 0,1 0 0,0 0 0,0 0 0,-5 0 0,-2-5 0,-4 3 0,-1-5 0,0 6 0,0-7 0,-3 3 0,2-4 0,-3 0 0,4 5 0,0-5 0,0 6 0,3-3 0,-3 2 0,6-1 0,-5 5 0,1-5 0,-1 1 0,-4-2 0,2 0 0,-2 0 0,3 0 0,0 0 0,0 0 0,0 1 0,-2 2 0,2-6 0,-3 5 0,3-5 0,0 6 0,3-2 0,1 4 0,2-2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7A2E-95DD-FDA9-3CB6-07741662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FA405-7D7A-DEA3-7C0E-366F3707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D9EA-DA1B-5ED9-0AB3-FCA8B337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9D93-7FA2-1B40-300A-7D6594F8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DF39-353B-41CC-1B90-09828584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779F-C378-EC6A-B3B0-E855AE0A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1194E-3C0A-FEB3-43AA-99EA65C4A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BBBC-9B34-DAD5-FEE2-1A232DEB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7779-E662-1B7D-8B7B-143F823B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998F-7E69-2796-48F9-D10E9978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AF75D-5AE6-60AC-EDE3-5EC22926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BFE64-491E-ECFA-9395-330472CDE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862F-83E7-8C84-AA49-6B919C1D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5320-F92D-4F02-CD6C-20D65E24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9918-A6DE-14F1-6A7C-BA5391AE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D892-EB47-C953-3D6E-2FD33F1F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C8D8-637A-857F-FAE2-945DF7FC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295E-8147-AE10-061A-A11FDF09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0B76-004E-7FC7-D074-64C1578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1A4A2-9B7A-3EC9-5116-88C4A697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0AD8-B535-1294-246F-BD20B7B1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F1373-627D-B7B1-42D7-D6F8A1A8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E071-DD73-9604-F8DC-07FA9577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3014-B5AD-F5E9-821E-359A05ED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85F3-CCCC-EB04-7576-36EC4ECF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BB7C-D701-8FB0-7EF6-FC558B3D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4527-D148-7C77-1280-92BB36460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FAC77-0755-CF71-59D5-FAD0D196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4A6A-63C9-6A81-FE10-0A4D76BB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ECDCB-319B-8C37-7846-7CC17172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A3421-4E83-AB58-05BB-DB7DA58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5E3C-CB93-BBDA-5E81-D6372E62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B5C6-3BEB-8133-F248-539C4A75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5B1E8-6CAD-0866-575D-915EA7414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3E716-4FC5-2144-B122-EBDF9EB1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9AD9F-73FC-E1B6-5236-2ED63B8BB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372EA-E9ED-7052-C616-1E4CC837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13ED-EF4E-4CC3-EA4D-445189EC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BA70-6069-9D0A-1DB5-70473159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4039-7CD6-29F0-608E-1FF49F1B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B13A3-E87A-D631-22CA-4D26A0BC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9BBFC-882F-086F-C1B3-5B640E5A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BB9C3-4240-5116-0C74-D7C8CF06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2673A-73AD-842A-D6A8-D9A45DFA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B7674-F3D6-12BB-60F6-402F0531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6B552-CAED-17DF-CA6D-83D897EC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5E9C-F058-7778-3499-85CDEC60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44D-A40B-9076-0716-B2A43731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3735-B64C-2384-460B-A75EE892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2054D-434F-3844-1E39-82647CB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4A9A-C7C4-63A0-6744-E7506F21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82DBD-5803-6AA0-1492-DB9F68B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54DD-B4C8-79D3-E5A9-53FAC08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CA446-802D-A6A8-000B-CA6F7C576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998E5-CAFF-8946-875E-9E70591AF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5D56-F082-C715-87E2-165018E6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F25A-4093-3901-B455-BFD3286E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7AC15-A64E-B2FD-913A-AD6012F2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6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4D99F-6F31-5252-CA8B-CD4E7041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25CD5-24D1-94E2-2204-0AEAF84A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5D79-F725-7DC8-2311-FF728258A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6045-EF1B-D74B-921C-286B234F8FA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0A4A-597D-FB5C-FB85-2B5078861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A5F4-D1E6-5DF3-5755-1DAD0D5FE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824A-49B2-6B4C-94F1-70B40D15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E2C762-7BB4-7854-815A-C04B9863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27" y="0"/>
            <a:ext cx="1577575" cy="6858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99E478-3C17-8DC0-C26D-918D17BF29D1}"/>
              </a:ext>
            </a:extLst>
          </p:cNvPr>
          <p:cNvGrpSpPr/>
          <p:nvPr/>
        </p:nvGrpSpPr>
        <p:grpSpPr>
          <a:xfrm>
            <a:off x="6976048" y="1147488"/>
            <a:ext cx="2187360" cy="235080"/>
            <a:chOff x="6863053" y="6340441"/>
            <a:chExt cx="2187360" cy="2350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953350-42C7-D11B-2836-631ED84D5175}"/>
                </a:ext>
              </a:extLst>
            </p:cNvPr>
            <p:cNvGrpSpPr/>
            <p:nvPr/>
          </p:nvGrpSpPr>
          <p:grpSpPr>
            <a:xfrm>
              <a:off x="6863053" y="6352681"/>
              <a:ext cx="2187360" cy="183960"/>
              <a:chOff x="6211411" y="237352"/>
              <a:chExt cx="2187360" cy="183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373D0D29-1A5A-A4AD-E473-3444388BA972}"/>
                      </a:ext>
                    </a:extLst>
                  </p14:cNvPr>
                  <p14:cNvContentPartPr/>
                  <p14:nvPr/>
                </p14:nvContentPartPr>
                <p14:xfrm>
                  <a:off x="6211411" y="237352"/>
                  <a:ext cx="2171520" cy="10800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73D0D29-1A5A-A4AD-E473-3444388BA97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193411" y="219352"/>
                    <a:ext cx="220716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B9A26C67-C769-D030-94FF-0E956D906C28}"/>
                      </a:ext>
                    </a:extLst>
                  </p14:cNvPr>
                  <p14:cNvContentPartPr/>
                  <p14:nvPr/>
                </p14:nvContentPartPr>
                <p14:xfrm>
                  <a:off x="8232451" y="333112"/>
                  <a:ext cx="166320" cy="8820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B9A26C67-C769-D030-94FF-0E956D906C2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214811" y="315472"/>
                    <a:ext cx="201960" cy="123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6E654B2-B57A-04EC-63C9-0AB2634CBCD8}"/>
                </a:ext>
              </a:extLst>
            </p:cNvPr>
            <p:cNvGrpSpPr/>
            <p:nvPr/>
          </p:nvGrpSpPr>
          <p:grpSpPr>
            <a:xfrm>
              <a:off x="6863053" y="6340441"/>
              <a:ext cx="154800" cy="235080"/>
              <a:chOff x="6211411" y="225112"/>
              <a:chExt cx="154800" cy="235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11BB790-6891-07F9-8D7A-963C72DF2AC0}"/>
                      </a:ext>
                    </a:extLst>
                  </p14:cNvPr>
                  <p14:cNvContentPartPr/>
                  <p14:nvPr/>
                </p14:nvContentPartPr>
                <p14:xfrm>
                  <a:off x="6221851" y="225112"/>
                  <a:ext cx="144360" cy="10260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11BB790-6891-07F9-8D7A-963C72DF2AC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203851" y="207112"/>
                    <a:ext cx="18000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712154B-3F59-EBB2-D8B4-38E5B7184FBB}"/>
                      </a:ext>
                    </a:extLst>
                  </p14:cNvPr>
                  <p14:cNvContentPartPr/>
                  <p14:nvPr/>
                </p14:nvContentPartPr>
                <p14:xfrm>
                  <a:off x="6211411" y="361552"/>
                  <a:ext cx="151920" cy="9864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712154B-3F59-EBB2-D8B4-38E5B7184FB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193771" y="343552"/>
                    <a:ext cx="187560" cy="134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482216-B64D-CBDB-956C-883F13D84C85}"/>
              </a:ext>
            </a:extLst>
          </p:cNvPr>
          <p:cNvSpPr txBox="1"/>
          <p:nvPr/>
        </p:nvSpPr>
        <p:spPr>
          <a:xfrm>
            <a:off x="7052008" y="705688"/>
            <a:ext cx="194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Breadth of writing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248FB-B32F-003A-00A7-2DD9D2430EA7}"/>
              </a:ext>
            </a:extLst>
          </p:cNvPr>
          <p:cNvSpPr txBox="1"/>
          <p:nvPr/>
        </p:nvSpPr>
        <p:spPr>
          <a:xfrm>
            <a:off x="7455385" y="1978430"/>
            <a:ext cx="13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717AF-A12F-3D1A-7CF9-74F8991D0F7F}"/>
              </a:ext>
            </a:extLst>
          </p:cNvPr>
          <p:cNvSpPr txBox="1"/>
          <p:nvPr/>
        </p:nvSpPr>
        <p:spPr>
          <a:xfrm>
            <a:off x="7617385" y="3064627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57F24-14C0-3F7A-5EFC-795C3BB3A461}"/>
              </a:ext>
            </a:extLst>
          </p:cNvPr>
          <p:cNvSpPr txBox="1"/>
          <p:nvPr/>
        </p:nvSpPr>
        <p:spPr>
          <a:xfrm>
            <a:off x="7548648" y="5143737"/>
            <a:ext cx="116570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FD57E-9E2C-7BAB-A46A-66A5A8038E8E}"/>
              </a:ext>
            </a:extLst>
          </p:cNvPr>
          <p:cNvSpPr txBox="1"/>
          <p:nvPr/>
        </p:nvSpPr>
        <p:spPr>
          <a:xfrm>
            <a:off x="7705358" y="4150824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8C0080-AE8C-5DAF-61BF-07D2FDD03132}"/>
                  </a:ext>
                </a:extLst>
              </p14:cNvPr>
              <p14:cNvContentPartPr/>
              <p14:nvPr/>
            </p14:nvContentPartPr>
            <p14:xfrm>
              <a:off x="6906175" y="1970902"/>
              <a:ext cx="2532600" cy="66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8C0080-AE8C-5DAF-61BF-07D2FDD031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88175" y="1952902"/>
                <a:ext cx="256824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728F74F-1776-5B74-55F3-95110C3730F9}"/>
              </a:ext>
            </a:extLst>
          </p:cNvPr>
          <p:cNvGrpSpPr/>
          <p:nvPr/>
        </p:nvGrpSpPr>
        <p:grpSpPr>
          <a:xfrm>
            <a:off x="7134415" y="5179582"/>
            <a:ext cx="1458360" cy="929880"/>
            <a:chOff x="7134415" y="5179582"/>
            <a:chExt cx="1458360" cy="9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4E923C-A9C1-6AD6-6C5C-A2A2EBD0B5C8}"/>
                    </a:ext>
                  </a:extLst>
                </p14:cNvPr>
                <p14:cNvContentPartPr/>
                <p14:nvPr/>
              </p14:nvContentPartPr>
              <p14:xfrm>
                <a:off x="7638775" y="5179582"/>
                <a:ext cx="954000" cy="2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4E923C-A9C1-6AD6-6C5C-A2A2EBD0B5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20775" y="5161582"/>
                  <a:ext cx="989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025910-3D0C-35C0-6A8F-60F6C9D1EC15}"/>
                    </a:ext>
                  </a:extLst>
                </p14:cNvPr>
                <p14:cNvContentPartPr/>
                <p14:nvPr/>
              </p14:nvContentPartPr>
              <p14:xfrm>
                <a:off x="7134415" y="5213062"/>
                <a:ext cx="482400" cy="89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025910-3D0C-35C0-6A8F-60F6C9D1EC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16415" y="5195062"/>
                  <a:ext cx="518040" cy="9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9AC5D0-FA17-F18A-348D-C52ED0281AC5}"/>
                  </a:ext>
                </a:extLst>
              </p14:cNvPr>
              <p14:cNvContentPartPr/>
              <p14:nvPr/>
            </p14:nvContentPartPr>
            <p14:xfrm>
              <a:off x="8621575" y="5195422"/>
              <a:ext cx="533520" cy="855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9AC5D0-FA17-F18A-348D-C52ED0281A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3575" y="5177422"/>
                <a:ext cx="56916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A3738C-5FFA-ECDF-540A-973906509168}"/>
                  </a:ext>
                </a:extLst>
              </p14:cNvPr>
              <p14:cNvContentPartPr/>
              <p14:nvPr/>
            </p14:nvContentPartPr>
            <p14:xfrm>
              <a:off x="7124335" y="6072742"/>
              <a:ext cx="2095920" cy="64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A3738C-5FFA-ECDF-540A-97390650916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06695" y="6054742"/>
                <a:ext cx="2131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62A113D-6D93-DF18-FD61-D2314125992F}"/>
                  </a:ext>
                </a:extLst>
              </p14:cNvPr>
              <p14:cNvContentPartPr/>
              <p14:nvPr/>
            </p14:nvContentPartPr>
            <p14:xfrm>
              <a:off x="7660735" y="3074662"/>
              <a:ext cx="932760" cy="40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2A113D-6D93-DF18-FD61-D231412599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42735" y="3057022"/>
                <a:ext cx="9684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B37AC34-8302-66FD-C641-D854962BFE10}"/>
                  </a:ext>
                </a:extLst>
              </p14:cNvPr>
              <p14:cNvContentPartPr/>
              <p14:nvPr/>
            </p14:nvContentPartPr>
            <p14:xfrm>
              <a:off x="7611775" y="4244662"/>
              <a:ext cx="62280" cy="923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37AC34-8302-66FD-C641-D854962BFE1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93775" y="4227022"/>
                <a:ext cx="9792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CC5BD08-CC06-4145-58B9-2BECC46D4C5D}"/>
                  </a:ext>
                </a:extLst>
              </p14:cNvPr>
              <p14:cNvContentPartPr/>
              <p14:nvPr/>
            </p14:nvContentPartPr>
            <p14:xfrm>
              <a:off x="8637415" y="4228822"/>
              <a:ext cx="11160" cy="971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CC5BD08-CC06-4145-58B9-2BECC46D4C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9775" y="4211182"/>
                <a:ext cx="4680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86AE934-56D2-E998-7F10-2B0499BEFA7D}"/>
                  </a:ext>
                </a:extLst>
              </p14:cNvPr>
              <p14:cNvContentPartPr/>
              <p14:nvPr/>
            </p14:nvContentPartPr>
            <p14:xfrm>
              <a:off x="7613935" y="3111742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86AE934-56D2-E998-7F10-2B0499BEFA7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96295" y="3093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02B06C4-7D43-17F0-1242-7B4C41A1DD71}"/>
                  </a:ext>
                </a:extLst>
              </p14:cNvPr>
              <p14:cNvContentPartPr/>
              <p14:nvPr/>
            </p14:nvContentPartPr>
            <p14:xfrm>
              <a:off x="9403855" y="2013022"/>
              <a:ext cx="46080" cy="69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02B06C4-7D43-17F0-1242-7B4C41A1DD7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85855" y="1995022"/>
                <a:ext cx="817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8320413-5337-1FA3-BD3E-ED6813342A22}"/>
                  </a:ext>
                </a:extLst>
              </p14:cNvPr>
              <p14:cNvContentPartPr/>
              <p14:nvPr/>
            </p14:nvContentPartPr>
            <p14:xfrm>
              <a:off x="6864775" y="1682542"/>
              <a:ext cx="360" cy="312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8320413-5337-1FA3-BD3E-ED6813342A2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46775" y="1664542"/>
                <a:ext cx="36000" cy="34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7E93CFFE-F872-5F51-AA7D-26616FE6FF39}"/>
              </a:ext>
            </a:extLst>
          </p:cNvPr>
          <p:cNvGrpSpPr/>
          <p:nvPr/>
        </p:nvGrpSpPr>
        <p:grpSpPr>
          <a:xfrm>
            <a:off x="6875575" y="1600822"/>
            <a:ext cx="2607840" cy="2612520"/>
            <a:chOff x="6875575" y="1600822"/>
            <a:chExt cx="2607840" cy="261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D6C739-55EF-E5C8-6AEB-654E96DC625F}"/>
                    </a:ext>
                  </a:extLst>
                </p14:cNvPr>
                <p14:cNvContentPartPr/>
                <p14:nvPr/>
              </p14:nvContentPartPr>
              <p14:xfrm>
                <a:off x="7692055" y="3077182"/>
                <a:ext cx="958680" cy="1136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D6C739-55EF-E5C8-6AEB-654E96DC62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74055" y="3059182"/>
                  <a:ext cx="99432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7E28E7-0B9A-715D-8F3B-2DC82F0269C4}"/>
                    </a:ext>
                  </a:extLst>
                </p14:cNvPr>
                <p14:cNvContentPartPr/>
                <p14:nvPr/>
              </p14:nvContentPartPr>
              <p14:xfrm>
                <a:off x="7644895" y="3178702"/>
                <a:ext cx="37800" cy="1026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7E28E7-0B9A-715D-8F3B-2DC82F0269C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26895" y="3160702"/>
                  <a:ext cx="7344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76FEBF-1046-3834-E5AB-0FB3456D87DE}"/>
                    </a:ext>
                  </a:extLst>
                </p14:cNvPr>
                <p14:cNvContentPartPr/>
                <p14:nvPr/>
              </p14:nvContentPartPr>
              <p14:xfrm>
                <a:off x="6879535" y="2035702"/>
                <a:ext cx="706680" cy="1062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76FEBF-1046-3834-E5AB-0FB3456D87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61535" y="2017702"/>
                  <a:ext cx="742320" cy="10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49EC3A-8536-6A31-EA8F-AF25AACDAFDE}"/>
                    </a:ext>
                  </a:extLst>
                </p14:cNvPr>
                <p14:cNvContentPartPr/>
                <p14:nvPr/>
              </p14:nvContentPartPr>
              <p14:xfrm>
                <a:off x="8633455" y="2067742"/>
                <a:ext cx="781200" cy="1002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49EC3A-8536-6A31-EA8F-AF25AACDAF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5815" y="2050102"/>
                  <a:ext cx="81684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BC2487-02D9-E346-0294-DBBDA962E0B7}"/>
                    </a:ext>
                  </a:extLst>
                </p14:cNvPr>
                <p14:cNvContentPartPr/>
                <p14:nvPr/>
              </p14:nvContentPartPr>
              <p14:xfrm>
                <a:off x="6875575" y="1600822"/>
                <a:ext cx="2607840" cy="405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BC2487-02D9-E346-0294-DBBDA962E0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57935" y="1582822"/>
                  <a:ext cx="2643480" cy="441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2528E87-D7A9-A3CF-D7AE-ECD79FC3FA49}"/>
              </a:ext>
            </a:extLst>
          </p:cNvPr>
          <p:cNvSpPr txBox="1"/>
          <p:nvPr/>
        </p:nvSpPr>
        <p:spPr>
          <a:xfrm>
            <a:off x="7399418" y="1630088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Title/Abstract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BA94D-A010-E19C-50A4-ECF9DCC366FD}"/>
              </a:ext>
            </a:extLst>
          </p:cNvPr>
          <p:cNvSpPr txBox="1"/>
          <p:nvPr/>
        </p:nvSpPr>
        <p:spPr>
          <a:xfrm>
            <a:off x="7440903" y="2244512"/>
            <a:ext cx="1337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Context</a:t>
            </a:r>
          </a:p>
          <a:p>
            <a:pPr algn="ctr"/>
            <a:r>
              <a:rPr lang="en-US" sz="1200" dirty="0"/>
              <a:t>Relevant literature</a:t>
            </a:r>
          </a:p>
          <a:p>
            <a:pPr algn="ctr"/>
            <a:r>
              <a:rPr lang="en-US" sz="1200" dirty="0"/>
              <a:t>Question/Gap</a:t>
            </a:r>
          </a:p>
          <a:p>
            <a:pPr algn="ctr"/>
            <a:r>
              <a:rPr lang="en-US" sz="1200" dirty="0"/>
              <a:t>Study summary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FB4FCC-31B2-6FBE-397C-1186734626E0}"/>
              </a:ext>
            </a:extLst>
          </p:cNvPr>
          <p:cNvSpPr txBox="1"/>
          <p:nvPr/>
        </p:nvSpPr>
        <p:spPr>
          <a:xfrm>
            <a:off x="7666207" y="3355850"/>
            <a:ext cx="920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Participants</a:t>
            </a:r>
          </a:p>
          <a:p>
            <a:pPr algn="ctr"/>
            <a:r>
              <a:rPr lang="en-US" sz="1200" dirty="0"/>
              <a:t>Materials</a:t>
            </a:r>
          </a:p>
          <a:p>
            <a:pPr algn="ctr"/>
            <a:r>
              <a:rPr lang="en-US" sz="1200" dirty="0"/>
              <a:t>Procedure</a:t>
            </a:r>
          </a:p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8F9339-518D-34DC-641B-CE4A35D808C5}"/>
              </a:ext>
            </a:extLst>
          </p:cNvPr>
          <p:cNvSpPr txBox="1"/>
          <p:nvPr/>
        </p:nvSpPr>
        <p:spPr>
          <a:xfrm>
            <a:off x="7620464" y="4458141"/>
            <a:ext cx="1012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Descriptive</a:t>
            </a:r>
          </a:p>
          <a:p>
            <a:pPr algn="ctr"/>
            <a:r>
              <a:rPr lang="en-US" sz="1200" dirty="0"/>
              <a:t>Confirmatory</a:t>
            </a:r>
          </a:p>
          <a:p>
            <a:pPr algn="ctr"/>
            <a:r>
              <a:rPr lang="en-US" sz="1200" dirty="0"/>
              <a:t>Exploratory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7A531D-F676-EF72-AC04-14F73AED645F}"/>
              </a:ext>
            </a:extLst>
          </p:cNvPr>
          <p:cNvSpPr txBox="1"/>
          <p:nvPr/>
        </p:nvSpPr>
        <p:spPr>
          <a:xfrm>
            <a:off x="7657314" y="5442005"/>
            <a:ext cx="943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Summary</a:t>
            </a:r>
          </a:p>
          <a:p>
            <a:pPr algn="ctr"/>
            <a:r>
              <a:rPr lang="en-US" sz="1200" dirty="0"/>
              <a:t>Implications</a:t>
            </a:r>
          </a:p>
          <a:p>
            <a:pPr algn="ctr"/>
            <a:r>
              <a:rPr lang="en-US" sz="12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8677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1</cp:revision>
  <dcterms:created xsi:type="dcterms:W3CDTF">2022-09-23T16:38:34Z</dcterms:created>
  <dcterms:modified xsi:type="dcterms:W3CDTF">2022-09-23T16:47:20Z</dcterms:modified>
</cp:coreProperties>
</file>