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notesSlides/notesSlide1.xml" ContentType="application/vnd.openxmlformats-officedocument.presentationml.notesSlide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notesSlides/notesSlide2.xml" ContentType="application/vnd.openxmlformats-officedocument.presentationml.notesSlide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52" r:id="rId2"/>
    <p:sldId id="353" r:id="rId3"/>
    <p:sldId id="357" r:id="rId4"/>
    <p:sldId id="377" r:id="rId5"/>
    <p:sldId id="378" r:id="rId6"/>
    <p:sldId id="380" r:id="rId7"/>
    <p:sldId id="381" r:id="rId8"/>
    <p:sldId id="382" r:id="rId9"/>
    <p:sldId id="354" r:id="rId10"/>
    <p:sldId id="394" r:id="rId11"/>
    <p:sldId id="395" r:id="rId12"/>
    <p:sldId id="379" r:id="rId13"/>
    <p:sldId id="360" r:id="rId14"/>
    <p:sldId id="361" r:id="rId15"/>
    <p:sldId id="362" r:id="rId16"/>
    <p:sldId id="363" r:id="rId17"/>
    <p:sldId id="364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80"/>
    <a:srgbClr val="FF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6" d="100"/>
          <a:sy n="126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86 24575,'9'0'0,"5"0"0,-2 0 0,-1 0 0,3 0 0,-2 0 0,4 0 0,0 0 0,-5 0 0,4 0 0,-4 0 0,5 0 0,-1 0 0,1 0 0,3 0 0,3 0 0,3 0 0,0 0 0,6 0 0,1 0 0,5 0 0,0 0 0,0 0 0,0 0 0,0-3 0,0-2 0,0-1 0,0-1 0,-5 2 0,-1-4 0,-1 1 0,-3 3 0,4-2 0,-5 6 0,-6-3 0,5 4 0,-4 0 0,4-4 0,6 3 0,-4-2 0,9 3 0,-6-4 0,7 3 0,5-3 0,-4 0 0,4 3 0,-4-3 0,-1 4 0,0 0 0,0 0 0,-5 0 0,4 0 0,-10 0 0,5 0 0,0 0 0,-9 0 0,8 0 0,-14 0 0,4 0 0,-5 0 0,-3 0 0,3 0 0,-7 0 0,6 0 0,-6 0 0,7 0 0,-3 0 0,4 0 0,4 0 0,0 0 0,23 5 0,-13-4 0,24 8 0,-15-8 0,17 8 0,-4-8 0,5 4 0,-7-5 0,0 0 0,0 0 0,6 0 0,-10 0 0,-3 0 0,-7 0 0,-4 0 0,5 4 0,0-3 0,0 7 0,6-7 0,1 3 0,11 0 0,7 1 0,-7-3 0,1 1 0,11 4 0,-4-1 0,21-1 0,-48 2 0,-15-3 0,4 1 0,-8 2 0,7-7 0,-3 4 0,0-4 0,3 0 0,-2 0 0,3 0 0,-4 0 0,4 0 0,-5 0 0,6 0 0,-5 0 0,8 0 0,-6 0 0,13 0 0,1 0 0,8 0 0,-1 0 0,5 0 0,-11 0 0,5 0 0,-6 0 0,0 0 0,-5 0 0,4 0 0,-9 0 0,3 0 0,-8 0 0,2 0 0,-8 0 0,4 0 0,-4 0 0,0-4 0,-5 4 0,4-4 0,-7 4 0,2 0 0,1 0 0,-3 0 0,3 0 0,-4 0 0,3 0 0,-2 0 0,4 0 0,-3 0 0,-1 0 0,3 0 0,-4 0 0,-1 0 0,1 0 0,1 0 0,-1 3 0,-1 1 0,1 3 0,4 0 0,-3 4 0,7 1 0,-6-1 0,5 3 0,-2-2 0,0 3 0,3 4 0,-6-3 0,3 4 0,-4-5 0,-1 0 0,1 5 0,0-8 0,0 6 0,-4-5 0,2-2 0,-5-1 0,2 1 0,1-4 0,-4 7 0,4-2 0,-1 0 0,-2 1 0,1 0 0,-2 1 0,0-2 0,4 2 0,-3-2 0,5-1 0,-5 4 0,5-4 0,-1 4 0,3 4 0,-4-2 0,4 6 0,-3-2 0,0 3 0,-2 2 0,1-6 0,-3 4 0,2-4 0,-3 6 0,0-1 0,0 0 0,0 0 0,0 0 0,0-1 0,3-3 0,-2 3 0,3-11 0,-1 5 0,1-10 0,0 2 0,-1-4 0,-3 15 0,0 1 0,0 9 0,0 4 0,0-4 0,0 11 0,0 7 0,0 2 0,0 4 0,0-6 0,0-5 0,0 3 0,0-4 0,5 6 0,0-6 0,5 4 0,-1-9 0,1 4 0,-5-6 0,-1 1 0,-4-1 0,0-6 0,0-4 0,0-2 0,0-3 0,0-1 0,0 4 0,0-8 0,0 4 0,0-5 0,0 4 0,0-2 0,0 2 0,0-4 0,0 5 0,0-4 0,0 3 0,0-3 0,0-1 0,0 0 0,3 0 0,-2 0 0,3 0 0,-1 1 0,-2-1 0,2 0 0,-3 4 0,0-2 0,0 6 0,0-3 0,4 5 0,-3 1 0,3 3 0,-4-2 0,0 3 0,4 0 0,-2-4 0,2 3 0,-4-4 0,3 0 0,2 0 0,3-8 0,-3-2 0,1-8 0,-2-4 0,-1 9 0,0 12 0,-3 11 0,0 8 0,0-1 0,0-6 0,0 1 0,0-7 0,0 18 0,0-8 0,0 14 0,0-5 0,0-1 0,0 1 0,0-6 0,0-1 0,0-1 0,0-7 0,0 6 0,0-14 0,0 4 0,0 0 0,0-9 0,0 8 0,0-8 0,0 4 0,0-4 0,0 2 0,0-2 0,0 4 0,0 0 0,0 0 0,0 0 0,0 0 0,0-1 0,0 1 0,0 0 0,0 0 0,0 5 0,0-8 0,0 7 0,0-9 0,0 6 0,0-6 0,0 3 0,0-2 0,0 4 0,0 0 0,0-5 0,0 4 0,0-3 0,0 4 0,0-5 0,0 4 0,0-8 0,0 8 0,0-4 0,5 9 0,-4 2 0,3 5 0,-4 1 0,0 4 0,4-4 0,-3 5 0,4-6 0,-2-4 0,-2-2 0,7-5 0,-8 0 0,8 0 0,-7-1 0,3 7 0,-4-5 0,0 8 0,0-2 0,0 8 0,0-2 0,0 4 0,0-10 0,0 2 0,0-8 0,0 9 0,0-9 0,0 4 0,0 0 0,0 1 0,0 6 0,0 4 0,0-3 0,0 9 0,0-3 0,0-2 0,0 0 0,0-7 0,0 2 0,0-6 0,3-1 0,-2-5 0,7 0 0,-7-5 0,3 4 0,-4-3 0,0 9 0,0-4 0,0 19 0,0-16 0,0 17 0,0-20 0,0 4 0,0-5 0,0-1 0,0-3 0,0-2 0,0-3 0,0-1 0,0 0 0,0 0 0,0-3 0,0-2 0,0-3 0,0 0 0,0-1 0,0 20 0,0 10 0,0 21 0,0 6 0,0 0 0,0 0 0,0 1 0,0-1 0,0-7 0,0-1 0,0 7 0,0-3 0,0 5 0,0-9 0,-4-12 0,2-6 0,-2-2 0,4-8 0,-4 2 0,3-4 0,-2 0 0,3 0 0,0 0 0,0-5 0,0 4 0,0-3 0,0-1 0,0 0 0,0-1 0,0-2 0,0 2 0,0-4 0,0 0 0,0 0 0,0 1 0,0 3 0,0-3 0,0 3 0,0-3 0,0 4 0,0-5 0,0 10 0,0-5 0,0 0 0,0 5 0,0-10 0,0 10 0,0-10 0,0 9 0,0-7 0,0 2 0,0-4 0,0 0 0,0 0 0,-3-3 0,2 2 0,-6-3 0,3 5 0,0-5 0,-3-1 0,6-2 0,-4-2 0,1 1 0,-4 0 0,1 0 0,-3 3 0,-2-2 0,-3 7 0,-5-3 0,-2 0 0,-3 4 0,4-7 0,-3 3 0,-3 1 0,1-4 0,-10 4 0,4-5 0,-5 2 0,-16 2 0,17-2 0,-16 3 0,25-5 0,-4 0 0,6 1 0,3-5 0,2 4 0,5-7 0,0 3 0,-1-2 0,-4-1 0,3 6 0,-7-3 0,8 1 0,-9 2 0,9-6 0,-4 6 0,0-6 0,3 6 0,-3-7 0,4 4 0,-4 0 0,4-3 0,-4 2 0,4-3 0,-4 0 0,-1 0 0,1 0 0,-5 0 0,4 0 0,-4 0 0,-1 0 0,5 0 0,-4 0 0,5 0 0,-6 0 0,5 0 0,-3 0 0,2 0 0,-3 0 0,0 0 0,-1 0 0,-4 0 0,3 0 0,-9 0 0,9 0 0,-8 0 0,8 4 0,-3-3 0,-1 3 0,4-1 0,-9-2 0,4 3 0,-5 0 0,1-3 0,-2 7 0,1-3 0,1 0 0,-2 3 0,1-3 0,0 5 0,0-6 0,5 4 0,-3-7 0,8 6 0,-4-6 0,6 3 0,-1-4 0,1 0 0,-1 0 0,1 0 0,-1 0 0,0 0 0,1 0 0,-5 0 0,2 0 0,-2 3 0,4-2 0,1 3 0,3-4 0,2 0 0,0 0 0,4 0 0,-4 0 0,8 0 0,-2 0 0,2 0 0,0 0 0,-2 0 0,2 0 0,-3 0 0,-1 0 0,-4 0 0,4 0 0,-9 0 0,4 0 0,0 0 0,-3 0 0,7 0 0,-7 0 0,7 0 0,-8 0 0,9 0 0,-9 0 0,5 0 0,-6-4 0,5 3 0,-3-2 0,2 3 0,-4-4 0,6 3 0,-5-3 0,9 1 0,-4 3 0,8-4 0,-2 4 0,2 0 0,-4 0 0,0 0 0,4 0 0,-2 0 0,3-3 0,-5 2 0,-6-3 0,8 2 0,-8 1 0,14-2 0,-6-1 0,6 3 0,-6-2 0,6 3 0,-11 0 0,6 0 0,-7 0 0,5 0 0,-5 0 0,3 0 0,-8 0 0,9 0 0,-9 0 0,9 0 0,-4 0 0,0 0 0,3 0 0,-3 0 0,5 0 0,-1-3 0,-3 2 0,2-6 0,-8 6 0,4-6 0,0 6 0,-3-3 0,7 4 0,-7 0 0,7-2 0,-8 1 0,9-3 0,-8 4 0,7 0 0,-8-4 0,9 3 0,-9-6 0,5 6 0,-6-7 0,0 8 0,6-7 0,-5 6 0,4-6 0,0 3 0,1-1 0,5-1 0,-1 5 0,1-7 0,3 8 0,-2-7 0,6 6 0,-3-2 0,4 3 0,0 0 0,0 0 0,0 0 0,0 0 0,0 0 0,0 0 0,0 0 0,0 0 0,0 0 0,4-2 0,-6 1 0,4-2 0,-4 3 0,-2 0 0,3 3 0,-3-2 0,4 1 0,0 2 0,0-4 0,3 7 0,-1-7 0,1 2 0,-3-2 0,1 0 0,3-4 0,0-9 0,3-7 0,0-4 0,0-1 0,-8 0 0,3 5 0,-7-5 0,1 9 0,2 0 0,-2 2 0,3-2 0,0 0 0,3-8 0,-2 8 0,7-8 0,-4 4 0,0-5 0,0 0 0,-1 0 0,-3 0 0,4 4 0,-1 2 0,-2 4 0,3-5 0,-1 4 0,1-8 0,4 4 0,0-11 0,0 1 0,0-6 0,0-1 0,5-4 0,0-8 0,0 5 0,-1 1 0,-4 13 0,0 5 0,0 0 0,0-5 0,0 4 0,5-21 0,0 18 0,4-17 0,1 9 0,-1-1 0,-4 4 0,-1 0 0,-4 6 0,0-8 0,-4-27 0,-4 1 0,-8-24 0,3 7 0,-3 13 0,5-9 0,0 10 0,-1-6 0,7 0 0,0 9 0,5-1 0,0 0 0,0 6 0,0 1 0,0 14 0,-5-7 0,0 7 0,-5-2 0,0-3 0,1 14 0,-1-8 0,2 15 0,-1-3 0,5-1 0,-4 3 0,7-7 0,-7 2 0,7-4 0,-8 0 0,9-1 0,-9-17 0,-2 7 0,-1-21 0,-3 3 0,9 13 0,-5-22 0,10 46 0,-4-36 0,5 20 0,0-35 0,5-2-578,-4 35 1,-1-3 577,6-6 0,0-5 0,-2-3 0,0-3-1073,0-11 0,0-3 1073,0 2 0,-1 0 0,-3 5 0,0 1-697,0-1 1,0 2 696,0 3 0,0 2-474,0 7 0,0 1 474,0-5 0,0 4 566,0-12-566,0 21 0,0 2 0,0-6 0,2 4 0,1-2 0,-1-4 1925,4-21-1925,-6 28 1529,0-2-1529,0 1 1205,0 3-1205,0 10 417,0-5-417,0 0 0,0 4 0,0-4 0,0 6 0,0 0 0,0 14 0,0-12 0,0 12 0,0-20 0,0-1 0,0-7 0,0-19 0,0-6 0,0 28 0,0-1 0,0-5 0,0 2 0,0-26 0,0-14 0,0 26 0,0-7 0,0 3 0,0 17 0,0 4 0,0 18 0,0 0 0,0 10 0,0 0 0,0 1 0,0 7 0,0-7 0,0 8 0,0-5 0,0 5 0,0-3 0,0 6 0,0-6 0,0 6 0,0-3 0,0 5 0,0-1 0,0 0 0,-4-3 0,4 2 0,-4-7 0,4 4 0,0-8 0,0 3 0,0-4 0,0 1 0,0 2 0,0 1 0,0 2 0,0 2 0,0-2 0,0-1 0,0-5 0,0 0 0,0-1 0,0-3 0,0 8 0,0-19 0,0 17 0,0-13 0,0 16 0,0 0 0,0-1 0,0 2 0,0-1 0,0-1 0,0 1 0,0 4 0,0-4 0,4 4 0,-4-4 0,4 3 0,-4-2 0,3 7 0,-2-8 0,2 7 0,-3-6 0,3 3 0,-2-1 0,3 2 0,-4 0 0,0 1 0,0-4 0,0 1 0,0 0 0,0-2 0,0 3 0,3-5 0,1 5 0,0-3 0,2 6 0,-5-2 0,5 3 0,-5 0 0,2 0 0,-3-1 0,0-2 0,0-4 0,0-1 0,0 0 0,0-1 0,0 2 0,4 2 0,-4 2 0,3 3 0,-3 0 0,0 1 0,0-1 0,0 1 0,0-1 0,0 0 0,0 0 0,0 1 0,0-1 0,0 1 0,0-2 0,0 2 0,0-1 0,0 1 0,0-1 0,0 1 0,0-1 0,0 1 0,0-1 0,0 1 0,3 2 0,-2 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7.064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1 268 24575,'0'-21'0,"0"-4"0,0 5 0,0-15 0,0 3 0,0-1 0,0-10 0,0 26 0,0-12 0,0 23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19.027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1 208 24575,'0'-16'0,"0"-1"0,0-2 0,0 1 0,0 0 0,0 4 0,0 1 0,0 2 0,0 3 0,0-3 0,0 3 0,0 0 0,0 0 0,0 0 0,0 1 0,0-1 0,0 0 0,0 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13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1 358 24575,'0'-12'0,"0"1"0,0 2 0,0-9 0,0 3 0,0-14 0,0 10 0,0-16 0,0 13 0,0-13 0,0 4 0,0 9 0,0-12 0,0 19 0,0-8 0,0 9 0,0 5 0,0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0.93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1 263 24575,'0'-45'0,"0"4"0,0 20 0,0-7 0,0 8 0,0-5 0,0 6 0,0 2 0,0 7 0,0-2 0,0 4 0,0 0 0,0 3 0,0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1.926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1 188 24575,'0'-16'0,"0"-1"0,0-1 0,0-6 0,0 4 0,0-3 0,0 4 0,0 5 0,0 1 0,0 5 0,0 0 0,0 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2.74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1 209 24575,'0'-12'0,"0"-9"0,0-5 0,0-6 0,0 1 0,0 8 0,0 4 0,0 1 0,0 4 0,0 5 0,0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3.695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0 153 24575,'0'-16'0,"0"-1"0,0-7 0,0 5 0,0-5 0,0 6 0,0 4 0,0 1 0,0 9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3:25.399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0 350 24575,'0'-28'0,"0"5"0,0-6 0,0 14 0,0-8 0,0 14 0,0-4 0,0 2 0,0-3 0,0 2 0,0-1 0,0 0 0,0 4 0,0-4 0,0 5 0,0 0 0,0 0 0,0 0 0,0 0 0,0-5 0,0 4 0,0-4 0,0 4 0,0 1 0,0 0 0,0 0 0,0 0 0,0 3 0,0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2.791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0 1 24575,'0'55'0,"0"-10"0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44:03.60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0 24575,'0'23'0,"0"-2"0,0-7 0,0 3 0,0-7 0,0-1 0,0-6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2:41.693"/>
    </inkml:context>
    <inkml:brush xml:id="br0">
      <inkml:brushProperty name="width" value="0.3" units="cm"/>
      <inkml:brushProperty name="height" value="0.6" units="cm"/>
      <inkml:brushProperty name="color" value="#BFBFBF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3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24575,'0'-8'0,"0"1"0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4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24575,'0'-23'0,"0"-4"0,0 2 0,0 0 0,0 6 0,0 2 0,0 11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5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24575,'0'-12'0,"0"-9"0,0 1 0,0-5 0,0 1 0,0 6 0,0 5 0,0 1 0,0 3 0,0-2 0,0 5 0,0-1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24 220 24575,'0'-12'0,"0"-2"0,0 1 0,0 0 0,0 1 0,0 4 0,0-5 0,0 4 0,0-4 0,0 5 0,0 0 0,0 0 0,0 0 0,0 0 0,0 0 0,0 0 0,0 0 0,-3 0 0,2 0 0,-3 0 0,4 0 0,-4 0 0,0 3 0,0 2 0,0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7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79 24575,'0'-18'0,"0"-3"0,0 7 0,0 1 0,0 4 0,0 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24575,'0'-28'0,"0"0"0,0 3 0,0 1 0,0 1 0,0 8 0,0-3 0,0 13 0,0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09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24575,'0'-16'0,"0"-1"0,0 3 0,0 1 0,0 0 0,0 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2:14:1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0 231 24575,'0'-17'0,"0"-5"0,0-2 0,0-7 0,0-5 0,0 10 0,0-4 0,0 12 0,0 4 0,0 5 0,0 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4:57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24575,'5'-16'0,"-1"0"0,1 8 0,-1 0 0,0 2 0,0 2 0,-1-3 0,-2 2 0,1 1 0,-2 2 0,1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0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16 181 24575,'0'-14'0,"0"4"0,0-5 0,0 7 0,0-3 0,0 4 0,0 0 0,0 0 0,0-1 0,0 1 0,0 1 0,0-1 0,0 0 0,0-10 0,-7 7 0,5-8 0,-5 10 0,7 1 0,0 3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1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2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3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24575,'0'-11'0,"0"2"0,0 2 0,0 0 0,0-3 0,0-4 0,0 3 0,0-2 0,0 2 0,0 3 0,0-2 0,0 3 0,0 3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4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24575,'0'-10'0,"0"0"0,0 3 0,0 0 0,0 0 0,0 3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24575,'0'-14'0,"0"4"0,0 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5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24575,'0'-11'0,"0"-2"0,0 6 0,0-3 0,0-1 0,0 3 0,0-6 0,0 6 0,0-3 0,0 7 0,0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08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0 183 24575,'0'-15'0,"0"2"0,0 6 0,0 0 0,0-4 0,0 3 0,0-2 0,0 3 0,0-3 0,0 2 0,0-2 0,0 3 0,0 1 0,0-2 0,0 1 0,0-3 0,0-1 0,0 0 0,0 1 0,0 6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24575,'0'-14'0,"0"1"0,0 6 0,0-4 0,0 3 0,0-3 0,0 4 0,0-3 0,0 2 0,0-1 0,0 2 0,0 0 0,0 0 0,0 1 0,0-1 0,0 0 0,0 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1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21 195 24575,'0'-11'0,"0"1"0,0 3 0,0 0 0,0 0 0,0 0 0,0-3 0,0-1 0,0 0 0,0-3 0,0 6 0,0-7 0,-3 7 0,2-7 0,-2 7 0,3-3 0,-3 3 0,2 1 0,-2 1 0,0-1 0,3 3 0,-3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16 271 24575,'0'-10'0,"0"0"0,0 2 0,0-3 0,0 3 0,0-7 0,0 7 0,0-3 0,0 4 0,0 0 0,0 0 0,0 0 0,0 0 0,0-1 0,0 1 0,0 0 0,0 0 0,0 0 0,0-1 0,0 1 0,0 0 0,0 0 0,0-4 0,0 2 0,-4-5 0,3 5 0,-2-2 0,3 4 0,-3 0 0,2 0 0,-2 0 0,3 3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5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1 159 24575,'0'-10'0,"0"1"0,0-1 0,0 2 0,0-2 0,0 3 0,0 0 0,0 0 0,0 0 0,0 0 0,0 0 0,0 0 0,0 0 0,0 1 0,0-1 0,0 0 0,0 0 0,0 0 0,0 0 0,0 0 0,0 3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6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16 180 24575,'0'-11'0,"0"-2"0,0 6 0,0-4 0,0 4 0,0 0 0,0-4 0,0 3 0,0-3 0,0 3 0,0 1 0,0 0 0,0 0 0,0 1 0,-4-5 0,3 3 0,-2-3 0,3 4 0,-4-1 0,4 2 0,-4 2 0,4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24575,'0'-20'0,"0"-1"0,0 9 0,0 0 0,0-3 0,0 7 0,0-7 0,0 8 0,0-4 0,0 1 0,0 2 0,0-2 0,0 4 0,0 2 0,0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8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24575,'0'-15'0,"0"1"0,0 7 0,0-1 0,0-3 0,0 3 0,0-3 0,0 4 0,0 0 0,0 0 0,0-1 0,0 1 0,0-3 0,0 2 0,0-7 0,0 7 0,0-3 0,0 4 0,0 0 0,0 0 0,0-1 0,0 1 0,0 0 0,0 4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19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15 380 24575,'0'-16'0,"0"-9"0,0 16 0,0-14 0,0 15 0,0-11 0,0 9 0,0-5 0,0 4 0,0 3 0,0-7 0,0 7 0,0-2 0,0 3 0,-3 0 0,2 0 0,-2-1 0,3 1 0,0 0 0,-3 0 0,2 0 0,-2-1 0,3 1 0,0-4 0,0-1 0,0 0 0,0-3 0,0 3 0,0 0 0,0-3 0,0 7 0,0-7 0,0 7 0,0 1 0,0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0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1 273 24575,'0'-14'0,"0"-2"0,0 3 0,0-2 0,0-1 0,0 0 0,0-5 0,0 8 0,0-11 0,0 15 0,0-11 0,0 12 0,0-7 0,0 3 0,0-4 0,0 4 0,0 1 0,0 0 0,0 7 0,0-3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24575,'0'-14'0,"0"0"0,0 3 0,0 4 0,0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3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24575,'0'-11'0,"0"-2"0,0 5 0,0-7 0,0 3 0,0 1 0,0 0 0,0 4 0,0 0 0,0 3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4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24575,'0'-14'0,"0"3"0,0-2 0,0 9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1 184 24575,'0'-14'0,"0"-2"0,0 5 0,0-1 0,0-2 0,0 6 0,0-7 0,0 7 0,0-7 0,0 7 0,0-3 0,0 4 0,0-5 0,0 4 0,0-3 0,0 5 0,0 2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8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1 165 24575,'0'-10'0,"0"0"0,0 3 0,0-4 0,0 3 0,0-7 0,0 7 0,0-3 0,0 1 0,0 3 0,0-4 0,0 4 0,0 0 0,0 0 0,0 0 0,0-1 0,0 1 0,0 0 0,0 3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29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 24575,'0'-11'0,"0"1"0,0 3 0,0 0 0,0 0 0,0-1 0,0-3 0,0 0 0,0-4 0,0 7 0,0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0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1 245 24575,'0'-11'0,"0"-3"0,0 7 0,0-4 0,0 4 0,0 0 0,0 0 0,0 0 0,0 0 0,0 0 0,0-3 0,0 1 0,0-10 0,0 6 0,0-12 0,0 7 0,0-2 0,0 4 0,0 4 0,0 1 0,0 7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1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1 155 24575,'0'-11'0,"0"-10"0,0 11 0,0-12 0,0 15 0,0-4 0,0 4 0,0-1 0,0 1 0,0 0 0,0 0 0,0 0 0,0-1 0,0-2 0,0 5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3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1 185 24575,'0'-24'0,"0"8"0,0-4 0,0 4 0,0 2 0,0-10 0,0 11 0,0-7 0,0 8 0,0 0 0,0 5 0,0 3 0,0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4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14 191 24575,'0'-22'0,"0"8"0,0 0 0,0 7 0,0-4 0,0 2 0,0-6 0,0 0 0,-3 2 0,2-1 0,-2 7 0,3 0 0,0 0 0,-3 3 0,2-2 0,-2 2 0,3-3 0,0 0 0,0 3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6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24575,'0'-10'0,"0"1"0,0-1 0,0 2 0,0-6 0,0 3 0,0 0 0,0 1 0,0 3 0,0 0 0,0 0 0,0 0 0,0-1 0,0 1 0,0 1 0,0-1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24575,'0'-15'0,"0"-2"0,0 9 0,0-2 0,0 3 0,0-3 0,0 3 0,0 0 0,0 4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39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24575,'0'-15'0,"0"4"0,0 0 0,0 4 0,0-4 0,0 3 0,0-4 0,0 1 0,0 3 0,0-3 0,0 4 0,0 0 0,0 0 0,0-2 0,0 4 0,0-1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1.2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24575,'0'-15'0,"0"5"0,0-5 0,0 6 0,0-2 0,0 4 0,0 0 0,0 0 0,0 0 0,0-3 0,0 2 0,0-2 0,0 3 0,0 0 0,0 0 0,0 3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24575,'0'-25'0,"0"5"0,0 5 0,0 3 0,0-4 0,0 0 0,0 4 0,0 1 0,0 4 0,0-3 0,0 0 0,0-4 0,0 6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24575,'0'-11'0,"0"2"0,0 2 0,0 1 0,0 2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6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24575,'0'-14'0,"0"-6"0,0 7 0,0-11 0,0 7 0,0 1 0,0-4 0,0 11 0,0-15 0,0 11 0,0-7 0,0 4 0,0 5 0,0-3 0,0 10 0,0-3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7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89 24575,'0'-10'0,"0"0"0,0 0 0,0 3 0,0-3 0,0 3 0,0 0 0,0 0 0,0 0 0,0 0 0,-7 3 0,5 1 0,-5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4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7 119 24575,'0'-14'0,"0"3"0,0-2 0,0 2 0,0 0 0,0 1 0,0 3 0,0 0 0,0 0 0,0 0 0,0 0 0,0 0 0,-3 3 0,2 1 0,-2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0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0 188 24575,'0'-10'0,"0"0"0,0 3 0,0 0 0,0 1 0,0-1 0,0 0 0,0-3 0,0 2 0,0-3 0,0 0 0,0 3 0,0-7 0,0 3 0,0 0 0,0 1 0,0 4 0,0-1 0,0 1 0,0 0 0,0 3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24575,'0'-24'0,"0"4"0,0-5 0,0 8 0,0-4 0,0-5 0,0 8 0,0-4 0,0 3 0,0 9 0,0-9 0,0 11 0,0 0 0,0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3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24575,'0'-10'0,"0"1"0,0 2 0,0 0 0,0-3 0,0 3 0,0-2 0,0 2 0,0 0 0,0 0 0,0 0 0,0 3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5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22 389 24575,'0'-16'0,"0"2"0,0 3 0,0 3 0,0-3 0,0 4 0,0-4 0,0-1 0,0-3 0,0 4 0,0 1 0,0 3 0,0-3 0,0-1 0,0 0 0,0 1 0,0 4 0,0-1 0,0 0 0,0 0 0,0 0 0,0 1 0,0-1 0,0 0 0,0 0 0,0 0 0,0-2 0,0 1 0,0-1 0,0 2 0,-3 0 0,2 1 0,-2-1 0,3-1 0,0 1 0,0 0 0,0 0 0,0 0 0,0 0 0,-3 3 0,2-3 0,-2 4 0,0-1 0,2-3 0,-2 4 0,3-5 0,0 2 0,0 2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5:59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14 135 24575,'0'-15'0,"0"1"0,0 2 0,0 0 0,0 1 0,0 0 0,0 1 0,0 3 0,0 0 0,0 0 0,-3 0 0,2-1 0,-5 2 0,5 2 0,-2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0 120 24575,'0'-11'0,"0"1"0,0 4 0,0-1 0,0 0 0,0-1 0,0 1 0,0 0 0,0 0 0,0 0 0,0 0 0,0 0 0,0 0 0,0 0 0,0 0 0,0 3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2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1 223 24575,'0'-15'0,"0"1"0,0 3 0,0 3 0,0-3 0,0 0 0,0 2 0,0-2 0,0 0 0,0-1 0,0 0 0,0-3 0,0 7 0,0-3 0,0 4 0,0 0 0,0 0 0,0-1 0,0 1 0,0 0 0,0 0 0,0 0 0,0 4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4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24575,'0'-11'0,"0"2"0,0 2 0,0 0 0,0-3 0,0 2 0,0-5 0,0 8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5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9 259 24575,'0'-10'0,"0"-3"0,0 6 0,0-4 0,0 4 0,0-4 0,0-1 0,0-3 0,0 3 0,0-2 0,0 5 0,0-1 0,0-2 0,0 4 0,-4-6 0,3 1 0,-2 1 0,3-3 0,0 7 0,0-3 0,0 4 0,0 0 0,0-3 0,0 6 0,0-2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7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0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0 178 24575,'0'-11'0,"0"1"0,0 3 0,0 0 0,0 1 0,0-5 0,0 0 0,0-1 0,0 2 0,0 0 0,0 3 0,0-3 0,0 3 0,0-3 0,0 2 0,0-4 0,0 5 0,0 0 0,0 0 0,0 3 0,0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6:12.5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0.71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1 276 24575,'0'-21'0,"0"0"0,0 2 0,0-4 0,0 3 0,0-2 0,0-1 0,0 6 0,0-1 0,0 3 0,0 2 0,0-1 0,0 5 0,0-2 0,0 5 0,0-2 0,0 1 0,0 3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2.3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6 183 24575,'0'-11'0,"0"2"0,0 4 0,0 0 0,0-2 0,0-1 0,0 0 0,-2 0 0,1 3 0,-1 0 0,2 0 0,0 0 0,0 0 0,0 0 0,0 0 0,0-3 0,0 0 0,0-4 0,0 4 0,0-3 0,0 5 0,0-2 0,0 3 0,0 0 0,0-1 0,0 1 0,0 3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3.28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0 203 24575,'0'-11'0,"0"1"0,0 1 0,0 4 0,0-6 0,0 2 0,0 0 0,0-1 0,0 1 0,0-3 0,0 4 0,0-3 0,0 3 0,0-3 0,0 0 0,0 1 0,0-1 0,0 0 0,0 3 0,0 0 0,0 3 0,0 2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4.08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0 104 24575,'0'-14'0,"0"3"0,0 0 0,0 5 0,0-4 0,0 4 0,0-2 0,0 3 0,0-4 0,0 4 0,0-6 0,0 8 0,0-2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5.60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41 205 24575,'0'-11'0,"0"-1"0,0 0 0,0 0 0,0-6 0,0 2 0,-6 1 0,2-4 0,-4 4 0,4-1 0,-1 1 0,4 4 0,-4 2 0,5 1 0,-3 3 0,1 2 0,2-2 0,-3 5 0,3-3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6.88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24575,'0'-12'0,"0"2"0,0 2 0,0-4 0,0 3 0,0-3 0,0 1 0,0 4 0,0-7 0,0 5 0,0-2 0,0 3 0,0-2 0,0 4 0,0-2 0,0 3 0,0 0 0,0 2 0,0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8.63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1 157 24575,'0'-20'0,"0"4"0,0 1 0,0 4 0,0-1 0,0 1 0,0 2 0,0 1 0,0 3 0,0-1 0,0 1 0,0 0 0,0 0 0,0 0 0,0-2 0,0 2 0,0-2 0,0 4 0,0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19.80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6 192 24575,'0'-21'0,"0"-7"0,0 15 0,0-10 0,0 10 0,0-1 0,0-1 0,0 2 0,0-1 0,-3 5 0,3 1 0,-3 3 0,3 0 0,0-1 0,0 4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1.04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1 200 24575,'0'-14'0,"0"-2"0,0 4 0,0-2 0,0 6 0,0-3 0,0 5 0,0-8 0,0 4 0,0-4 0,0 5 0,0-2 0,0 5 0,0-5 0,0 5 0,0-2 0,0 3 0,0 0 0,0-2 0,0 1 0,0 1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2.8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1 338 24575,'0'-11'0,"0"1"0,0 5 0,0 0 0,0-1 0,0 1 0,0 0 0,0 0 0,0 0 0,0-3 0,0 2 0,0-5 0,0 5 0,0-4 0,0 4 0,0-2 0,0 3 0,0 0 0,0 0 0,0-3 0,0 2 0,0-5 0,0 2 0,0 1 0,0 0 0,0 3 0,0-1 0,0 1 0,0 0 0,0 0 0,0 0 0,0 0 0,0 0 0,0-3 0,0 0 0,0-1 0,0-2 0,0 2 0,0-2 0,0-1 0,0 4 0,0 0 0,0 2 0,0 1 0,0 0 0,0 0 0,0 0 0,0 0 0,0 3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16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12 171 24575,'0'-8'0,"0"0"0,0 3 0,0 0 0,0 0 0,0-3 0,0 2 0,0-4 0,0 5 0,0-2 0,0 2 0,0 0 0,0-2 0,0-2 0,-2-3 0,1 1 0,-2 2 0,1-2 0,1 5 0,-1-2 0,2 3 0,0 0 0,0 0 0,0 2 0,0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6.9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1 139 24575,'0'-13'0,"0"-1"0,0 8 0,0-5 0,0 5 0,0-8 0,0 4 0,0-2 0,0 1 0,0 3 0,0-1 0,0-2 0,0 5 0,0 1 0,0 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7.80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99 24575,'0'-10'0,"0"0"0,0 2 0,0 2 0,0-1 0,0-1 0,0 2 0,0-8 0,0 7 0,0-7 0,0 10 0,0-1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29.51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0 159 24575,'0'-11'0,"0"-2"0,0 7 0,0-2 0,0 0 0,0 2 0,0-5 0,0 5 0,0-4 0,0 4 0,0-4 0,0 3 0,0-1 0,0 0 0,0 4 0,0-1 0,0 0 0,0-1 0,0 1 0,0 0 0,0 0 0,0 2 0,0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0.5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1 264 24575,'0'-13'0,"0"1"0,0 4 0,0 0 0,0 3 0,0 0 0,0 0 0,0-2 0,0 1 0,0-1 0,0-4 0,0 1 0,0-8 0,0 6 0,0-3 0,0 3 0,0 1 0,0-4 0,0 3 0,0-3 0,0 3 0,0 1 0,0-1 0,0 4 0,0 0 0,0 5 0,0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1.51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1 145 24575,'0'-12'0,"0"-1"0,0 5 0,0-3 0,0 2 0,0 1 0,0 0 0,0 2 0,0-2 0,0 3 0,0-6 0,0 5 0,0-1 0,0 2 0,0 0 0,0-3 0,0 2 0,0 0 0,0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2.42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11 129 24575,'0'-10'0,"0"0"0,0 5 0,0 0 0,0 0 0,0 0 0,0-1 0,0 1 0,0 0 0,0 0 0,0 0 0,0 0 0,0 0 0,0-3 0,0 3 0,0-3 0,-3 2 0,3 1 0,-3 0 0,1 0 0,1 0 0,-1 2 0,2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3.35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0 183 24575,'0'-13'0,"0"4"0,0 1 0,0 3 0,0 0 0,0 0 0,0-3 0,0-1 0,0-3 0,0 4 0,0-3 0,0 2 0,0 0 0,0-1 0,0 1 0,0-2 0,0 3 0,0-2 0,0 4 0,0-2 0,0 3 0,0 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4.42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21 117 24575,'0'-10'0,"0"0"0,0 5 0,0 0 0,0-3 0,0 1 0,-2-1 0,2 1 0,-2 2 0,2 0 0,-3-1 0,3 1 0,-5 0 0,4 0 0,-3-1 0,3 1 0,-1 0 0,2 0 0,0 2 0,0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1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5.88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7.50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0 210 24575,'0'-11'0,"0"-2"0,0 5 0,0-4 0,0 3 0,0-5 0,0 5 0,0-6 0,0 3 0,0 1 0,0-1 0,0 1 0,0-1 0,0 1 0,0 2 0,0 1 0,0 0 0,0 0 0,0-1 0,0 4 0,0 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8.58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61 24575,'0'-18'0,"0"2"0,0 11 0,0-3 0,0 2 0,0 1 0,0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39.53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1 122 24575,'0'-15'0,"0"0"0,0-1 0,0 4 0,0-2 0,0 8 0,0-2 0,0 3 0,0 0 0,0-3 0,0 0 0,0 3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0.36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1 162 24575,'0'-16'0,"0"1"0,0 3 0,0 4 0,0-3 0,0 5 0,0-5 0,0 5 0,0-2 0,0 3 0,0 0 0,0 0 0,0 0 0,0-3 0,0-1 0,0 1 0,0 0 0,0 3 0,0 0 0,0 2 0,0 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1.83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1 106 24575,'0'-10'0,"0"0"0,0 5 0,0 0 0,0 0 0,0-1 0,0 1 0,0 0 0,0-2 0,0 2 0,0-2 0,0 2 0,0 0 0,0-1 0,0 1 0,0 0 0,0 0 0,0 2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7:44.00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24575,'0'11'0,"0"-1"0,0-5 0,0 0 0,0 0 0,0-3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3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1344 1 24575,'-59'32'0,"0"0"0,0 1 0,-10 6 0,7-6 0,-2-2 0,44-22 0,-23 18 0,21-12 0,-11 7 0,4-3 0,-9 6 0,0 1 0,2-2 0,-2 3 0,13-6 0,-7-1 0,5 8 0,-10-8 0,11 5 0,-6-3 0,7-1 0,-1 1 0,2-5 0,4 3 0,4-7 0,-4 7 0,8-8 0,-4 7 0,0-2 0,5 2 0,-4-3 0,6 2 0,-3-6 0,3 3 0,0-3 0,1-1 0,2 1 0,-5-1 0,4 1 0,-3-1 0,3-2 0,-3-1 0,3 0 0,-3-1 0,3 1 0,-3-3 0,4 1 0,-5-1 0,5 1 0,-5-1 0,5 1 0,-2-1 0,3 0 0,0 0 0,-3-2 0,2 2 0,-2-2 0,0 0 0,2 1 0,-5 0 0,5 1 0,-4-2 0,4 1 0,-5-3 0,5 1 0,0 1 0,2-3 0,1 3 0,0-8 0,1-1 0,2-8 0,0 2 0,0-6 0,0 2 0,0 0 0,0 2 0,0 2 0,0 1 0,0 2 0,0 1 0,2 5 0,-1-1 0,1 1 0,-2-2 0,0 0 0,0 0 0,0 0 0,0 0 0,0-2 0,0 1 0,0-4 0,0 2 0,0-4 0,0 1 0,0-1 0,0 3 0,0-1 0,2 4 0,-1-5 0,1 5 0,-2-2 0,3 3 0,-3 0 0,2 0 0,-2 0 0,0 0 0,0 0 0,0 0 0,0 0 0,0 0 0,0 2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8:05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24575,'21'0'0,"-3"0"0,-3 0 0,-4 0 0,-2 0 0,-1 0 0,-3 0 0,0 0 0,0 0 0,0 0 0,3 0 0,-2 0 0,5 0 0,-6 0 0,6 0 0,-2 0 0,0 0 0,-1 0 0,-3 0 0,0 0 0,0 0 0,0 0 0,0 0 0,0 0 0,0 0 0,0 0 0,0 0 0,0 0 0,0 0 0,0 0 0,0 0 0,0 0 0,0 0 0,0 0 0,0 0 0,0 0 0,1 0 0,-1 0 0,0 0 0,0 0 0,0 0 0,1 3 0,-1-1 0,-2 4 0,1-4 0,-1 0 0,0-2 0,-1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39.3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24575,'23'47'0,"-1"0"0,3 1 0,2 0 0,2-3 0,1 0 0,4 7 0,1 0 0,-1-1 0,0 1 0,3 7 0,0 0 0,0-2 0,-2-1 0,-3-7 0,-3-1 0,17 32 0,-15-27 0,-9-6 0,-6-15 0,1 1 0,2-3 0,4 2 0,4-1 0,-3-3 0,-6-9 0,-9-7 0,-17-10 0,-11-5 0,-10-7 0,-4-3 0,3-3 0,-1-1 0,-4-3 0,5 3 0,2 1 0,12 7 0,-8-4 0,-18-9 0,-24-8 0,-16-7 0,11 8 0,20 8 0,27 10 0,15 7 0,6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40.4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0 533 24575,'15'-38'0,"2"-5"0,2-7 0,-5 7 0,-5 2 0,-6 9 0,-2-1 0,0 3 0,-1 4 0,0 5 0,2-2 0,0 2 0,4-3 0,-1 0 0,1 0 0,-1 3 0,-2 3 0,-3 6 0,-11 6 0,8 3 0,-8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7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0 24575,'1'19'0,"2"3"0,-1 5 0,7 14 0,5 16 0,7 23 0,-6-32 0,0 2 0,2 4 0,1 0 0,-2-2 0,0-1 0,3 3 0,-1-2 0,8 27 0,-4-10 0,-12-30 0,-7-16 0,-2-12 0,-1-4 0,1-1 0,-1-1 0,0 4 0,0 2 0,3 4 0,-1 5 0,1-3 0,-1 5 0,0-5 0,-1 4 0,1-1 0,1 1 0,0-2 0,2-3 0,-2-2 0,-1-6 0,0 2 0,-2-5 0,2 3 0,0 0 0,3 1 0,3 2 0,1-2 0,-6-4 0,-20-22 0,-8-2 0,-21-19 0,-4 5 0,-3-3 0,4 3 0,8 3 0,15 10 0,10 4 0,7 7 0,2 2 0,-1 2 0,-2-2 0,-1 2 0,1 0 0,3 3 0,4 2 0,2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3:58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0 403 24575,'12'-17'0,"4"-5"0,5-5 0,5-5 0,0-1 0,0 3 0,-1-5 0,-2 6 0,1-5 0,-2 6 0,-4 3 0,1 3 0,-5 4 0,1 3 0,-4 2 0,-2 3 0,-5 2 0,-9 5 0,4 2 0,-6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5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868 0 24575,'-22'39'0,"-5"7"0,-3 2 0,-11 16 0,-1 7 0,-5 5 0,3-3 0,2-7 0,2-5 0,5-9 0,-2 3 0,5-6 0,0 1 0,5-6 0,7-8 0,6-4 0,5-9 0,4 1 0,-1-5 0,1-1 0,-1 0 0,1-3 0,1 0 0,1-4 0,1-3 0,1-2 0,0-3 0,0 1 0,-1 1 0,0 0 0,-1 0 0,1 0 0,0 0 0,-1 0 0,0 1 0,1 1 0,-1 1 0,0 0 0,2 0 0,-1-1 0,-4-9 0,-10-16 0,-11-19 0,-14-16 0,2-2 0,0 1 0,6 11 0,9 10 0,3 9 0,12 13 0,4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8:14:16.9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0 230 24575,'43'-24'0,"7"-2"0,-4 2 0,6 1 0,8-6 0,-12 8 0,-1-3 0,-10 8 0,-8 1 0,-4 5 0,-3 3 0,-7 2 0,-2 2 0,-14 1 0,-3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6.9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869 1 24575,'-13'11'0,"-7"5"0,10-3 0,-16 5 0,6 5 0,-3-5 0,-11 12 0,9-6 0,-11 7 0,0 0 0,-1 1 0,0-1 0,1 0 0,0 0 0,-1 0 0,1-5 0,-6 5 0,12-6 0,-10 1 0,10-2 0,2-6 0,2-4 0,8 2 0,-4-3 0,6 0 0,-1-1 0,0 0 0,5-3 0,0 3 0,5-5 0,-1 1 0,1-1 0,-1 1 0,1-4 0,-1 3 0,1-3 0,0 0 0,3 2 0,-2-5 0,2 2 0,0-6 0,1-1 0,3-7 0,0 3 0,0-8 0,0 7 0,0-6 0,-7 2 0,5-4 0,-6 5 0,8-4 0,0 8 0,0-8 0,0 7 0,0-2 0,0 3 0,0 1 0,0 0 0,0-1 0,0 4 0,0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28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24575,'16'0'0,"4"0"0,-2 0 0,3 0 0,-4 0 0,0 0 0,-5 0 0,9 0 0,-11 0 0,15 0 0,-15 0 0,6 0 0,-8 0 0,3 0 0,1 0 0,0 0 0,-1 0 0,-3 0 0,-1 0 0,1 0 0,-4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54 427 24575,'0'-11'0,"0"-2"0,0-2 0,0-3 0,0-2 0,0-1 0,0 4 0,0 0 0,4 5 0,-3-1 0,5 4 0,-5 0 0,3 4 0,-1 1 0,-2-1 0,5 4 0,-5-3 0,5 3 0,-5-4 0,5 2 0,-5-2 0,5 0 0,-2-2 0,3 2 0,1-1 0,-1 1 0,0-1 0,1-3 0,0 2 0,0-4 0,-1 5 0,1-4 0,-1 4 0,1 1 0,-1 2 0,0-2 0,5 2 0,-4-1 0,3-2 0,1 3 0,-4-3 0,7 0 0,-2 0 0,-1 1 0,3 0 0,-6 0 0,6 5 0,-7-3 0,8 1 0,-8-2 0,12 1 0,-10-2 0,14 4 0,-10-4 0,7 1 0,0 1 0,-4-3 0,4 5 0,-8-1 0,2 2 0,-7-3 0,8 3 0,-4-3 0,9 3 0,1-3 0,5 2 0,5-5 0,2 1 0,5 1 0,-1 1 0,-4 0 0,-2 2 0,-5-2 0,-5 3 0,-5 0 0,-1 0 0,-8 0 0,3 0 0,-3 0 0,3 0 0,-3 0 0,4 0 0,-1 0 0,-3 0 0,8 0 0,-4 0 0,0 0 0,4 0 0,-4 0 0,0 0 0,4 0 0,-8 0 0,7 0 0,-6 0 0,6 0 0,-3 0 0,1 0 0,2 0 0,-3 0 0,9 0 0,2 0 0,3 0 0,7 3 0,12-2 0,-8 2 0,7 0 0,-17-2 0,-5 2 0,-5-3 0,-6 0 0,-3 4 0,-1-4 0,0 3 0,0-3 0,1 0 0,-1 0 0,0 0 0,1 0 0,-1 0 0,4 0 0,-2 0 0,2 2 0,0-1 0,-2 1 0,2-2 0,-4 0 0,0 0 0,0 0 0,1 3 0,-1-3 0,0 3 0,0-3 0,1 2 0,-1-1 0,0 1 0,1 1 0,-1-3 0,-3 5 0,2-2 0,-2 1 0,3 1 0,0-5 0,1 3 0,-1-1 0,0 1 0,1 3 0,-1 0 0,4 0 0,-2 0 0,6 0 0,-7 0 0,4-1 0,-5 1 0,1 0 0,-1 0 0,0-1 0,-3 1 0,-1-1 0,-3 0 0,4-1 0,-4 1 0,7-2 0,-6 3 0,6 2 0,-6-2 0,5 4 0,-5-2 0,6-1 0,-6 1 0,2 2 0,-3-4 0,4 6 0,-4-5 0,4 1 0,-4-2 0,0-1 0,0 1 0,0-1 0,0 2 0,0-1 0,0-1 0,0 4 0,0 4 0,0 1 0,0 6 0,0-4 0,0 2 0,0 1 0,0-4 0,0-3 0,0-3 0,0-3 0,0 0 0,0-1 0,0 17 0,0-3 0,0 16 0,-4-4 0,3-5 0,-4-1 0,5-5 0,0 10 0,0-3 0,0 8 0,0 0 0,0-4 0,0 4 0,0-5 0,0-3 0,0 2 0,0-3 0,0 0 0,0 4 0,0-9 0,0 4 0,0 0 0,0 1 0,0 0 0,0 3 0,-4-3 0,-1 4 0,-1 1 0,-2-5 0,7-1 0,-3-5 0,0-2 0,3-2 0,-2-3 0,3-4 0,0 0 0,0-1 0,0-1 0,0 5 0,0 1 0,0 4 0,0 9 0,0-5 0,0 8 0,0-3 0,0 5 0,0-5 0,0-1 0,0-8 0,0-1 0,0-3 0,0-4 0,0 1 0,0-5 0,0 0 0,0 4 0,0 5 0,0 2 0,0 10 0,-4-4 0,3 6 0,-3-2 0,4 0 0,0 0 0,0-10 0,0 1 0,0-1 0,0-2 0,0 2 0,0-3 0,0 3 0,0 1 0,0 4 0,0 0 0,-4-5 0,3 1 0,-2-8 0,-1 1 0,4 4 0,-4 10 0,-1 15 0,-1 8 0,-5 6 0,4-6 0,-2 0 0,7-11 0,-8 15 0,9-8 0,-4 16 0,5-12 0,0 0 0,0-11 0,0-2 0,0-3 0,0 4 0,0-4 0,0 4 0,0-9 0,0 2 0,0-5 0,0 2 0,0-4 0,0-1 0,0 1 0,0-1 0,0 1 0,0 1 0,0 4 0,0-4 0,0 1 0,0-7 0,0-3 0,0 2 0,0 0 0,0 4 0,0-1 0,0 3 0,0-1 0,0 1 0,0 4 0,4 0 0,-3 6 0,8 4 0,-8 2 0,4 3 0,-5-4 0,5 4 0,-4-4 0,4 0 0,-1-6 0,-3 0 0,2-8 0,1 3 0,-3-5 0,3 1 0,0 1 0,-3 2 0,3-2 0,-4 7 0,0-7 0,0 3 0,0-4 0,0 0 0,0-4 0,0-1 0,0-3 0,0-4 0,0 3 0,0-2 0,0-1 0,0 7 0,4-2 0,-3 7 0,8 4 0,-8 0 0,3 6 0,-4-1 0,0-4 0,4 3 0,-3-6 0,4 1 0,-5-3 0,4 0 0,1-1 0,3-2 0,2 6 0,-2-6 0,2 7 0,-1-4 0,0 4 0,0-3 0,-4 3 0,-1-5 0,0-2 0,-3 2 0,2-10 0,-3 5 0,0-8 0,0 2 0,0-3 0,0 6 0,0 16 0,0 10 0,0 15 0,0 0 0,0-6 0,0 0 0,0-11 0,0 9 0,0-8 0,0 4 0,0-5 0,0-7 0,0-3 0,0-1 0,0-3 0,0-2 0,0 1 0,0 0 0,0 3 0,0-1 0,0 2 0,0-5 0,0 1 0,0 0 0,0-4 0,0 0 0,0-5 0,0 1 0,0-1 0,0-2 0,0 2 0,0-2 0,0-1 0,0 3 0,0-2 0,0 2 0,0 1 0,0-1 0,0-2 0,0 2 0,0-6 0,0 3 0,0-4 0,0 1 0,0 1 0,0-2 0,0 1 0,0-1 0,0 1 0,0 0 0,0 0 0,0-1 0,0 1 0,0-1 0,0 1 0,0 0 0,0 0 0,0-1 0,-3 1 0,2 0 0,-2-1 0,-4 4 0,2-3 0,-9 5 0,2-1 0,-5 3 0,-4-1 0,-1 2 0,-5 0 0,0 0 0,5-1 0,1 0 0,5-2 0,0-3 0,-1-1 0,5-2 0,-3 2 0,2-1 0,1-2 0,-3 1 0,6-4 0,-2 4 0,4-4 0,-5 1 0,4-2 0,-11 3 0,10-3 0,-6 4 0,4-4 0,3 0 0,-8 2 0,8-1 0,-7 2 0,6-3 0,-2 0 0,0 0 0,2 0 0,-6 2 0,3-1 0,-5 2 0,-4-3 0,4 0 0,-4 0 0,0 0 0,-1 0 0,0 0 0,-4 0 0,8 0 0,-7 0 0,7 0 0,-7 0 0,7 0 0,-8 0 0,9 0 0,-4 0 0,5 0 0,-1 0 0,1 0 0,0 0 0,-1 0 0,5 0 0,-3 0 0,2 0 0,1 0 0,1 0 0,-1 0 0,4 0 0,-7 0 0,6 0 0,-2 0 0,0 0 0,2 0 0,-2 0 0,0 0 0,-2 0 0,1 0 0,-3 0 0,6 0 0,-6 0 0,7 0 0,-4 0 0,1 0 0,2-3 0,-2 3 0,4-3 0,-1 1 0,1-1 0,0-1 0,-1-1 0,1 2 0,0-3 0,-5-2 0,4 1 0,-7-2 0,6 0 0,-7 0 0,7-5 0,-6 2 0,6 0 0,-3-1 0,0 0 0,3 0 0,-2 1 0,2-1 0,1 0 0,0 1 0,0 3 0,1-1 0,-1 2 0,0 1 0,4-1 0,-3 1 0,3 2 0,0 0 0,-2 2 0,2 0 0,0 1 0,-2-1 0,2-6 0,-4 0 0,0-7 0,0 2 0,-5-5 0,4 5 0,-4-6 0,4 3 0,0-4 0,0 0 0,0 0 0,0 0 0,1 5 0,3-5 0,-2 8 0,2-7 0,-4 7 0,1-4 0,3 5 0,-2 0 0,3-2 0,-4 2 0,-1-1 0,5 1 0,-3-1 0,2 0 0,1 1 0,-4-5 0,7 4 0,-7-4 0,7 5 0,-2-4 0,-1-1 0,3-5 0,-7 2 0,3-5 0,0-1 0,-4-4 0,8-1 0,-3 1 0,0 5 0,3-4 0,-3 7 0,4-7 0,0 6 0,0-1 0,0 3 0,0 0 0,0 4 0,0-3 0,3 7 0,-2-1 0,3-14 0,-4 1 0,0-14 0,-5 0 0,0 10 0,-6-4 0,2 5 0,-2-10 0,1-2 0,-2-11 0,6 6 0,-4 0 0,9 6 0,-8 5 0,8 2 0,-3 7 0,4 6 0,0 5 0,0 3 0,0 3 0,-4 4 0,4 1 0,-7 0 0,6-5 0,-5-1 0,5-5 0,-7-2 0,7-3 0,-7-3 0,7 2 0,-8-8 0,4 8 0,-4-2 0,0 3 0,0 3 0,4-1 0,-2 1 0,1-7 0,1 4 0,1-8 0,-1-2 0,4 8 0,-4-14 0,5 9 0,0-17 0,0-9 0,0-6-636,3 22 1,1-3 635,-1-7 0,2-2 0,2-6 0,0-3-865,1-6 0,0 0 865,0 5 0,-1-1 0,-3-4 0,0 1 0,0 9 0,-1 2-291,-3 7 0,0 1 291,0 2 0,0 2 0,0-27 0,0-6-215,0 13 215,0 4 1103,0 19-1103,-5-7 1761,4 25-1761,-4-12 673,5 8-673,0-12 261,0-10-261,0-13 0,0-17-485,0 32 0,0 0 485,0 3 0,0-1 0,0-13 0,0 3 0,0-15-247,0 19 0,0 2 247,0-14 0,0 5 0,0 8 0,0 13 0,0 7 945,0 2-945,0 8 519,0 1-519,0 3 0,0 0 0,0-3 0,0-1 0,0 0 0,-4-3 0,3 7 0,-3-8 0,4 8 0,-4-4 0,3 5 0,-2 0 0,3-1 0,0 0 0,0 3 0,0-1 0,0 4 0,0-11 0,0 8 0,0-9 0,0 10 0,0-3 0,0 3 0,0-1 0,0-2 0,0 6 0,0-4 0,0 2 0,0 2 0,0-3 0,0 0 0,0 2 0,0-4 0,0 5 0,0-7 0,0 4 0,0-1 0,0-2 0,0 6 0,0-3 0,0 4 0,0 0 0,0-2 0,0 2 0,0 0 0,0-1 0,0 1 0,0-2 0,0 2 0,3 0 0,-2-1 0,6-2 0,-6-3 0,6-1 0,-2 0 0,3-1 0,0 0 0,0 4 0,-4 0 0,3 3 0,-7 1 0,4-1 0,-1 4 0,-3-3 0,4 1 0,-4-1 0,0 0 0,0-1 0,0 4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2836 16383,'117'0'0,"-24"0"0,-42 0 0,-16 0 0,16 0 0,-16 0 0,8 0 0,-12 0 0,2 0 0,0 0 0,-2 0 0,3 0 0,8 0 0,-8-3 0,8 0 0,-1-4 0,-6 1 0,8 0 0,-12-1 0,3 1 0,-1-3 0,8 2 0,-6-5 0,15 4 0,-15-3 0,16 0 0,-4-6 0,6 2 0,-7-2 0,5 4 0,-16 2 0,8-1 0,-20 5 0,8-4 0,-13 5 0,3-3 0,3 0 0,-9 3 0,15-6 0,-13 6 0,10-8 0,-1 7 0,-3-4 0,6 3 0,-3-2 0,-5 1 0,10-2 0,-5 1 0,-1-2 0,4-1 0,-3 0 0,7 1 0,-10 3 0,8-3 0,-13 2 0,13-2 0,-13-1 0,13 1 0,-6-5 0,18 4 0,-6-7 0,18 2 0,-16-4 0,15 1 0,-15-1 0,16 1 0,-18 3 0,0 1 0,-6 4 0,-14 1 0,7 3 0,-1-3 0,-5 2 0,11-2 0,-10-1 0,11 1 0,-3-5 0,6 4 0,-6-3 0,5 0 0,-13 3 0,12-4 0,-13 5 0,5-1 0,-5 1 0,-3-4 0,11 2 0,-7-5 0,14-3 0,-13 0 0,17-6 0,-18 6 0,18-7 0,-17 7 0,15-2 0,-14 3 0,5 0 0,-9 4 0,1-2 0,-3 5 0,3-6 0,-1 7 0,1-7 0,-3 7 0,3-3 0,-2 0 0,1 2 0,1-6 0,-1 3 0,1 0 0,-1-2 0,-1 1 0,11-2 0,-7-5 0,13 3 0,-2-6 0,-4 6 0,10-7 0,-8 3 0,8 0 0,2-2 0,-2 2 0,0 0 0,1 1 0,-9 5 0,4-1 0,-14 0 0,14 1 0,-13 2 0,13-1 0,-13 2 0,13 0 0,-6-3 0,-2 3 0,10-3 0,-9 3 0,9-3 0,-2 6 0,-6-6 0,4 7 0,-11-3 0,3 0 0,3-1 0,-1 0 0,2-3 0,6 3 0,-13 0 0,13-3 0,-15 7 0,7-6 0,0 5 0,-7-2 0,13 3 0,-4-3 0,-1 3 0,7-7 0,-8 6 0,10-5 0,-2 6 0,2-4 0,-4 5 0,3-1 0,-1 1 0,-10 2 0,8-1 0,-7 1 0,9 0 0,10-2 0,-8 2 0,15-4 0,-7 1 0,2 0 0,6 0 0,-1-3 0,-5 2 0,-6 2 0,-8 0 0,-7 6 0,9-7 0,0 4 0,-10-1 0,9-2 0,-7 6 0,-2-6 0,8 5 0,-11-5 0,1 6 0,11-6 0,-15 5 0,20-4 0,-12 5 0,16-7 0,-6 6 0,16-6 0,-16 3 0,16-1 0,-16 2 0,16 0 0,-16 1 0,8-1 0,-2-1 0,-6 3 0,15-3 0,7 3 0,9 0 0,0 0 0,10-4 0,-9 4 0,-1-1 0,-2 1 0,-9 4 0,-3-4 0,3 3 0,-12-2 0,9 5 0,-9-2 0,2 1 0,6 1 0,-16-2 0,8 3 0,-12 0 0,2-3 0,0 3 0,-2-3 0,2 3 0,1 0 0,6 0 0,-4 0 0,14 0 0,-5 0 0,19 0 0,-7 0 0,7 0 0,-11 0 0,1 0 0,-1 0 0,11 0 0,-7 0 0,17 3 0,-6 2 0,8 2 0,2 1 0,0-1 0,-12 0 0,-2 0 0,-9 0 0,-12 0 0,10 0 0,-20-1 0,10 3 0,-3-2 0,-4 5 0,6-2 0,-1 3 0,4 1 0,0 2 0,10 3 0,-18 2 0,19 1 0,-7 0 0,9 0 0,-1 1 0,3 3 0,-1-2 0,13 7 0,-12-8 0,12 9 0,-13-9 0,1 4 0,1 0 0,-3-4 0,-7 4 0,5-5 0,-17 3 0,18-2 0,-16 6 0,5-7 0,3 8 0,-10-3 0,12 4 0,-3-1 0,-5 1 0,18 5 0,-20-5 0,19 5 0,-7-5 0,9 1 0,0 0 0,3 1 0,-3-1 0,0 4 0,40 12 0,-22-9 0,23 12 0,-31-19 0,0 5 0,-10-9 0,11 3 0,-11-3 0,0 4 0,-9 0 0,7 0 0,1-1 0,3-3 0,6 7 0,-9-11 0,-1 11 0,2-7 0,1 4 0,-3-4 0,-7 2 0,1-7 0,-5-1 0,-2-1 0,7-3 0,-7 4 0,12 0 0,-3-3 0,3 2 0,-5-5 0,1 1 0,-1-4 0,-11 1 0,0-1 0,-2 0 0,-14-4 0,22 4 0,-22-6 0,14 3 0,-8-4 0,0 3 0,-1-2 0,1 2 0,0-3 0,-2 1 0,2-1 0,-8 0 0,12 3 0,-19-3 0,11 2 0,-1 0 0,-11-4 0,26 7 0,-26-7 0,13 4 0,-1 0 0,-10-1 0,18 1 0,-21-2 0,15 0 0,-7 1 0,1-2 0,6 1 0,-7 0 0,9 0 0,8 1 0,-6-1 0,8 1 0,-3-1 0,-4 1 0,14 0 0,-15-1 0,16 1 0,-6 0 0,7-4 0,3 3 0,-2-1 0,1 1 0,-11 0 0,10 1 0,-18-3 0,6 2 0,-8-3 0,0 1 0,-10 1 0,22-1 0,-24-1 0,24 2 0,-14-4 0,-5 5 0,11-6 0,-6 5 0,-4-2 0,10 0 0,-13 3 0,9-6 0,6 6 0,-6-3 0,6 0 0,-6 3 0,0-5 0,0 4 0,-2-4 0,3 4 0,7-4 0,-6 5 0,7-6 0,-1 6 0,-6-5 0,16 2 0,-6 0 0,0-2 0,5 5 0,-7-5 0,0 5 0,-2-5 0,-8 1 0,-2 1 0,3-2 0,5 1 0,-4-2 0,4 0 0,-16 0 0,8 0 0,8 3 0,6-2 0,6 2 0,-10-3 0,-8 0 0,-2 0 0,2 0 0,10 0 0,-18 2 0,16-1 0,-10 1 0,-5-2 0,16 0 0,-22 0 0,15 0 0,-4 0 0,-5 0 0,14 0 0,-14 0 0,3 3 0,4-3 0,-9 3 0,9-3 0,2 2 0,-12-1 0,18 1 0,-16 1 0,5-3 0,-11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8:42.264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6878 16383,'81'0'0,"-9"0"0,-35 0 0,2 0 0,0 0 0,-1 0 0,-5 0 0,-4 0 0,-2 6 0,-4-5 0,-5 9 0,4-8 0,-3 8 0,8-9 0,1 5 0,5-6 0,5 0 0,-4 0 0,10 0 0,-5 0 0,6 0 0,-6 0 0,-1 0 0,-10 0 0,4 0 0,-8 0 0,3 0 0,-4 0 0,0 0 0,-1 0 0,1 0 0,-1 0 0,1 0 0,4 0 0,-3 0 0,3-6 0,0 5 0,-7-9 0,6 8 0,-11-7 0,7 2 0,-7-4 0,6 4 0,-2-3 0,4-2 0,4-8 0,1 0 0,1-4 0,2 4 0,-2-6 0,-1 1 0,5-9 0,-9 8 0,1-6 0,-4 8 0,-2 0 0,5-7 0,-1-2 0,2-6 0,0-1 0,-1 0 0,1 0 0,0 1 0,-1-1 0,0 7 0,-4-3 0,3 3 0,-2-5 0,3-2 0,1 0 0,0 0 0,-5 2 0,4-2 0,-4 2 0,5-2 0,0 1 0,-4-7 0,2 5 0,-6-3 0,7-3 0,-3 7 0,5-15 0,-5 7 0,4-1 0,-8-2 0,7 10 0,-7-4 0,2 7 0,-4 2 0,1-1 0,-1 1 0,0-8 0,11-12 0,-3-1 0,4 0 0,3-6 0,-8 13 0,10-22 0,-5 13 0,-1-11 0,1 11 0,0-11 0,-1 5 0,1 0 0,7-27 0,-11 37 0,11-43 0,-13 40 0,7-23 0,-1 9 0,7-22 0,-10 25 0,9-23 0,-15 28 0,8-7 0,-8-1 0,4 1 0,-4-1 0,-1 10 0,0-8 0,0 15 0,1-15 0,-2 15 0,6-8 0,-4 9 0,7-3 0,-8 11 0,8-9 0,-4 15 0,0 1 0,-2 2 0,-5 13 0,0-4 0,0 6 0,-3-1 0,-1 7 0,-1 0 0,2-4 0,-1 3 0,7-17 0,4-3 0,16-24 0,-5 16 0,5-20 0,-8 23 0,-2-8 0,2 3 0,-4 7 0,-1 0 0,-3 2 0,2-1 0,-7 2 0,7 4 0,-7-2 0,2 11 0,-3-11 0,-1 11 0,0-5 0,0 1 0,-3 4 0,3-11 0,-2 5 0,2 0 0,7-14 0,-6 11 0,6-12 0,-6 8 0,3 6 0,-2-4 0,3 4 0,-1 0 0,-2-4 0,6 9 0,-6-9 0,7 2 0,-4 2 0,5-7 0,0 5 0,0 0 0,0-5 0,-5 13 0,4-5 0,-5 6 0,1 1 0,3-1 0,-8 6 0,4-4 0,0 4 0,-3-4 0,6-2 0,-6 2 0,3-2 0,-1 1 0,-2 6 0,3-5 0,-8 10 0,3-9 0,-6 10 0,6-5 0,-3 1 0,4-2 0,-4 1 0,3 0 0,-6 1 0,6-2 0,-2-1 0,2 2 0,1 0 0,0 4 0,-4-4 0,3 5 0,-2 1 0,3-1 0,-1 4 0,1-2 0,0 2 0,0-4 0,4 0 0,0-1 0,1 0 0,7-6 0,-6 10 0,7-9 0,-4 5 0,0-2 0,-1-4 0,6 6 0,-4-1 0,3 1 0,-5 5 0,1-4 0,0 4 0,-1-5 0,-3 6 0,3-5 0,-4 9 0,1-8 0,3 9 0,-3-4 0,3-1 0,1 5 0,0-10 0,4 10 0,1-10 0,0 4 0,4 0 0,-3-5 0,3 11 0,-3-11 0,-2 11 0,0-4 0,-7 5 0,6 0 0,-7 0 0,0 0 0,-1 0 0,-1 0 0,-2 0 0,7 0 0,-7 0 0,6 0 0,-2 0 0,4 0 0,-5 0 0,4 0 0,-3 0 0,4 0 0,-1 0 0,1 0 0,0 0 0,-1 0 0,1 0 0,4 0 0,-3 0 0,3 0 0,-8 0 0,2 0 0,-6 0 0,3 0 0,-4 0 0,0 0 0,-1 0 0,1 0 0,0 0 0,0 5 0,-1-4 0,1 9 0,0-9 0,6 9 0,-8-4 0,7 0 0,-12 2 0,6-1 0,3 3 0,-4 0 0,3-4 0,-5 3 0,3 2 0,-2 1 0,5 3 0,-9-5 0,6 1 0,0 4 0,-2-3 0,5 3 0,-9-5 0,5 5 0,-2-3 0,-1 2 0,3 0 0,-2-2 0,0 3 0,3 0 0,-3-4 0,0 4 0,3-4 0,0 4 0,-2-3 0,1 3 0,-2-5 0,0 5 0,3-3 0,-3 2 0,6 7 0,-8-9 0,7 9 0,-4-11 0,0 6 0,2-3 0,-6 2 0,6 1 0,-6-4 0,6 4 0,-6-1 0,6-3 0,-5 9 0,5-3 0,-5 4 0,5 0 0,-6 0 0,6 0 0,-5 1 0,6 5 0,-7-4 0,7 5 0,-6-7 0,5 0 0,-6 0 0,4 7 0,-2-6 0,0 12 0,4-5 0,-4 7 0,5-1 0,-2 0 0,3 1 0,0-1 0,-4 0 0,3-5 0,-2 3 0,2-10 0,-3 5 0,2-7 0,-2 0 0,-1 0 0,3 0 0,-2 1 0,3-1 0,0 0 0,0 6 0,0-4 0,1 11 0,3-4 0,-1 6 0,2 1 0,-4-2 0,0 1 0,0-1 0,0 1 0,5 0 0,-8 0 0,12 10 0,-11-8 0,8 14 0,-5-7 0,4 8 0,-2-1 0,2 1 0,1 1 0,-4-10 0,8 10 0,-9-17 0,10 17 0,-10-22 0,4 11 0,-6-14 0,5 8 0,-2-1 0,6 2 0,-2-1 0,8 3 0,-2 7 0,3-5 0,0 13 0,-4-14 0,4 5 0,-6-7 0,1-1 0,-1 1 0,0-7 0,0-2 0,-6-8 0,5 8 0,-4-6 0,1 12 0,2-11 0,-3 3 0,0-10 0,-5-7 0,3-2 0,-6-4 0,6 11 0,1 1 0,1 6 0,0-1 0,-2 0 0,-3-6 0,4 5 0,-3-4 0,2 5 0,-3-1 0,4 1 0,-3 0 0,2 0 0,-2 5 0,3-3 0,-3 4 0,3 0 0,0-4 0,2 12 0,-1-12 0,5 12 0,-9-12 0,7 5 0,4 10 0,-2-12 0,2 18 0,-4-20 0,-7 3 0,8 2 0,-4-6 0,0 5 0,3-6 0,-3-1 0,0 7 0,3-4 0,-3 4 0,4-6 0,-1 0 0,2 8 0,-5-7 0,3 6 0,-3-8 0,0 7 0,-1-6 0,-3 5 0,2-6 0,-1 6 0,2-4 0,0 4 0,-3 0 0,7-3 0,-2 10 0,3-10 0,2 12 0,3-3 0,-3-2 0,8 0 0,-8-1 0,2-5 0,1 5 0,-4-7 0,4 0 0,-6-1 0,1 1 0,-1-1 0,6-5 0,-5 4 0,5-3 0,-6-1 0,1 3 0,-4-8 0,2 8 0,-2-9 0,0 4 0,2 1 0,-6-6 0,3 5 0,-4-6 0,-1 1 0,5-1 0,1 1 0,3 5 0,1-3 0,10 9 0,-3-3 0,3-1 0,-1 0 0,-8-7 0,3 6 0,-5-4 0,1 3 0,0-5 0,-1 0 0,1 1 0,-4-2 0,2 1 0,-6 0 0,7 0 0,-3-1 0,-1 1 0,0 0 0,6 4 0,-8-3 0,8 3 0,-6-4 0,1-6 0,13 10 0,-2-7 0,9 9 0,-11-5 0,4 0 0,-9-1 0,5-5 0,-6 4 0,1-4 0,-4 5 0,9-1 0,-12-5 0,8-1 0,-10 0 0,-1-3 0,1 7 0,0-7 0,0 3 0,-1-1 0,1-2 0,0 8 0,10-9 0,-8 9 0,12-9 0,-13 4 0,6 0 0,2-3 0,1 3 0,3-5 0,-4 5 0,4-3 0,7 9 0,-4-10 0,3 4 0,-11-5 0,1 6 0,0-5 0,14 5 0,-11-6 0,16 0 0,-18 5 0,7-4 0,-2 5 0,-1-6 0,-1 0 0,2 0 0,-9 0 0,4 5 0,-10-4 0,6 4 0,-8-5 0,7 0 0,-6 0 0,1 0 0,3 0 0,-3 0 0,0 0 0,-1 0 0,1 0 0,0 0 0,4 0 0,0 0 0,11 0 0,-5 0 0,5 0 0,-6 0 0,9 0 0,-6 0 0,2 0 0,-10 0 0,-4 0 0,6 0 0,-5 0 0,5 0 0,-6 0 0,-4 0 0,15 5 0,-11-4 0,9 4 0,-10-5 0,0 0 0,1 0 0,3 5 0,3-4 0,-5 4 0,9-5 0,-5 0 0,13 5 0,-7-3 0,13 3 0,-5 1 0,2-5 0,-2 10 0,9-10 0,-15 4 0,20 1 0,-26-5 0,11 5 0,-14-6 0,0 0 0,1 0 0,-4 0 0,-2 0 0,3 0 0,-5 0 0,2 0 0,3 0 0,-6 4 0,6-3 0,-4 4 0,1-5 0,-1 0 0,1 0 0,0 4 0,0-3 0,-1 8 0,1-8 0,-1 8 0,1-8 0,-1 8 0,0-8 0,0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5:59.624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39 1 24575,'0'23'0,"0"7"0,0-1 0,0 9 0,0-9 0,0 4 0,0-5 0,0-1 0,0 1 0,0-6 0,0 5 0,0-5 0,0 6 0,0-1 0,0 1 0,0-1 0,0 0 0,0 1 0,0-1 0,0 6 0,0-4 0,-4 4 0,3-5 0,-3-1 0,4 0 0,0 1 0,-4-1 0,3 1 0,-3-1 0,4 0 0,0 1 0,0-1 0,-5 6 0,4-4 0,-3 10 0,-1-5 0,4 6 0,-3-6 0,4 5 0,0-5 0,0 0 0,0 5 0,0-10 0,0 4 0,0-6 0,0 0 0,0 6 0,0-4 0,0 10 0,0-11 0,0 11 0,0-5 0,0 0 0,0 5 0,0-5 0,0 6 0,0 0 0,0 0 0,0-6 0,0 4 0,0-3 0,0 4 0,0 1 0,0 0 0,0 0 0,0-1 0,0 1 0,0 0 0,0 0 0,0 0 0,0-1 0,0 1 0,0-5 0,0 3 0,0-9 0,0 4 0,0-6 0,0 1 0,0-1 0,0 0 0,0-4 0,0 3 0,0-3 0,0-1 0,0 4 0,0-8 0,0 9 0,0-10 0,0 10 0,0-9 0,0 8 0,0-4 0,0 1 0,0-2 0,0 1 0,0 0 0,0 1 0,0 3 0,0-3 0,0 5 0,0-1 0,0 0 0,0 6 0,0-4 0,0 10 0,0-10 0,0 9 0,0-9 0,0 4 0,0 6 0,0-8 0,0 8 0,0-16 0,0 3 0,0-8 0,0 4 0,0-6 0,0-3 0,0-1 0,0-1 0,0-2 0,0 2 0,0-3 0,0 3 0,0-2 0,0 3 0,0-1 0,0-2 0,0 2 0,0-3 0,0 3 0,0-2 0,0 6 0,0-2 0,0 4 0,0-1 0,3 1 0,-2 4 0,3-4 0,-4 9 0,0-4 0,0 6 0,0-1 0,0 1 0,0 5 0,0-4 0,0 9 0,0-9 0,0 9 0,0-14 0,0 8 0,4-9 0,1-1 0,0 5 0,-2-9 0,-3 3 0,4 1 0,-3 0 0,4 1 0,-5 3 0,0-3 0,0 4 0,0 1 0,0-1 0,0 0 0,0-4 0,0-1 0,0-1 0,0-3 0,0 3 0,0-4 0,0 4 0,0-3 0,0 4 0,0-6 0,0 6 0,0-4 0,0 3 0,0 1 0,0-4 0,0 3 0,0-4 0,0-1 0,0 6 0,0-4 0,0 3 0,0-4 0,0-5 0,0 4 0,0-3 0,0 3 0,0 1 0,0 0 0,0-1 0,0 1 0,0 0 0,0-1 0,0 6 0,0-4 0,0 8 0,0-8 0,0 3 0,0 1 0,0 0 0,0 1 0,0-2 0,0 1 0,0-4 0,0 3 0,0 1 0,0-4 0,0 3 0,0 0 0,0-3 0,0 4 0,0-6 0,0 1 0,0 0 0,0-5 0,0 4 0,0-3 0,0 3 0,0 1 0,0 0 0,0-1 0,0 1 0,0 0 0,0 4 0,0-7 0,0 6 0,0-7 0,0 4 0,0-5 0,0 4 0,0 4 0,0-2 0,0 11 0,0-11 0,0 8 0,0-3 0,0 0 0,0 3 0,0-8 0,0 3 0,0-4 0,0 0 0,0-1 0,0 1 0,0 0 0,0-5 0,0 4 0,0-3 0,0 3 0,0 1 0,0 0 0,0 4 0,0-3 0,0 3 0,0-4 0,0 0 0,0-5 0,0 4 0,0-8 0,0 4 0,0-4 0,0-1 0,0 1 0,0-1 0,0 1 0,0-1 0,0 1 0,0-1 0,0 1 0,0 3 0,0-2 0,0 3 0,0-5 0,0 1 0,0-1 0,0 1 0,0-1 0,0 0 0,0 1 0,0-1 0,0 0 0,0 0 0,0 0 0,0-3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8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243 172 16383,'51'-3'0,"-9"0"0,-11 3 0,-7 0 0,8 0 0,0 0 0,-8 0 0,7 0 0,-4 0 0,1 0 0,5 0 0,-1 0 0,1 0 0,1 0 0,10 0 0,-15 0 0,21 0 0,-20 0 0,20 0 0,-15 0 0,0 0 0,1 0 0,-17 0 0,12 0 0,-18 0 0,3 0 0,1 0 0,-4 0 0,8-6 0,0 5 0,0-5 0,2 6 0,8 0 0,-8-3 0,5 3 0,-3-7 0,-3 6 0,0-5 0,4 5 0,-8-4 0,3 4 0,-5-1 0,0-1 0,1 2 0,-1-2 0,3 3 0,-5 0 0,3 0 0,-44-24 0,18 15 0,-29-18 0,27 21 0,0-1 0,-5 1 0,-4 3 0,3 0 0,-1 3 0,4 0 0,-5 0 0,4 0 0,-9 0 0,11 0 0,-13 0 0,4 0 0,-5 0 0,-35 9 0,-1-4 0,-1 6 0,12-6 0,34-4 0,-7 2 0,7-3 0,-7 0 0,7 3 0,-7-3 0,7 6 0,-3-5 0,5 5 0,-1-5 0,1 4 0,-5-4 0,4 4 0,-4-1 0,0 2 0,3-3 0,-3 4 0,5-6 0,0 2 0,0-1 0,1 1 0,0 2 0,-3 4 0,5-6 0,-1 6 0,0-6 0,2 5 0,-7-2 0,8 2 0,-5-1 0,1 2 0,2-3 0,-6 3 0,7-6 0,-3 3 0,-3-5 0,3 1 0,-3-2 0,33-23 0,-5 15 0,28-21 0,-16 19 0,-1-4 0,0 4 0,-7-2 0,6 5 0,-8-2 0,1 3 0,2 0 0,0-3 0,3 2 0,1-2 0,-3 3 0,1-1 0,-5 4 0,6-3 0,-6 3 0,6-2 0,-3 2 0,0-2 0,1 4 0,0-5 0,0 2 0,1 1 0,-1 0 0,0 1 0,0 1 0,-1-1 0,1 2 0,-1 0 0,6 0 0,-3 0 0,13 0 0,-8 0 0,10 0 0,-7 0 0,1 0 0,0 0 0,-5 0 0,4 0 0,-8 0 0,3 0 0,-5 0 0,5 0 0,1 3 0,5-3 0,5 7 0,-4-7 0,5 4 0,-7 0 0,-4-4 0,4 3 0,-12 0 0,6-3 0,-5 3 0,-2-3 0,9 0 0,-9 0 0,7 0 0,-4 0 0,-1 0 0,0 10 0,-3 3 0,0 4 0,-3 4 0,-1-8 0,-3 7 0,2-7 0,-6 4 0,3-5 0,-1-3 0,-2 6 0,6-2 0,-6 0 0,2 1 0,1-1 0,-3 1 0,3 5 0,-4-1 0,0-1 0,0 3 0,0-6 0,0 2 0,0-4 0,0-2 0,0 4 0,0-3 0,-3 2 0,-5-1 0,-3-6 0,-8 6 0,7-6 0,-7 0 0,2 0 0,0-3 0,-14 5 0,7-1 0,-13-3 0,3-1 0,-11 0 0,5-2 0,-11 2 0,5-3 0,-1 0 0,-18 0 0,21 0 0,-22 0 0,20 0 0,-1 0 0,2 0 0,6 0 0,0 0 0,0 0 0,6 0 0,1-3 0,10 3 0,-4-3 0,8 3 0,-7-3 0,3 2 0,-5-2 0,5 3 0,-4 0 0,4 0 0,-5 0 0,-5 0 0,4 0 0,-5 0 0,1 0 0,4 0 0,-4 0 0,-1 3 0,10 1 0,-8 0 0,17 1 0,-6-5 0,9 4 0,-5-2 0,16 16 0,-5-2 0,17 13 0,-7-5 0,0-2 0,4 3 0,-8-6 0,6-1 0,-6-3 0,6-4 0,0 0 0,5-5 0,3 2 0,6-4 0,-4 2 0,4-6 0,-5 6 0,5-6 0,-3 3 0,7-3 0,-2 3 0,3-2 0,7 2 0,6-3 0,2 0 0,4 0 0,-6 0 0,0 0 0,-6 0 0,0 0 0,-11 0 0,-1 0 0,0 0 0,-4 0 0,9 0 0,-4 0 0,10 0 0,-4 0 0,10 0 0,-4 0 0,-1 0 0,-1 0 0,-10 0 0,-1 3 0,-4-3 0,-5 3 0,6-3 0,-2 0 0,3 0 0,1 0 0,-4 0 0,1 0 0,-1 0 0,0 0 0,0 0 0,1 0 0,-1 0 0,0 4 0,1-4 0,2 6 0,-6-5 0,9 1 0,-13 1 0,13 0 0,-9 3 0,2-3 0,3 2 0,-5 0 0,7-2 0,-4 0 0,0-1 0,4 2 0,-7-1 0,2 5 0,1-7 0,-3 4 0,6-5 0,-4 0 0,-1 3 0,4 0 0,-6 0 0,2 7 0,-10-1 0,-1 5 0,-6 0 0,-1-4 0,-5 1 0,2 1 0,-1-1 0,1 2 0,-4-4 0,3 4 0,-7-2 0,6 2 0,-6 0 0,6-1 0,-3 1 0,4-3 0,-3 1 0,-1-3 0,-3 2 0,-5-1 0,-2-3 0,-11 1 0,0 1 0,-6 0 0,-6-1 0,4 1 0,-4 0 0,6-1 0,0-2 0,6-2 0,0-3 0,7 0 0,-7 0 0,5 0 0,-9 0 0,8 0 0,-8 0 0,3 0 0,1 0 0,0 0 0,6 0 0,1 0 0,-1 0 0,5 0 0,1 0 0,5 0 0,-8 0 0,6 0 0,-6 0 0,8 0 0,0 0 0,-8 0 0,5 0 0,-10 0 0,12 0 0,-9 0 0,4 0 0,-10 0 0,8 2 0,-7-1 0,14 5 0,0-6 0,2 6 0,0-5 0,0 6 0,-4-3 0,3 5 0,0-3 0,4 1 0,-4-1 0,5 2 0,-1-2 0,31 9 0,-8-8 0,29 5 0,-18-5 0,10 1 0,14 2 0,-4-5 0,15 4 0,-17-7 0,11 2 0,-4-4 0,-1 0 0,-1 3 0,-6-2 0,0 2 0,0-3 0,6 0 0,-4 0 0,4 0 0,-1 0 0,-3 0 0,10 0 0,-11 0 0,6 0 0,-7 0 0,-6 0 0,-1 0 0,-9 0 0,2 0 0,-7 0 0,3 0 0,7 0 0,-4 0 0,5 0 0,-3 0 0,-9 0 0,9 0 0,-12 0 0,6 0 0,-9 0 0,5 0 0,-2 12 0,-6-6 0,-1 13 0,-7-10 0,0 4 0,0 1 0,0-2 0,0 1 0,0 1 0,0-4 0,0 4 0,-4-3 0,-3 4 0,-2-6 0,-2 2 0,4 0 0,0-4 0,-8 10 0,6-11 0,-14 5 0,3 2 0,-7 0 0,-2 9 0,-3-7 0,-3 4 0,-4-5 0,6 0 0,-5-1 0,5-3 0,-1-3 0,-4 1 0,10-4 0,-9-1 0,8-3 0,-8 0 0,9 0 0,-10 0 0,10 0 0,1 0 0,1 0 0,4 0 0,0 0 0,1 0 0,4 0 0,1 0 0,0 0 0,0 0 0,0 0 0,1 0 0,-1 0 0,-3 2 0,2 2 0,-3-1 0,4 2 0,0-1 0,-1-1 0,2 3 0,-1-3 0,2 5 0,3-2 0,-3 5 0,2-4 0,0 4 0,-4-2 0,7 4 0,-6-3 0,6 2 0,-3-5 0,1 4 0,7-2 0,-9 3 0,5-4 0,-3 0 0,-9-7 0,11-12 0,-5-1 0,11-12 0,3 9 0,0-2 0,0 6 0,0-3 0,-12 8 0,0-4 0,-6 8 0,0-12 0,45 49 0,-13-30 0,35 47 0,-8-23 0,3 1 0,-1-8 0,35 10 0,-23-20 0,25 7 0,-3-6 0,-20-5 0,2 3 0,-16-7 0,-14-1 0,3 1 0,12-3 0,-8 2 0,10-3 0,-2 0 0,-9 0 0,10 0 0,-12-3 0,5-2 0,-15-2 0,4 4 0,-11-3 0,0 3 0,-1 0 0,0-6 0,-1 3 0,2-2 0,-5-1 0,4 4 0,-4-2 0,4-1 0,-3-1 0,-1-4 0,-3-2 0,1-7 0,0 1 0,5-9 0,0-1 0,1 8 0,-3-3 0,-4 17 0,-4 0 0,3-4 0,-7 2 0,3-18 0,-3 13 0,0-17 0,0 6 0,0-1 0,0-2 0,0 12 0,0-6 0,0 5 0,0-8 0,0 7 0,0-1 0,0-9 0,0 11 0,0-4 0,0 10 0,0 7 0,-8 32 0,6-2 0,-4 17 0,-2 6 0,2 14 0,0-2 0,0 1 0,-1-3 0,1 0 0,1 0 0,4 11 0,-1-24 0,-1-1 0,3-2 0,0-4 0,0 13 0,0 18 0,0-24 0,0-4 0,0-1 0,0 8 0,0 23 0,0-9 0,0-10 0,0 3 0,0-6 0,0-19 0,0 10 0,0-22 0,4 3 0,5 3 0,0-4 0,3-1 0,0-9 0,-7-3 0,2 39 0,-7-9 0,0 9 0,0 4 0,5 10 0,1 10 0,1 0 0,6-6 0,-3 0 0,-1 0 0,3-7 0,-4-9 0,1 2 0,9 16 0,-9-26 0,0-2 0,12 9 0,-5 9 0,0-11 0,-2 6 0,-8-16 0,-2 2 0,-4-12 0,4 1 0,-3-15 0,3 0 0,-4 5 0,0 6 0,0 2 0,4 17 0,1-11 0,0 20 0,3-22 0,-7 7 0,7-7 0,-7-8 0,2 3 0,1-4 0,-3 6 0,3 0 0,-4 8 0,0-10 0,0 6 0,0-4 0,0-5 0,0 5 0,0-9 0,0 16 0,0-7 0,-4 7 0,3 5 0,-7-4 0,3 0 0,0 5 0,-3-15 0,3 4 0,-4 1 0,4-6 0,-2 11 0,6-13 0,-7 4 0,7-6 0,-2-2 0,3 3 0,-4 4 0,3-8 0,-7 12 0,4-3 0,-1-5 0,-2 10 0,6-14 0,-3 4 0,-3 1 0,5-6 0,-9 9 0,2 5 0,-1-3 0,-3 5 0,-4 1 0,7-10 0,-7 14 0,9-22 0,3 6 0,-1-10 0,5 1 0,-31-33 0,36 21 0,5-28 0,23 31 0,20-5 0,-29 2 0,-4-2 0,-40 32 0,3-9 0,-29 21 0,10-14 0,-6-5 0,6 1 0,-14-2 0,21-7 0,-11 6 0,11-6 0,8 0 0,4-4 0,7-5 0,0 3 0,-10-5 0,-7 1 0,-9-5 0,1 3 0,0-9 0,6 4 0,4-1 0,3 1 0,3 4 0,3-4 0,-10 1 0,9 0 0,-6 1 0,-8 0 0,11 0 0,-24-1 0,26-1 0,-17 1 0,22 1 0,-8 0 0,11 1 0,-4-2 0,-3-2 0,6 3 0,-9-2 0,4-1 0,1-1 0,1-2 0,1-2 0,4 1 0,-12-11 0,12 3 0,-13-6 0,12 2 0,-9-10 0,11 12 0,-4-18 0,5 23 0,-1-20 0,5 16 0,-8-13 0,3 1 0,-5 2 0,-3-27 0,6 24 0,-7-34 0,8 18 0,-4-8 0,5 1 0,0 4 0,-5 1 0,0-2 0,4 15 0,-11-6 0,14 9 0,-10-11 0,12 11 0,1-9 0,4 14 0,0 1 0,0 1 0,0 14 0,0-31 0,0-18 0,0 20 0,0-2 0,0-8 0,0 3 0,0-22 0,0-3 0,0 36 0,0-7 0,3 13 0,-2 7 0,7-3 0,-8 15 0,8-15 0,-7 7 0,3-2 0,-4-4 0,0 11 0,9-27 0,-10 30 0,-2-20 0,-10 18 0,-3-12 0,8 0 0,4-3 0,4 14 0,0-5 0,0 6 0,0 2 0,0-6 0,0 7 0,0-11 0,0 3 0,0 0 0,0-3 0,0 5 0,0 0 0,0-3 0,0-3 0,0 1 0,0-9 0,0 9 0,0-9 0,0 5 0,0-1 0,0-1 0,0 12 0,0-4 0,0 6 0,0-2 0,0-3 0,0 6 0,0-14 0,0 8 0,-4-4 0,3 0 0,-2 11 0,3-15 0,0 7 0,0-2 0,0-4 0,0 5 0,0-1 0,0-1 0,0 0 0,0 0 0,3-5 0,-2 12 0,3-4 0,-4 9 0,0-1 0,0 0 0,0 4 0,0-6 0,0 4 0,0-5 0,0 4 0,0-6 0,0 0 0,0-5 0,0 1 0,0 4 0,0 5 0,0 53 0,0-9 0,0 45 0,-9-3 0,2-8 0,-3-14 0,-3-1 0,-13 22 0,8-25 0,-1-1 0,-8 8 0,8-16 0,0-1 0,-3 13 0,-8 11 0,8-15 0,12-18 0,-2 0 0,12-12 0,-4 7 0,4 2 0,0 3 0,0-3 0,0 5 0,0-15 0,0 6 0,0-12 0,0 1 0,3 4 0,5 4 0,5 7 0,3-3 0,-4-3 0,3 2 0,-2-2 0,3 6 0,0 1 0,-6-10 0,0 7 0,-5-9 0,6 7 0,-6-4 0,9 0 0,2-1 0,18 3 0,-1-1 0,13 2 0,-10-4 0,2 7 0,-5-7 0,-12 0 0,-3-5 0,-10-3 0,-1-47 0,-3-20 0,-5-3 0,2-7 0,3-3 0,3-3 0,1 15 0,2-2 0,0 0 0,2-4 0,1-1 0,0-1 0,1-6 0,1-2 0,-1 1 0,-4 16 0,-1-1 0,0 2 0,-1 0 0,2-10 0,-1 1 0,0 1 0,-1 0 0,1-1 0,-1 9 0,2 4 0,-2 7 0,3-30 0,-7 59 0,-38 87 0,19-31 0,0 3 0,-2 7 0,-1 4 0,2 2 0,4-1 0,2 0 0,2 2 0,2 5 0,2 3 0,1 0 0,0 4 0,1 1 0,1-1 0,0-2 0,2-1 0,-1-3 0,-1 9 0,2-2 0,3-3 0,2-5 0,5 10 0,10 3 0,-11-37 0,-2-40 0,-5-39 0,-6-22 0,3 14 0,0-3 0,0-6 0,0-7 0,0-8 0,0 0 0,0 5 0,0-6 0,0 3 0,0-1 0,0 14 0,0-1 0,0 2 0,0 3 0,0-20 0,0 8 0,0 11 0,0 2 0,0-21 0,0 59 0,0 74 0,16 3 0,7 9 0,-5-4 0,3 5 0,4 1 0,-2-12 0,3 1 0,2 0 0,0-3 0,7 15 0,2-3 0,0-3 0,-3-6 0,1-4 0,1-5 0,6 2 0,4-14 0,26-15 0,-39-77 0,-10-34 0,-8 22 0,-4-8 0,-2-5 0,-1-1 0,-2 10 0,-2-1 0,0-2 0,-1-1 0,0 1 0,1 1 0,0-1 0,0 1 0,-1 1 0,0 5 0,-2-14 0,-2 6 0,1 7 0,1 6 0,-2 8 0,-10-6 0,-12 91 0,1 18 0,2 12 0,5-3 0,2 7 0,0 0 0,0 2 0,1 1 0,1 0 0,3 6 0,1 0 0,1-5 0,1 7 0,2-7 0,0-7 0,0-7 0,3 3 0,0-31 0,0-16 0,-8-54 0,-5 18 0,-9-41 0,-2 45 0,-4 70 0,18 1 0,5 12 0,-1 5 0,1 8 0,2-2 0,4-7 0,3-1 0,0-3 0,-2-2 0,0-3 0,4-18 0,5-24 0,-1-60 0,-4-48 0,0-4 0,0 23 0,-1-1 0,0-3 0,-1-5 0,0 10 0,-1-6 0,0-3 0,0 1 0,0 2 0,0 3 0,0 5 0,1 2 0,0 2 0,-1 2 0,-1 1 0,-1-8 0,-1 1 0,-1 3 0,1 7 0,0-15 0,0 11 0,0-8 0,-3 46 0,-6 58 0,-5 39 0,-1 4 0,3-22 0,-1 2 0,-1 4 0,1 4 0,0 0 0,1 6 0,-1 3 0,1 2 0,0 0 0,2-4 0,-1 7 0,1-1 0,0-1 0,2 1 0,0 1 0,2-10 0,1 2 0,0 1 0,1-2 0,1-1 0,1-4 0,1 12 0,2-5 0,1-1 0,1 0 0,3 2 0,2 1 0,1-3 0,0-6 0,1-6 0,1-7 0,2-1 0,12 17 0,2-8 0,5-3 0,-11-40 0,-13-58 0,-9-34 0,2 23 0,-1-7 0,-2-5 0,-2-1 0,-1 3 0,-3-3 0,0-2 0,-2 0 0,-1-2 0,-1-5 0,-2-1 0,0-2 0,-2 4 0,-2 4 0,0 3 0,-2 3 0,-2 3 0,-1 5 0,-7-2 0,-2 5 0,0 8 0,-30-8 0,2 38 0,-1 15 0,12 24 0,3 26 0,26 21 0,13-27 0,4 4 0,10 0 0,4 1 0,-3-6 0,2-1 0,8 1 0,3-2 0,-1-1 0,-1-1 0,12 24 0,2 7 0,-18-11 0,2-1 0,-7-6 0,3-5 0,-8 7 0,3-5 0,-7 21 0,4-3 0,-5 5 0,0-6 0,-16-27 0,-4-1 0,-18 26 0,-19-2 0,10-18 0,22-16 0,2-5 0,11-7 0,10-6 0,32-27 0,34-25 0,7-9 0,-32 24 0,-2 2 0,4-6 0,4-8 0,-6-7 0,-9 13 0,3-4 0,13-14 0,1 1 0,-6 11 0,-1 1 0,6-5 0,-2 5 0,2 2 0,-17 18 0,-14 8 0,6 2 0,0-2 0,7-5 0,-1 6 0,-14 0 0,-3 4 0,-4-8 0,-4-13 0,4-21 0,-6 0 0,0-14 0,0 25 0,0 1 0,0 1 0,0 3 0,4-17 0,8 3 0,-2 12 0,-1 12 0,-6 17 0,-6 37 0,3 31 0,-1-13 0,1 9 0,1 3 0,1 10 0,2 3 0,0 0 0,-1-7 0,1-1 0,1-1 0,0-4 0,1-2 0,0-11 0,4 6 0,-6-28 0,4 8 0,7 0 0,9 25 0,-7-24 0,0-1 0,8 28 0,-9-20 0,-3 0 0,-3 24 0,-1 7 0,-7-31 0,-4 0 0,-12 31 0,5-28 0,-3 0 0,-9-3 0,-3-2 0,-13 25 0,-4 4 0,19-35 0,-6-7 0,14-20 0,-28-3 0,5 3 0,-23-4 0,7 3 0,0-21 0,18 1 0,0-18 0,11 7 0,-4-11 0,-2 7 0,-12-21 0,6 2 0,-4-17 0,10 4 0,7 15 0,-4-2 0,2 18 0,-10 3 0,6 12 0,2 8 0,16 14 0,4 54 0,7 0 0,2 4 0,1 1 0,7 8 0,-3-30 0,3-4 0,12-9 0,9-6 0,-9-15 0,7 0 0,-17-6 0,5-1 0,-2-5 0,0 3 0,3-3 0,-4 0 0,5-8 0,-2-41 0,-5-12 0,-7-3 0,-2-5 0,-2 12 0,-2 1 0,1-21 0,0 4 0,0 26 0,0 3 0,1 2 0,-2 4 0,-5 7 0,-10 13 0,3 10 0,-5 0 0,14-4 0,35 6 0,4-1 0,29 26 0,-19 7 0,-18 9 0,-4 7 0,9 30 0,-11-19 0,-2 0 0,-9-13 0,-3 0 0,6 33 0,-13-19 0,0-28 0,3-8 0,14-53 0,-1-1 0,0-5 0,0-2 0,0-4 0,2-26 0,-4-1 0,-7 21 0,-3 2 0,0-3 0,-3 3 0,-12-26 0,0 35 0,-13-2 0,10 13 0,-5-6 0,10 14 0,-5 4 0,5 8 0,-1 8 0,3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13730 4278 16383,'-102'0'0,"11"0"0,43 0 0,-1 0 0,-10 0 0,-13 0 0,-25 0 0,-26 0 0,9 0 0,-7 0 0,-15 0 0,41 0 0,-39 0 0,37 0 0,-2 0 0,-21 0 0,43 0 0,-15 0 0,31 0 0,0 0 0,3 0 0,9 0 0,1 0 0,7 0 0,4 0 0,14 0 0,-3 0 0,-7 0 0,3 0 0,-18 0 0,7 0 0,-18 0 0,-1 0 0,-11 0 0,0-10 0,1 8 0,-1-17 0,10 8 0,-6-10 0,16 1 0,-18-1 0,18 1 0,-8-1 0,11 2 0,0-1 0,-1-8 0,-10-4 0,8-8 0,-17-2 0,17 2 0,-10-12 0,3 9 0,2-19 0,-15-5 0,6-3 0,-4-20 0,3 8 0,-5-41 0,22 38 0,-20-44 0,24 39 0,-13-26 0,10 14 0,2-10 0,1 20 0,6-7 0,-6 10 0,9 4 0,1-1 0,0 1 0,-1-1 0,1 1 0,0 0 0,7-14 0,-4 23 0,12-20 0,-12 23 0,13-1 0,-6 4 0,2 11 0,5 0 0,-12 0 0,12 1 0,-5 9 0,1 3 0,4 0 0,-3 8 0,6-8 0,0 10 0,0 0 0,0 0 0,0 0 0,-6 1 0,5-1 0,-5 0 0,-1 8 0,5-6 0,-10 14 0,3-13 0,-5 13 0,0-6 0,-1 0 0,0 6 0,-8-7 0,6 9 0,-28-17 0,26 13 0,-17-13 0,12 17 0,0-1 0,-2-8 0,-6 6 0,8-6 0,-2 8 0,-6 0 0,16 0 0,-7 1 0,0-1 0,-2 9 0,0-7 0,-7 15 0,15-14 0,-14 6 0,14 0 0,-5-7 0,-2 15 0,8-14 0,-16 14 0,7-6 0,1 1 0,0 5 0,2-6 0,5 8 0,-14-9 0,14 7 0,-6-7 0,0 9 0,7 0 0,-7 0 0,9 0 0,-9 0 0,-2 0 0,0 0 0,-7 0 0,7 0 0,0 0 0,-7 0 0,16 0 0,-16 0 0,16 0 0,-15 0 0,14 0 0,-14 0 0,5 9 0,1-7 0,-6 15 0,6-15 0,-1 15 0,-5-6 0,6-1 0,-1 7 0,-5-7 0,14 8 0,-27 10 0,15-7 0,-9 5 0,6-6 0,16-2 0,-7 0 0,0 1 0,6-1 0,-6 1 0,9-1 0,-10 0 0,8 0 0,-7 1 0,8-1 0,1 0 0,0 8 0,-1 1 0,-9 11 0,8-2 0,-7 1 0,8-1 0,-8 1 0,7-1 0,-8 12 0,9-10 0,-2 18 0,2-18 0,-2 18 0,3-18 0,-4 18 0,2-7 0,6 10 0,-14 1 0,19 0 0,-20 1 0,15-3 0,-17 4 0,7 8 0,-7-6 0,15 6 0,-2-21 0,4 7 0,-5-18 0,-1 19 0,7-19 0,-5 8 0,12-10 0,-10-1 0,11-8 0,-5 6 0,0-6 0,-2 9 0,0 10 0,-5-8 0,3 18 0,-5-17 0,-11 19 0,8-9 0,-7 2 0,9-6 0,0 1 0,1-8 0,0 8 0,-8-8 0,6-3 0,-5-5 0,8 3 0,-12 8 0,9-2 0,-16 10 0,6 0 0,1-9 0,1 9 0,3-12 0,5-1 0,-6 1 0,8-1 0,1-1 0,-1 1 0,1 0 0,-1 0 0,-8 1 0,7-1 0,-7 1 0,7 9 0,-7-6 0,5 6 0,-14-7 0,16-3 0,-15 2 0,14-2 0,-16 14 0,-1-9 0,-4 10 0,-15-9 0,16 8 0,-28-4 0,16 6 0,-18-8 0,10 10 0,11-18 0,-10 15 0,-11-10 0,16-7 0,-14 5 0,32-11 0,0-6 0,-1 6 0,1-8 0,-1-1 0,8 0 0,-5 1 0,6-2 0,0 1 0,-7 1 0,16-2 0,-16 1 0,16-1 0,-8-7 0,10 5 0,0-14 0,-9 15 0,6-7 0,-14 0 0,6 7 0,-9-15 0,1 15 0,-10-14 0,7 14 0,2-15 0,3 6 0,5-8 0,-7 0 0,0 0 0,0 0 0,-1 0 0,1 0 0,-1 0 0,1 0 0,0 0 0,7 0 0,-6 0 0,16 0 0,-16 0 0,16 0 0,-7 0 0,8 0 0,1 0 0,-1 0 0,0 0 0,9 0 0,-15 0 0,18 0 0,-18 0 0,14 0 0,0 0 0,-12 0 0,18 0 0,-10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1120 1 24575,'-43'0'0,"-2"0"0,-14 0 0,-1 0 0,2 0 0,-1 0 0,1 0 0,-1 0 0,-13 0 0,21 0 0,-17 0 0,8 0 0,-3 0 0,-18 0 0,28 0 0,-4 0 0,11 0 0,16 0 0,-5 0 0,20 0 0,-1 0 0,1 0 0,5 0 0,4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24575,'16'0'0,"2"0"0,-9 0 0,6 0 0,-7 0 0,12 0 0,-10 0 0,15 0 0,-12 0 0,13 0 0,-4 0 0,5 0 0,0 0 0,-1 0 0,7 0 0,0 0 0,6 0 0,0 0 0,-5-4 0,3 3 0,-9-7 0,5 7 0,-7-7 0,1 7 0,-9-6 0,2 6 0,-11-2 0,2 3 0,-4 0 0,1 0 0,-1 0 0,4 0 0,5 0 0,12 0 0,0 0 0,10 0 0,1 0 0,2 0 0,4 0 0,0 0 0,-5 0 0,6 0 0,-1 0 0,-5 0 0,5 0 0,-6 0 0,0 0 0,0 0 0,-5 0 0,-2 0 0,-5 0 0,-5 0 0,-1 0 0,-5 0 0,-4 0 0,0 0 0,-5 0 0,1 0 0,-1 0 0,0 0 0,0 0 0,4 0 0,6 0 0,5 0 0,10 0 0,2 0 0,5 0 0,13 0 0,10 0 0,8 0 0,-7 0 0,1 0 0,-9 0 0,13 0 0,-6 0 0,4 0 0,-12 0 0,6 0 0,-8 0 0,1 0 0,0 0 0,-7 0 0,-1 0 0,-6 0 0,0 0 0,-5 0 0,-2 0 0,-10 0 0,-1 0 0,-4 0 0,-5 0 0,-1 0 0,-3 0 0,-1 0 0,0 0 0,0 0 0,0 0 0,0 0 0,0 0 0,0 0 0,5 0 0,5 0 0,5 4 0,10-3 0,-4 3 0,10-4 0,2 0 0,0 4 0,5-3 0,0 3 0,-4-4 0,10 0 0,-4 0 0,-1 0 0,-1 0 0,0 0 0,-4 0 0,4 0 0,-6 0 0,-6 4 0,5-3 0,-10 3 0,4-4 0,-9 0 0,-2 0 0,-5 0 0,-4 0 0,0 0 0,-5 0 0,0 0 0,-3 4 0,3-4 0,-4 3 0,8-3 0,6 0 0,0 0 0,4 0 0,-4 0 0,-1 0 0,0 0 0,-3 0 0,-2 0 0,-4 0 0,1 0 0,-1 0 0,0 0 0,4 0 0,1 0 0,9-4 0,-7 0 0,6-1 0,-12-1 0,4 5 0,-5-2 0,0 3 0,1 0 0,-4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1428 1 24575,'-66'0'0,"0"0"0,7 0 0,-11 0 0,8 0 0,-20 0 0,8 0 0,0 0 0,4 0 0,21 0 0,-7 0 0,17 0 0,-18 0 0,28 0 0,-26 0 0,26 0 0,-8 0 0,12 0 0,1 0 0,5 0 0,-4 0 0,5 0 0,2 0 0,1 0 0,-3 0 0,3 0 0,1 0 0,-2 0 0,1 0 0,-1 0 0,-1 0 0,1 0 0,1 0 0,-1 0 0,0 0 0,1 0 0,-1 0 0,1 0 0,-1 0 0,0 0 0,1 0 0,-1 0 0,3 0 0,3 0 0,4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7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24575,'11'0'0,"-1"0"0,-2 0 0,3 0 0,1 0 0,5 0 0,6 0 0,-5 0 0,5 0 0,-2 0 0,-3 0 0,7 0 0,3 0 0,0 0 0,4-8 0,-5 6 0,-5-6 0,4 8 0,-1 0 0,-6 0 0,3 0 0,-14 0 0,4 0 0,-5 0 0,1 0 0,-1 0 0,0 0 0,1 0 0,-1 0 0,0 0 0,0 0 0,0 0 0,1 0 0,3-4 0,2 3 0,3-6 0,0 6 0,0-3 0,1 1 0,-5 2 0,3-3 0,-2 1 0,-1 2 0,3-3 0,-2 4 0,8-4 0,-4 3 0,14-3 0,-7 4 0,8 0 0,0 0 0,-4 0 0,5 0 0,-11 0 0,4 0 0,-9 0 0,4 0 0,-5 0 0,-3 0 0,-2 0 0,-4 0 0,1 0 0,-1 0 0,0 0 0,1 0 0,-1 0 0,0 0 0,0 0 0,0 0 0,0 0 0,0 0 0,1 0 0,-1 0 0,5 0 0,0 0 0,4 0 0,1 0 0,-1 0 0,0 0 0,0 0 0,-3 0 0,2 0 0,-7 0 0,4 0 0,-5 0 0,1 0 0,-1 0 0,0 0 0,0 0 0,-6 0 0,-9 0 0,-4 0 0,-8-3 0,4-2 0,0-7 0,-1 3 0,1-3 0,0 4 0,0 0 0,-1 0 0,1 0 0,4 0 0,-4 0 0,8 0 0,-7 0 0,6 1 0,-2-1 0,4 1 0,-1 0 0,1 2 0,-1-1 0,1 2 0,0-3 0,0 3 0,0 0 0,-1 1 0,1 2 0,3-2 0,1 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47:36.375"/>
    </inkml:context>
    <inkml:brush xml:id="br0">
      <inkml:brushProperty name="width" value="0.3" units="cm"/>
      <inkml:brushProperty name="height" value="0.6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4152 16383,'60'0'0,"-12"0"0,-22 0 0,-8 0 0,8 0 0,-8 0 0,4 0 0,-6 0 0,1 0 0,0 0 0,-1 0 0,1 0 0,5 0 0,-5-4 0,5-1 0,-1-5 0,-3 1 0,4 0 0,-6-1 0,1 1 0,0-4 0,4 2 0,-3-6 0,8 6 0,-8-6 0,8 1 0,-2-9 0,3 4 0,-3-4 0,2 5 0,-8 5 0,4-3 0,-10 8 0,4-7 0,-7 8 0,2-4 0,1 0 0,-4 4 0,7-8 0,-6 8 0,5-11 0,-1 9 0,-1-5 0,3 4 0,-2-2 0,-2 1 0,5-4 0,-3 3 0,0-4 0,2-1 0,-2 1 0,4 0 0,-5 4 0,4-3 0,-7 3 0,7-4 0,-7-1 0,7 1 0,-3-6 0,9 4 0,-3-9 0,9 2 0,-8-4 0,8-1 0,-8 1 0,8-1 0,-9 6 0,0 2 0,-3 5 0,-7 1 0,3 4 0,0-3 0,-3 3 0,6-4 0,-5-1 0,5 1 0,-1-6 0,3 5 0,-3-5 0,2 0 0,-6 5 0,6-5 0,-7 6 0,3-1 0,-3 1 0,-1-5 0,5 3 0,-3-9 0,7-2 0,-7-1 0,9-10 0,-9 10 0,9-10 0,-9 10 0,8-4 0,-7 6 0,2-1 0,-4 6 0,0-3 0,-1 8 0,1-9 0,0 9 0,0-9 0,-1 10 0,1-5 0,-1 1 0,1 3 0,0-9 0,0 4 0,0 0 0,0-4 0,-1 4 0,6-5 0,-4-6 0,7 4 0,-1-10 0,-2 10 0,5-10 0,-4 4 0,4 0 0,1-4 0,-1 4 0,0 0 0,0 2 0,-4 6 0,2 0 0,-7-1 0,7 1 0,-7 5 0,7-4 0,-7 5 0,7-1 0,-3-4 0,-1 4 0,5-5 0,-5 5 0,5-4 0,-1 9 0,-3-9 0,2 10 0,-6-5 0,2 0 0,1 0 0,0-1 0,1-4 0,3 4 0,-7 0 0,7-4 0,-8 9 0,4-8 0,0 8 0,-4-4 0,7 6 0,-2-6 0,-1 5 0,4-10 0,-4 9 0,5-9 0,-1 10 0,1-5 0,-2 6 0,1-1 0,0 1 0,-5 4 0,4-3 0,-4 3 0,5 0 0,5-4 0,-4 3 0,8-5 0,-4 1 0,1-1 0,3 1 0,0-4 0,-3 3 0,-3 2 0,-4 1 0,-4 7 0,5-8 0,0 4 0,-5 0 0,4-3 0,-3 7 0,-1-7 0,4 7 0,-6-8 0,1 9 0,5-8 0,-7 7 0,10-6 0,-6 6 0,8-8 0,-3 7 0,8-8 0,-8 5 0,8-2 0,-8 3 0,8-1 0,-8 3 0,4-3 0,-1 0 0,-3 4 0,8-5 0,3 5 0,5 0 0,0-1 0,5-5 0,-5 5 0,0 0 0,-1 1 0,-5 5 0,-1-5 0,1 4 0,-6-3 0,5 8 0,-5-3 0,1 0 0,3 3 0,-8-3 0,4 4 0,-6 0 0,1-4 0,0 3 0,-1-3 0,1 4 0,0 0 0,4 0 0,-3 0 0,8 0 0,-3 0 0,10 0 0,-4 0 0,4 0 0,-6 0 0,1 0 0,-1 0 0,6 0 0,-4 0 0,9 5 0,-3 1 0,4 5 0,1 0 0,0 0 0,-6-1 0,-1 1 0,-5-1 0,-6 0 0,5 0 0,-10-1 0,5 4 0,-1-2 0,-3 6 0,4-2 0,-1 4 0,2 1 0,0 4 0,5 3 0,-9 4 0,10 1 0,-4 0 0,5 1 0,-1 0 0,2 6 0,-1-5 0,7 12 0,-6-12 0,6 12 0,-7-12 0,1 6 0,0-1 0,-1-5 0,-4 5 0,3-7 0,-9 5 0,9-3 0,-8 9 0,3-11 0,1 12 0,-5-5 0,6 6 0,-1 0 0,-3 0 0,9 7 0,-10-6 0,10 6 0,-4-6 0,5 1 0,0 0 0,1 1 0,-1-1 0,0 6 0,20 17 0,-11-13 0,12 17 0,-16-26 0,0 5 0,-5-12 0,5 5 0,-5-5 0,0 6 0,-5-1 0,4 1 0,0-1 0,2-5 0,3 10 0,-5-16 0,0 16 0,1-10 0,0 6 0,-1-6 0,-4 3 0,1-10 0,-3-2 0,-1-1 0,4-4 0,-4 4 0,6 2 0,-1-5 0,1 3 0,-2-9 0,0 3 0,0-5 0,-6 0 0,0-1 0,-1 0 0,-7-5 0,11 5 0,-11-9 0,7 4 0,-4-5 0,0 4 0,-1-3 0,1 4 0,0-5 0,-1 0 0,1 0 0,-4 0 0,6 4 0,-10-4 0,6 3 0,-1 0 0,-5-6 0,13 9 0,-13-9 0,6 6 0,0 0 0,-5-2 0,9 2 0,-11-3 0,8 0 0,-4 0 0,1-1 0,3 1 0,-4 0 0,5 0 0,4 1 0,-3-1 0,4 1 0,-1-1 0,-3 1 0,8 0 0,-8-1 0,8 1 0,-3 0 0,4-5 0,1 4 0,-1-3 0,1 4 0,-6-1 0,5 1 0,-9-4 0,3 2 0,-4-3 0,0 0 0,-5 3 0,11-3 0,-12 0 0,12 3 0,-7-7 0,-3 7 0,6-7 0,-3 6 0,-2-2 0,5-1 0,-7 4 0,5-7 0,3 7 0,-3-3 0,3-1 0,-3 5 0,0-8 0,0 7 0,-1-7 0,1 7 0,4-7 0,-3 7 0,4-7 0,-1 8 0,-3-8 0,8 3 0,-3 1 0,0-4 0,3 8 0,-4-8 0,0 8 0,-1-8 0,-4 3 0,-1 0 0,1-3 0,3 3 0,-2-4 0,2 0 0,-8 0 0,4 0 0,4 4 0,3-3 0,3 3 0,-5-4 0,-4 0 0,-1 0 0,1 0 0,5 0 0,-9 4 0,8-3 0,-5 2 0,-3-3 0,9 0 0,-12 0 0,8 0 0,-2 0 0,-3 0 0,8 0 0,-8 0 0,2 4 0,2-3 0,-5 2 0,5-3 0,1 4 0,-6-3 0,9 2 0,-8 1 0,2-3 0,-5 3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48.2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24575,'3'23'0,"5"12"0,2-9 0,6 10 0,-5 2 0,7-3 0,-3-1 0,5 11 0,1-3 0,-5 5 0,3-1 0,-3-6 0,4-1 0,-1 1 0,1 0 0,0-1 0,0 1 0,0 0 0,0 0 0,0 0 0,0 6 0,-4 2 0,0-1 0,-1 5 0,-3-4 0,3 0 0,0 4 0,-3-4 0,3-1 0,0-1 0,-4-6 0,8 0 0,-8 0 0,3 0 0,1-1 0,-5-4 0,5 3 0,-6-3 0,1-1 0,4 4 0,-4-9 0,5 9 0,-6-9 0,0 4 0,0-6 0,1 1 0,-5-6 0,3 5 0,-4-10 0,1 5 0,3-5 0,-3-1 0,-1 1 0,4 0 0,-4-1 0,1-3 0,2 3 0,-6-8 0,6 4 0,-6-5 0,6 1 0,-6-1 0,2 1 0,0-1 0,-2 1 0,6-1 0,-7 0 0,7-3 0,-13-1 0,0-3 0,-9 0 0,-6-4 0,-2-5 0,-10-2 0,4-2 0,-9-1 0,3 3 0,-4-8 0,4 9 0,2-4 0,6 5 0,-1-1 0,1 1 0,4 0 0,2 1 0,4-1 0,5 1 0,-4 0 0,7 1 0,-2-1 0,3 3 0,-3-2 0,2 3 0,-3-4 0,5 1 0,-1-1 0,1 1 0,3-1 0,-3 4 0,3-3 0,0 3 0,-3-3 0,6 3 0,-2 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0:50.0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1 521 24575,'0'-17'0,"0"-1"0,0 5 0,0-4 0,0 1 0,0-1 0,0-4 0,0 3 0,4-4 0,1-5 0,4 3 0,1-14 0,-1 9 0,1-10 0,-1 5 0,1 5 0,-1-3 0,-1 14 0,1-4 0,-1 6 0,-3 3 0,2 2 0,-6 3 0,2 1 0,0-1 0,-2 5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6.865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954 1 24575,'-15'0'0,"0"3"0,-7 2 0,-7 15 0,-7 2 0,-8 10 0,-5 6 0,15-6 0,-19 12 0,19-12 0,-11 16 0,-2-13 0,12 12 0,-6-9 0,14-2 0,-2 0 0,3-2 0,2-8 0,-1 7 0,8-15 0,-1 8 0,1-8 0,0 4 0,4-6 0,-3 6 0,2-4 0,1 3 0,-3-4 0,3-1 0,-3 1 0,3-4 0,-3 2 0,8-6 0,-8 3 0,7-5 0,-2 1 0,7 0 0,-3-1 0,3-3 0,-3 3 0,0-6 0,3 5 0,-3-5 0,3 5 0,-3-5 0,3 5 0,-2-5 0,5 6 0,-6-6 0,3 5 0,0-8 0,1-3 0,3-3 0,0-3 0,0 0 0,0-2 0,0-4 0,0 1 0,0-1 0,0-4 0,0-2 0,4 0 0,1-3 0,-1 4 0,4-6 0,-7 1 0,3 4 0,-4-3 0,4 8 0,-3 1 0,3 1 0,-4 7 0,0-2 0,0 3 0,0 1 0,0-1 0,0 1 0,0-1 0,0 1 0,0 0 0,0 0 0,0-1 0,0 1 0,0 0 0,0 3 0,0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1:38.1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1 1 24575,'11'0'0,"8"0"0,-5 0 0,8 0 0,-1 0 0,2 0 0,4 0 0,6 0 0,-4 0 0,9 0 0,-4 0 0,1 0 0,-2 0 0,-6 0 0,6 0 0,-9 0 0,3 0 0,-11 0 0,1 0 0,-4 0 0,-2 0 0,-3 0 0,-4 0 0,-1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28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24575,'0'27'0,"0"8"0,0-11 0,0 8 0,0 8 0,0-4 0,0 10 0,0 0 0,0-5 0,0 12 0,0-12 0,0-1 0,0-1 0,0 1 0,0 1 0,0 5 0,0-6 0,0 0 0,0 0 0,0-1 0,0 1 0,0 0 0,0-6 0,0-1 0,0-6 0,0 1 0,0-1 0,0-4 0,0-2 0,0 1 0,0-4 0,0 8 0,0-3 0,0 4 0,0 0 0,0 1 0,0-1 0,0-4 0,0 3 0,0-3 0,-3 0 0,2 3 0,-3-8 0,4 8 0,0-8 0,0 8 0,0-3 0,0 4 0,0 1 0,0-1 0,0-4 0,0 3 0,0-3 0,0 4 0,0-4 0,0 3 0,0-3 0,0-1 0,0 5 0,0-5 0,0 1 0,0 3 0,0-3 0,0 0 0,0-2 0,0 1 0,0-5 0,0 5 0,0-1 0,0-3 0,0 9 0,0-5 0,0 6 0,-4-1 0,3 6 0,-3-4 0,4 4 0,0-6 0,0 1 0,0-1 0,0 1 0,0-1 0,0 1 0,0-6 0,0 10 0,0-13 0,0 12 0,0-8 0,0 4 0,0 1 0,0-1 0,0-4 0,0 3 0,0-8 0,0 8 0,0-3 0,0 4 0,0-4 0,0 3 0,0-3 0,0 5 0,0-1 0,0 0 0,0 1 0,0-1 0,0 1 0,0-6 0,0 5 0,0-5 0,0 1 0,0 3 0,0-12 0,0 11 0,0-15 0,0 10 0,0-7 0,0 0 0,0 2 0,0-6 0,0 6 0,0-6 0,0 7 0,0-8 0,0 8 0,0-8 0,0 4 0,0-1 0,0-2 0,0 7 0,0-8 0,0 8 0,0-8 0,0 8 0,0-3 0,0 3 0,0 1 0,0 0 0,0-1 0,0-3 0,0 3 0,0-4 0,0 5 0,0-5 0,0 4 0,0-7 0,0 6 0,0-6 0,0 7 0,0-8 0,0 8 0,0-4 0,0 1 0,0 3 0,0-8 0,0 8 0,0-8 0,0 8 0,0-7 0,0 2 0,0-3 0,0-1 0,0 1 0,0-1 0,0 1 0,0-1 0,0 5 0,0-4 0,0 4 0,0-4 0,0-1 0,0 1 0,0-1 0,0 1 0,0-1 0,0 1 0,0-1 0,0 0 0,0 0 0,0 1 0,0-1 0,0 0 0,0 1 0,0-1 0,0 1 0,0-1 0,0 0 0,0 0 0,0 0 0,0 0 0,0 0 0,0 0 0,0 0 0,0 0 0,0 0 0,0 0 0,0 0 0,0 0 0,0 0 0,0 1 0,0-1 0,0 0 0,0 0 0,0 0 0,0 0 0,0 0 0,0 0 0,0 0 0,0 0 0,0 0 0,0 1 0,0-1 0,0-3 0,0-1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4.551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29.56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37.65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4.33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1 24575,'-20'3'0,"-10"2"0,7 4 0,-15 5 0,10 0 0,0 4 0,-3-4 0,8 2 0,-5-2 0,7-1 0,0 0 0,4-2 0,0-2 0,5 3 0,1-4 0,3-1 0,-4 1 0,8-1 0,-2-3 0,5 2 0,-6-5 0,7 5 0,-4-8 0,4-3 0,0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49.84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4.66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6:58.524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2.910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6.67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09.83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4.095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18.526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3.417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28.928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24575,'0'25'0,"0"0"0,0-3 0,0 9 0,0-8 0,0 10 0,0-11 0,0 9 0,0-8 0,0 21 0,0-14 0,0 14 0,0-16 0,0 4 0,0-5 0,0 0 0,0-9 0,0 2 0,0-8 0,0 4 0,0 1 0,0 3 0,0-2 0,0 13 0,0-7 0,0 8 0,0-5 0,0 5 0,0-9 0,0 8 0,0-13 0,0 7 0,0-7 0,0 7 0,0-7 0,0 8 0,0-4 0,0 5 0,0-1 0,0 1 0,0-5 0,0 4 0,0-8 0,0 3 0,0-9 0,0 3 0,0-6 0,0 6 0,0-7 0,0 8 0,0-8 0,0 7 0,0-2 0,0-1 0,0-1 0,0 1 0,0-4 0,0 3 0,0-3 0,0 3 0,0-3 0,0 4 0,0-5 0,4 5 0,-3 0 0,2 4 0,-3 1 0,0-1 0,4-4 0,-4 3 0,4-6 0,-4 2 0,0-4 0,0 1 0,0-1 0,0 1 0,0-1 0,0 0 0,0 1 0,0-1 0,0 0 0,0 1 0,0-1 0,0 0 0,0 1 0,3-1 0,-2 1 0,2-1 0,-3 0 0,3-3 0,1 0 0,0-7 0,8 2 0,7-2 0,18 3 0,9 0 0,7 0 0,-6 0 0,4 0 0,-5 0 0,1 0 0,-2 0 0,-6 4 0,0 1 0,0 1 0,0-2 0,6 1 0,2-4 0,5 4 0,1-5 0,0 4 0,-1-2 0,-5 7 0,-2-8 0,-11 7 0,-2-7 0,-5 7 0,-5-7 0,3 7 0,-2-3 0,3 0 0,1 3 0,0-3 0,0 0 0,0 3 0,-5-4 0,-1 1 0,2 2 0,-5-2 0,6-1 0,-8 4 0,1-8 0,4 4 0,1-4 0,10 0 0,2 0 0,5 0 0,-1 0 0,1 0 0,0 0 0,6 0 0,-4 0 0,10 5 0,-4-4 0,5 4 0,15 0 0,-16-4 0,21 5 0,-24-6 0,12 4 0,-8-2 0,1 2 0,-6-4 0,4 0 0,-11 5 0,5-4 0,-6 3 0,12-4 0,-9 0 0,9 0 0,-12 0 0,6 0 0,-5 0 0,6 0 0,-13 0 0,5 0 0,-10 0 0,-1 0 0,-1 0 0,-8 0 0,3 0 0,0 0 0,-4 0 0,9 0 0,-4 0 0,5 0 0,0 0 0,5 0 0,1 0 0,1 0 0,-2 0 0,0 0 0,-3 0 0,3 0 0,-5 0 0,0 0 0,-1 0 0,1 0 0,0 0 0,0 0 0,0 0 0,-5 0 0,-1 0 0,-5 0 0,1 0 0,-5 0 0,3 0 0,-2 0 0,3 0 0,0 0 0,5 0 0,1-4 0,5 3 0,0-7 0,0 7 0,0-3 0,0 0 0,5 3 0,-4-3 0,0 1 0,-3 2 0,-3-3 0,5 4 0,-5 0 0,4-4 0,-8 3 0,-1-3 0,-2 4 0,-7 0 0,4-3 0,-5 2 0,-3-6 0,3 7 0,-7-7 0,7 7 0,-6-6 0,2 2 0,0-3 0,10-1 0,5-3 0,0-3 0,2 5 0,-7-2 0,-1 6 0,0-2 0,-5 3 0,0 0 0,-3 1 0,0-9 0,-4-18 0,0-5 0,0-23 0,0 3 0,-5-13 0,-2 0 0,-3 13 0,4 3 0,-3 19 0,8 5 0,-3 7 0,4 9 0,0 0 0,0 5 0,-3 3 0,2-3 0,-2-7 0,-1-10 0,-1-10 0,-7-34 0,2 9 0,3-18 0,-3 11 0,4 11 0,-5-4 0,0 6 0,5 12 0,-2 8 0,7 12 0,-2 8 0,-1 5 0,3 2 0,-2 2 0,3-3 0,0-9 0,0-2 0,0-9 0,0 1 0,0-7 0,0 5 0,0-9 0,0 3 0,0 0 0,0 2 0,0 10 0,0 1 0,0 5 0,0-1 0,0 5 0,0-3 0,0 2 0,0-3 0,0 4 0,0-3 0,0 2 0,0-8 0,0 4 0,0-4 0,0 4 0,0 5 0,0 1 0,0 3 0,0 1 0,0 0 0,0-3 0,-6 5 0,1-1 0,-5 3 0,-6 2 0,3-6 0,-13 6 0,4-3 0,-5 1 0,0 2 0,0-7 0,5 7 0,-3-3 0,7 0 0,-3 3 0,0-3 0,4 4 0,-4 0 0,4 0 0,-4 0 0,4 0 0,-4 0 0,0 0 0,3 0 0,-3 0 0,5 0 0,0 0 0,0 0 0,-1 0 0,1 0 0,0 0 0,-1 0 0,1 0 0,0 0 0,-5 0 0,3 0 0,-3 0 0,5 0 0,0 0 0,-5 0 0,3 0 0,-3 0 0,0 0 0,4 0 0,-4 0 0,0 0 0,4 0 0,-4 0 0,4 0 0,1 0 0,0-3 0,-1 2 0,1-3 0,0 1 0,-1 2 0,1-3 0,0 4 0,-5 0 0,3-4 0,-3 4 0,5-4 0,0 4 0,-5 0 0,3 0 0,1 0 0,-3 0 0,7 0 0,-8 0 0,5 0 0,-1 0 0,1 0 0,0 0 0,-5 0 0,3 0 0,-3 0 0,5 0 0,-5 0 0,3 0 0,-3 0 0,5 0 0,-5 0 0,-1 0 0,0 0 0,-4 0 0,4 0 0,-5 0 0,0 0 0,1 0 0,3 0 0,-2 0 0,3 0 0,-1 0 0,-2 0 0,3 0 0,-5 0 0,0 0 0,0 0 0,5 0 0,-4 0 0,4 0 0,0 0 0,-4 0 0,4 0 0,-5 0 0,5 0 0,-4 0 0,4 0 0,-5 0 0,1 0 0,-1 0 0,0 0 0,0 0 0,0 0 0,0 0 0,1 0 0,-1 0 0,0 0 0,1 0 0,-1 0 0,0 0 0,0 0 0,0 0 0,0 0 0,1 0 0,4 0 0,-4 0 0,8 0 0,-3 0 0,0 0 0,4 0 0,-4 0 0,5 0 0,-1 0 0,1 0 0,0 0 0,0 0 0,3-3 0,2 2 0,7-6 0,-3 7 0,6-7 0,-5 6 0,2-5 0,-3 5 0,-4-2 0,-6 3 0,-6-4 0,-3 3 0,-1-3 0,0 4 0,0-4 0,0 3 0,5-3 0,-4 0 0,9 3 0,-4-3 0,0 4 0,4 0 0,-4-3 0,4 2 0,1-3 0,0 4 0,-1 0 0,1 0 0,0 0 0,-1 0 0,1 0 0,0 0 0,0 0 0,-1 0 0,1 0 0,0 0 0,-1 0 0,1 0 0,0 0 0,-1 0 0,1 0 0,0 0 0,-1 0 0,1 0 0,-5 0 0,4 4 0,-4 0 0,5 4 0,-5 1 0,3-1 0,-8-3 0,9 2 0,-4-2 0,5 3 0,0-4 0,-1 4 0,1-8 0,0 8 0,-1-7 0,1 6 0,0-6 0,0 6 0,-1-2 0,1 3 0,0-4 0,-1 3 0,5-6 0,-3 3 0,6-1 0,-6-2 0,7 2 0,-4-3 0,5 0 0,-4 0 0,2 0 0,-2 4 0,0-4 0,2 4 0,-2-1 0,4-2 0,-1 2 0,1-3 0,0 0 0,0 0 0,0 0 0,0 0 0,-4 0 0,3 0 0,-7 0 0,6 0 0,-2 0 0,3 0 0,1 0 0,3 3 0,-3-2 0,7 5 0,-4-2 0,4 3 0,0 1 0,0-1 0,0 0 0,0 5 0,0 0 0,0 0 0,0 4 0,0-4 0,0 0 0,0 4 0,0-8 0,0 7 0,0-7 0,0 4 0,0-5 0,0 1 0,0-1 0,0 0 0,0 0 0,0 1 0,0-1 0,0-4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35.023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7:48.482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2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08:54.646"/>
    </inkml:context>
    <inkml:brush xml:id="br0">
      <inkml:brushProperty name="width" value="0.3" units="cm"/>
      <inkml:brushProperty name="height" value="0.6" units="cm"/>
      <inkml:brushProperty name="color" value="#9437FF"/>
      <inkml:brushProperty name="tip" value="rectangle"/>
      <inkml:brushProperty name="rasterOp" value="maskPen"/>
    </inkml:brush>
  </inkml:definitions>
  <inkml:trace contextRef="#ctx0" brushRef="#br0">0 10388 16383,'53'0'0,"-4"0"0,-18 0 0,16 0 0,-13 0 0,14 0 0,-6 0 0,-4 0 0,9 0 0,-10 0 0,11 0 0,-10 0 0,9 0 0,-14 0 0,13 0 0,-8 0 0,11 0 0,-5 0 0,3 0 0,-3 0 0,4 0 0,8 0 0,-6 0 0,5 0 0,-11 0 0,3 0 0,-9 0 0,3 0 0,-4 0 0,-1 0 0,-5 0 0,4-9 0,-9 7 0,4-7 0,-5 9 0,0 0 0,0 0 0,0 0 0,0 0 0,-5 0 0,4 0 0,2 0 0,0 0 0,4 0 0,-9 0 0,3 0 0,-4 0 0,5 0 0,0 0 0,-4 0 0,2 0 0,-2 0 0,4 0 0,-4 0 0,2 0 0,-2 0 0,4 0 0,0 0 0,0 0 0,0 0 0,0-4 0,5-1 0,-4-5 0,4 1 0,0-1 0,-4 1 0,9-1 0,-4-4 0,5 3 0,6-8 0,-4 8 0,9-10 0,-10 6 0,11-7 0,-10 2 0,4 4 0,-6-3 0,0 4 0,-5-4 0,4-1 0,-9 5 0,4-3 0,-5 4 0,0-4 0,0-1 0,-4 2 0,3-1 0,-4 0 0,1 1 0,3-2 0,-8 3 0,8-2 0,-8 1 0,4-1 0,-9 2 0,4-1 0,-7 4 0,6-2 0,-6 6 0,3-7 0,-1 4 0,-2-1 0,3-2 0,0 2 0,-2-8 0,2 3 0,1-9 0,-3 5 0,3-6 0,-4 1 0,0 4 0,0-3 0,0 8 0,0-3 0,-1 4 0,0 4 0,1-2 0,2 3 0,-2 0 0,5 1 0,-3 0 0,1 2 0,-1-5 0,-3 2 0,-3-11 0,-1 6 0,-3-12 0,0 3 0,0-9 0,4-5 0,1 1 0,4-7 0,0 4 0,1-4 0,-5 6 0,2 6 0,-6-5 0,7 11 0,-7-1 0,2 3 0,-3 3 0,4 1 0,-4-4 0,8 3 0,-8-5 0,8-5 0,-7 5 0,7-5 0,-7 5 0,6 1 0,-2-1 0,-1 1 0,4-6 0,-7 9 0,7-13 0,-7 12 0,7-13 0,-3 9 0,4-9 0,0 4 0,0-6 0,0 0 0,3 6 0,2-5 0,4 5 0,-4-6 0,3 0 0,-8 6 0,4-4 0,-4 9 0,0-10 0,-4 10 0,-1-3 0,0-1 0,1-8 0,10-20 0,-3-11 0,9-23 0,-8-2 0,4 7 0,-7 24 0,-1 1 0,3-9 0,-2 10 0,-1-1 0,2-9 0,-5 19 0,0-2 0,11-34 0,-5 7 0,1 33 0,2 3 0,1-1 0,16-36 0,-12 38 0,4-7 0,-4 0 0,-1 6 0,-4 2 0,-2 6 0,-5 6 0,1 1 0,0 0 0,-1 4 0,1-3 0,-1 9 0,-4-3 0,3 3 0,-6-4 0,7-1 0,-7-5 0,6 4 0,-6-4 0,3 6 0,-4 0 0,0-1 0,0 1 0,0-1 0,0-11 0,0 18 0,0-22 0,4 12 0,6-17 0,11-20 0,8-13 0,-14 33 0,-1-1 0,14-34 0,-16 33 0,-1 0 0,11-24 0,0-13 0,-5 9 0,-2 22 0,-5 3 0,-2 19 0,-3 1 0,-1 0 0,-4 9 0,4-8 0,-3 4 0,2-1 0,-3-9 0,0 9 0,0-10 0,0 5 0,4-6 0,-3 6 0,3-5 0,-4 11 0,0-11 0,4 10 0,-3-4 0,6 6 0,-6-1 0,7 1 0,-4 0 0,1-1 0,2 6 0,-6 0 0,2 1 0,-3 3 0,3-4 0,-2 1 0,3-2 0,-1-4 0,2-1 0,0 1 0,2-1 0,-2 1 0,-1 4 0,4-3 0,-4 3 0,1 1 0,2-5 0,-2 5 0,3-1 0,0-3 0,0 3 0,0 1 0,0-5 0,0 5 0,1-6 0,-1 1 0,0-1 0,-3 1 0,2-1 0,-2 1 0,0 0 0,2 4 0,-3-3 0,0 8 0,0-8 0,0 3 0,0 0 0,4-3 0,0 3 0,0 1 0,1-5 0,-2 10 0,1-10 0,-3 10 0,2-10 0,-2 5 0,3-1 0,0-9 0,0 8 0,1-9 0,0 0 0,-1 4 0,1-4 0,-1 1 0,1 3 0,0-10 0,-1 10 0,1-9 0,-1 9 0,1-3 0,-1 4 0,1 1 0,-1-1 0,0 1 0,1-1 0,-1 1 0,5-6 0,0 4 0,5-9 0,-1 4 0,1-6 0,-4 0 0,3 6 0,-8 1 0,3 10 0,-4-3 0,0 3 0,0 0 0,-3-3 0,2 3 0,-3 1 0,1-5 0,1 10 0,-1-10 0,3 5 0,0-1 0,0 2 0,0-1 0,-1 4 0,1-3 0,0 0 0,0 3 0,0-9 0,0 10 0,0-10 0,0 10 0,-1-5 0,1 6 0,0-6 0,-1 5 0,1-5 0,0 6 0,0-6 0,3 4 0,-2-8 0,6 4 0,-6-6 0,3 6 0,-4-5 0,-1 13 0,1-6 0,-1 7 0,1 1 0,-1-7 0,0 5 0,1-6 0,-1 4 0,1-1 0,0 0 0,-1 5 0,0-4 0,3 4 0,-2-4 0,-1 1 0,-1 3 0,-2-7 0,3 5 0,1-6 0,0 4 0,-4 3 0,3-3 0,-4 4 0,5-4 0,-1-3 0,0 5 0,1-5 0,-1 7 0,1-5 0,0-5 0,-1 5 0,1-5 0,0 9 0,-1-2 0,0-1 0,1 2 0,-1-5 0,0 11 0,0-8 0,1 4 0,-1-1 0,0-3 0,4 0 0,-3-1 0,6 0 0,-5 2 0,1 6 0,0-6 0,-2 6 0,5-5 0,1 2 0,-2 4 0,1-3 0,1 3 0,-5 0 0,8-7 0,-6 6 0,1-3 0,2 4 0,-3 0 0,3-3 0,-3 3 0,2-3 0,-3 0 0,5 2 0,-4-2 0,3 3 0,0-3 0,-1 2 0,4-3 0,-9 5 0,5-1 0,-2 0 0,3 0 0,1 0 0,-1 0 0,1 0 0,-4 4 0,3-4 0,-2 4 0,3-5 0,0 5 0,0 0 0,0 0 0,1 3 0,-1-6 0,3 6 0,-2-3 0,-2 1 0,1 2 0,-4-2 0,7 3 0,-2 0 0,-1 0 0,-1 0 0,-3 0 0,9 0 0,-4 0 0,4 0 0,-5 0 0,-4 0 0,10 0 0,-11 0 0,11 0 0,-7 0 0,-2 0 0,6 0 0,-7 0 0,3 6 0,0 0 0,-4 4 0,3 1 0,-5-2 0,8 2 0,-7-4 0,5 1 0,-5 3 0,3 2 0,-1 3 0,0 0 0,-4 1 0,1 0 0,0-1 0,3 1 0,-3 0 0,3 4 0,0-3 0,-2 4 0,6 6 0,-6-3 0,2 5 0,-3-4 0,0-3 0,1 10 0,-5-4 0,4 4 0,-3-6 0,3 1 0,1 5 0,-1-5 0,8 18 0,-2-16 0,3 10 0,-2-13 0,-5 0 0,2 1 0,0 11 0,-3-8 0,3 9 0,-4-13 0,1 6 0,3-4 0,6 27 0,-4-23 0,7 24 0,-11-23 0,6 0 0,-6 5 0,9-3 0,-8-1 0,4 0 0,-3-8 0,-3 0 0,7 1 0,-6 5 0,10 20 0,-5-9 0,2 14 0,1-18 0,-4 18 0,-1-20 0,0 13 0,-5-28 0,0 2 0,-4-9 0,-1 8 0,8 15 0,0-1 0,7 14 0,-2-18 0,-6 4 0,2-3 0,-3 5 0,1-1 0,-2-4 0,5 22 0,-3-19 0,3 27 0,-4-24 0,-3 5 0,6 18 0,-10-18 0,11 18 0,-8-18 0,8 13 0,-2-9 0,2 8 0,-4-19 0,4 19 0,-3-14 0,3 14 0,-4-13 0,0-3 0,1 27 0,-5-17 0,3 20 0,-7-24 0,8 28 0,-8-22 0,7 17 0,-7-19 0,7 7 0,-7-2 0,3 2 0,-4-7 0,0 14 0,4-14 0,-3 12 0,7-25 0,-3 14 0,4-11 0,-1 5 0,5 3 0,-4-18 0,4 19 0,-4-17 0,0 18 0,0-9 0,0 9 0,4 5 0,-3-18 0,3 17 0,3-10 0,-5-3 0,9 9 0,-10-18 0,6 17 0,-6-19 0,2 13 0,0-11 0,-3-4 0,6 0 0,0-1 0,-2-11 0,1 2 0,-7-8 0,-3 13 0,-1 31 0,-3-6 0,0 38 0,0-44 0,0 27 0,4 2 0,1-6 0,5 11 0,8-13 0,-6-8 0,5 2 0,-4 4 0,-3-18 0,7 24 0,-7-26 0,2 4 0,-3 3 0,-1-18 0,1 13 0,3 0 0,-3-13 0,8 37 0,-7-30 0,6 30 0,-6-26 0,7 9 0,-3 0 0,0-10 0,2 11 0,2-1 0,-4-15 0,3 13 0,-1-3 0,-5-10 0,9 20 0,-7-21 0,0 5 0,8 10 0,-6-14 0,10 22 0,-11-18 0,6-1 0,-3 11 0,-3-20 0,10 27 0,-11-28 0,16 27 0,-10-20 0,6 10 0,0 3 0,-6-12 0,14 26 0,-13-27 0,4 16 0,-8-29 0,-1 12 0,-3-17 0,3 10 0,-3 1 0,4-6 0,-1 4 0,-7-15 0,-2 3 0,1 10 0,-2-5 0,15 30 0,-2-6 0,3 5 0,4 7 0,-4-14 0,3 8 0,-7-9 0,5-5 0,-6-6 0,3-5 0,3 5 0,-9-12 0,8 8 0,-12-9 0,12 9 0,-12-8 0,12 8 0,-12-9 0,12 9 0,-12-8 0,12 12 0,-12-12 0,5 5 0,4 0 0,-4-1 0,8 2 0,1 4 0,-2-9 0,14 17 0,-13-20 0,10 12 0,-5-8 0,-1 0 0,8 7 0,-8-13 0,8 13 0,-12-17 0,16 22 0,-16-22 0,10 14 0,-1-7 0,-4-3 0,11 10 0,-11-14 0,16 14 0,-11-9 0,17 14 0,-11-12 0,15 16 0,-3-12 0,-5 2 0,12 3 0,-28-12 0,23 12 0,-29-12 0,18 6 0,-16-8 0,3 0 0,1 3 0,-13-7 0,17 7 0,-15-6 0,15 6 0,-9-3 0,-1-4 0,-1-2 0,-11-7 0,1 0 0,2 7 0,0-2 0,-1 6 0,-3-1 0,8-5 0,21 1 0,-6-6 0,29 9 0,-11 2 0,6 4 0,25 10 0,-28-12 0,33 12 0,-6-8 0,-14-1 0,-17-8 0,-3 0 0,-4 2 0,2-5 0,1 0 0,13 10 0,9-4 0,1 8 0,-18-4 0,-1 0 0,7-1 0,-28-5 0,28 1 0,-17 3 0,9-7 0,4 7 0,-14-12 0,3 7 0,-7-7 0,-9 7 0,20-7 0,-17 3 0,23-4 0,-13 0 0,-1 4 0,9-3 0,-8 7 0,0-7 0,13 7 0,-12-7 0,4 3 0,3-4 0,-8 0 0,0 0 0,8 0 0,-9 0 0,1 0 0,8 0 0,-12 0 0,3 0 0,9 0 0,-7-4 0,9-1 0,-5-4 0,-1-1 0,-13 1 0,0 4 0,-15-2 0,-1 6 0,1-3 0,6 4 0,-4-3 0,12 2 0,-12-3 0,4 4 0,-7 0 0,-3 0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6:10:24.052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206 0 24575,'0'32'0,"0"-3"0,0 24 0,0 1 0,0 2 0,0 4 0,0 1 0,0 18 0,0 10-392,0-36 0,0 0 392,0 44 0,0-45 0,0-1 0,0 17 0,0-10 0,0 0 0,0 15 0,0-20 0,0 0 0,0 32-196,0-6 196,0-7 0,0 3 0,0-4 0,0 16 0,0-13 0,0 10 0,0-21 0,0 22 0,0-4 0,0 14 0,0-29 0,-6 31 0,4-47 0,-9 39 0,4-32 0,1 5 0,-4-1 776,9-14-776,-8-1 204,8-6-204,-4-6 0,5 5 0,0-5 0,0 6 0,0 6 0,0 16 0,0-11 0,0 39 0,0-22 0,0 6 0,0 0 0,0-25 0,0 12 0,0-7 0,0-6 0,0-8 0,0-1 0,0-10 0,0 9 0,0-4 0,0 6 0,0-1 0,0 1 0,0-1 0,0 1 0,0 6 0,0 2 0,0 6 0,0 14 0,0-17 0,0 16 0,0-13 0,0 1 0,0 13 0,0-13 0,-5 6 0,4-13 0,-4 4 0,1-10 0,3-2 0,-4-1 0,5-5 0,0 6 0,-4 0 0,3-1 0,-8 7 0,8-4 0,-9 10 0,4-6 0,0 2 0,-3 3 0,3-10 0,0 5 0,2-6 0,4-6 0,0 4 0,0-4 0,0 6 0,0 0 0,-4 0 0,2 0 0,-2 6 0,4 1 0,0 13 0,-5-4 0,4 4 0,-8-7 0,7 1 0,-7-6 0,8-8 0,-3-7 0,4-6 0,0-4 0,0-2 0,0-4 0,0 0 0,0-1 0,0 6 0,0-4 0,0 8 0,0-8 0,0 8 0,0-3 0,0 4 0,0 0 0,0-4 0,0-2 0,0-4 0,0 0 0,0-5 0,0 4 0,-4-7 0,3 2 0,-2 1 0,0-4 0,2 8 0,-2-3 0,3 3 0,0 1 0,0 4 0,0 2 0,0 4 0,-4-4 0,3 3 0,-3-3 0,4 0 0,0-2 0,0-4 0,0 4 0,0-3 0,0 8 0,0-8 0,0 8 0,0-3 0,4 4 0,-3 1 0,3-5 0,-4-6 0,0-6 0,0 24 0,0 0 0,0 26 0,0-8 0,0 1 0,0-6 0,0-2 0,0-6 0,0 12 0,0 5 0,0 12 0,0 0 0,0-7 0,0-1 0,0-13 0,0-2 0,0-6 0,0 0 0,0-6 0,0-1 0,0-6 0,0-4 0,0 3 0,0-3 0,0 0 0,0 3 0,0-3 0,0 4 0,0 1 0,0-1 0,0 0 0,0 1 0,0-1 0,4 1 0,-3-6 0,4 5 0,-5 1 0,0 1 0,0 9 0,0-9 0,0 9 0,0-9 0,0 9 0,0-4 0,0 0 0,0 5 0,0-10 0,0 4 0,0 0 0,0-4 0,0 3 0,0-4 0,0-1 0,0 1 0,0 4 0,4-3 0,-3 4 0,3-6 0,-4 6 0,0-4 0,0 4 0,4 0 0,-3 1 0,4 0 0,-5-1 0,0 0 0,0-4 0,0 9 0,0-9 0,0 3 0,0-4 0,0-6 0,0 4 0,0-3 0,0-1 0,0 0 0,0-6 0,0 1 0,0 0 0,0-1 0,0-3 0,0 2 0,0-6 0,0 2 0,0-3 0,0 4 0,0-4 0,0 4 0,0-5 0,0 5 0,0-4 0,0 4 0,0-5 0,0 1 0,0-1 0,0 1 0,0 0 0,0-1 0,0 1 0,-4-1 0,3 1 0,-2-1 0,3 1 0,0-1 0,0 0 0,0 1 0,0-1 0,0 1 0,0-1 0,0 0 0,0 1 0,0-1 0,0 0 0,0 1 0,-3-1 0,2 0 0,-2 0 0,3 1 0,0-1 0,0 1 0,0-1 0,0 0 0,0 1 0,0-1 0,0 1 0,0-1 0,0 1 0,0-1 0,-4 1 0,3-1 0,-2 1 0,3-1 0,0 1 0,-3-1 0,2 1 0,-2-1 0,3 0 0,0 1 0,0-2 0,0 2 0,0-1 0,0 0 0,0 0 0,0-3 0,0-1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0 184 24575,'15'0'0,"4"0"0,4-4 0,3 3 0,6-7 0,2 2 0,11-4 0,-5 0 0,11-5 0,-5 4 0,14-5 0,-7 6 0,7-1 0,-8 0 0,1 1 0,0-1 0,-7 6 0,-1-4 0,-6 7 0,0-2 0,17 4 0,-12-4 0,7 3 0,-14-4 0,3 1 0,0 3 0,5-4 0,-6 5 0,0 0 0,-1 0 0,1 0 0,0 0 0,0 0 0,0 0 0,0 0 0,0 0 0,0 0 0,0 0 0,0 0 0,-5 0 0,3 0 0,-9-4 0,5 3 0,-1-3 0,-4 4 0,10 0 0,-10 0 0,10 0 0,-5 0 0,6 0 0,0 0 0,6 0 0,-4 0 0,4 0 0,0 0 0,-5 0 0,5 0 0,-6 0 0,0 4 0,0-3 0,6 8 0,-4-3 0,3 0 0,8 3 0,-15-4 0,20 1 0,-9 3 0,20-8 0,-11 9 0,15-9 0,-24 3 0,18-4 0,-4 0 0,-1 0 0,-2 0 0,0 0 0,-11 5 0,10-4 0,-18 3 0,6-4 0,-7 0 0,-1 4 0,1-3 0,-5 4 0,4-1 0,-10-3 0,4 3 0,0 1 0,-4-4 0,10 3 0,-5-4 0,1 0 0,3 0 0,-3 0 0,-1 0 0,5 0 0,-10 0 0,4 0 0,-5 0 0,-5 0 0,4 0 0,-9 4 0,4-3 0,-4 2 0,-5-3 0,-1 4 0,-3-4 0,-1 4 0,0-1 0,-3 1 0,-1 2 0,-3 1 0,0 0 0,0 0 0,0 3 0,0 2 0,0 8 0,0 2 0,0 11 0,0-5 0,0 9 0,-4-3 0,3 5 0,-3 0 0,4 0 0,-4-6 0,3-1 0,-3-9 0,4 2 0,0-7 0,0 3 0,0-5 0,0 5 0,0-4 0,0 8 0,0-7 0,0 7 0,0-2 0,0 3 0,0-3 0,0 2 0,0-3 0,0 1 0,0-2 0,0 0 0,0-4 0,0 4 0,0 0 0,0-4 0,0 9 0,0-8 0,0 7 0,0-3 0,0 5 0,0 0 0,0 5 0,0 2 0,0 4 0,0 1 0,0 0 0,0 0 0,0-6 0,0 5 0,0-10 0,0 4 0,0-5 0,0-5 0,0-1 0,0 0 0,0-3 0,0 8 0,0-9 0,0 4 0,0 0 0,0-3 0,0 3 0,0-1 0,0-2 0,0 8 0,0-9 0,0 4 0,0-5 0,0 1 0,3-5 0,-2 3 0,2-2 0,-3 3 0,0 0 0,0-3 0,0 2 0,0-3 0,0 5 0,0-1 0,0 0 0,0 0 0,0-3 0,0-2 0,0-3 0,0-1 0,0 0 0,0 0 0,0 0 0,0 0 0,0 0 0,0 0 0,0 0 0,0-1 0,0 1 0,0 0 0,0 9 0,0 2 0,0 9 0,0 0 0,0-1 0,0 1 0,0-5 0,0 4 0,0-12 0,0 6 0,0-12 0,0 3 0,0-3 0,0-1 0,0 0 0,3-3 0,-2 2 0,2-2 0,-3 3 0,0 0 0,0-1 0,0 1 0,0 0 0,0-1 0,0 1 0,0 0 0,0 0 0,0-4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1 305 24575,'20'0'0,"11"0"0,-12 0 0,10 0 0,-17 0 0,3 0 0,-6 0 0,9 3 0,-9-2 0,6 6 0,-8-6 0,1 5 0,-1-5 0,0 3 0,1-4 0,-1 0 0,0 0 0,5 0 0,0 0 0,0 0 0,3 0 0,-6 0 0,6 0 0,-3-4 0,1 3 0,7-7 0,-2 7 0,9-6 0,-1 6 0,7-8 0,0 4 0,6-1 0,0-2 0,0 2 0,0 1 0,0 1 0,-5 0 0,3 3 0,-9-3 0,5 4 0,-6 0 0,-1 0 0,1 0 0,0 0 0,-9 0 0,5 0 0,-13 0 0,4 0 0,-6 0 0,-1 0 0,0 0 0,0 0 0,0 0 0,0 0 0,4 0 0,6 0 0,23-9 0,-9 7 0,55-11 0,-46 12 0,21-3 0,-43 1 0,-11 2 0,-5-2 0,-6 0 0,-4-2 0,-6-2 0,5-1 0,-6-3 0,3-2 0,-5 1 0,1-4 0,0 7 0,-1-3 0,5 5 0,-3-2 0,6 2 0,-6-1 0,3 4 0,-1-3 0,-2 6 0,3-6 0,0 3 0,-4-4 0,8 0 0,-7 0 0,9 1 0,-4-1 0,6 1 0,0 0 0,0 0 0,4 3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311 0 24575,'-19'12'0,"6"0"0,-8 10 0,8-5 0,-8 5 0,-1-5 0,-1 5 0,2-4 0,-2 9 0,5-9 0,-4 4 0,6-10 0,3 4 0,-2-7 0,6 6 0,-3-9 0,8 4 0,-3-6 0,0 4 0,2-1 0,-2-3 0,7-1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24575,'22'0'0,"1"0"0,7 0 0,7 0 0,-6 0 0,12 0 0,-12 0 0,5 0 0,-6 0 0,-5 0 0,4 0 0,-9 0 0,3 0 0,1 0 0,-4 0 0,9 0 0,-10 0 0,10 0 0,-9 0 0,9 0 0,-4 0 0,5 0 0,-5 0 0,4 0 0,-4 0 0,11 0 0,-4 0 0,10 0 0,-10 0 0,10 0 0,-4 0 0,6 0 0,6 5 0,-5-3 0,6 8 0,0-9 0,-6 4 0,13-5 0,-6 0 0,1 5 0,4 1 0,-4 6 0,6-1 0,0 1 0,1 0 0,-1 0 0,0 0 0,0-6 0,-7 0 0,6-6 0,-13 0 0,6 0 0,-1 0 0,-4 0 0,5 0 0,-8 0 0,8-6 0,1 5 0,7-9 0,8 8 0,-6-3 0,6 5 0,-7 0 0,-1 0 0,-7 0 0,-1 0 0,-13 0 0,-2 0 0,-11 0 0,-1 0 0,-6 0 0,0 0 0,-4 0 0,-1 0 0,-5 0 0,-4 0 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0 138 24575,'17'0'0,"-5"0"0,11 0 0,-8 0 0,14 0 0,-4 0 0,11 0 0,-4 0 0,4 0 0,0 0 0,-4 0 0,10 0 0,-4 0 0,6 0 0,-6 0 0,11 0 0,-16 0 0,16 0 0,-17 0 0,10 0 0,-4 0 0,0 0 0,4 0 0,-10 0 0,4 0 0,-6 0 0,1 0 0,-6 0 0,4 0 0,-10 0 0,5 0 0,-6 0 0,6 0 0,-5 0 0,5 0 0,-5 0 0,-1 0 0,0 0 0,1 0 0,-1 0 0,0 0 0,1 0 0,4 0 0,2 0 0,6 0 0,-1 0 0,0 0 0,0 0 0,0 0 0,0 0 0,1 0 0,-1 0 0,-5 0 0,4 0 0,-10 0 0,10 0 0,-9 0 0,9 0 0,-4 0 0,0 0 0,3 0 0,-3 0 0,5 0 0,1 0 0,-1 0 0,0 0 0,0-4 0,0 3 0,0-4 0,0 1 0,5 3 0,-3-8 0,4 3 0,1-4 0,-6-1 0,12 1 0,-12-1 0,0 1 0,-2 0 0,-9 5 0,3-3 0,-4 7 0,-6-3 0,5 4 0,-4 0 0,4 0 0,0 0 0,6 0 0,-4-4 0,9 2 0,-10-2 0,5 0 0,-6 3 0,1-3 0,-1 4 0,-4 0 0,3 0 0,-7 0 0,7 0 0,-3 0 0,4-4 0,9 3 0,-11-3 0,9 4 0,-16 0 0,4 0 0,-5 0 0,1 0 0,-1 0 0,0 0 0,-1 0 0,1 0 0,5 0 0,-3 0 0,2 0 0,-3 0 0,-1 0 0,0 0 0,0 0 0,0 0 0,0 0 0,0 0 0,0 0 0,1 0 0,-1 0 0,0 0 0,0 0 0,0 0 0,1 0 0,-1 0 0,0 0 0,1 0 0,-1 0 0,0 0 0,0 4 0,0-3 0,0 2 0,0-3 0,-4 4 0,3-3 0,-6 2 0,2-3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24575,'22'0'0,"-4"0"0,11 0 0,-9 0 0,9 0 0,-4 0 0,11 0 0,-4 0 0,10 0 0,-10 0 0,4 0 0,1 0 0,-11 0 0,15 0 0,-19 0 0,12 0 0,-9 0 0,6 0 0,-1 0 0,0 0 0,-5 0 0,-1 0 0,-6 0 0,-4 0 0,-1 0 0,-5 0 0,0 0 0,0 0 0,0 0 0,1 0 0,-2 0 0,2 0 0,-1 0 0,-1 0 0,-2 3 0,-2 1 0,-3 4 0,0 0 0,0 5 0,0 1 0,0 10 0,0-5 0,0 16 0,0-8 0,0 15 0,0-4 0,0 6 0,0-6 0,0 4 0,0-4 0,0 6 0,0-1 0,0 1 0,0 0 0,0 0 0,0-6 0,0 4 0,0-10 0,0 4 0,0-6 0,0 0 0,0-5 0,0 4 0,0-9 0,0-1 0,0-2 0,0-3 0,0 0 0,0-1 0,0 0 0,0-4 0,0 4 0,0-5 0,0 0 0,0 0 0,0 0 0,0 4 0,0 2 0,0 4 0,0 1 0,0-1 0,0 0 0,0 1 0,4-5 0,-3-2 0,2-3 0,-3-1 0,0 0 0,4-3 0,-7-1 0,-2-8 0,-9 3 0,-4-8 0,-5 4 0,-2-5 0,0 1 0,-4 3 0,-2-3 0,-1 3 0,-10 0 0,10 2 0,-10 4 0,10 0 0,-5 0 0,7 0 0,5 0 0,2 0 0,4 0 0,-4 0 0,3 0 0,-4 0 0,6 0 0,0 0 0,-1 4 0,1 1 0,-1 0 0,6 3 0,0-7 0,5 3 0,-1-4 0,5 3 0,-3-2 0,2 3 0,-3-1 0,1-2 0,-6 7 0,4-7 0,-9 7 0,4-7 0,1 3 0,0 0 0,4-3 0,1 2 0,0-3 0,0 4 0,-3-3 0,3 2 0,-4-3 0,4 0 0,0 0 0,0 0 0,3 0 0,2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24575,'0'23'0,"0"0"0,0 9 0,0 8 0,0 1 0,0 4 0,0-6 0,0 0 0,0-6 0,0 5 0,0-5 0,0 1 0,0 4 0,0 1 0,0-4 0,0 15 0,0-15 0,0 16 0,0-4 0,0-6 0,0-3 0,0-11 0,0 0 0,0-5 0,0-5 0,0 3 0,0-6 0,0 7 0,0-5 0,0 5 0,-3-4 0,2 9 0,-3-8 0,4 7 0,0-7 0,-4 3 0,4-5 0,-4 0 0,4 4 0,0-7 0,0 6 0,0-11 0,-4 7 0,3-6 0,-2 6 0,3-7 0,0 8 0,0-4 0,-4 0 0,4 4 0,-4-4 0,4 4 0,-3 1 0,2 4 0,-3-4 0,4 4 0,0-5 0,0 5 0,0-3 0,0 7 0,0-7 0,0 8 0,0-4 0,0 5 0,0-1 0,0-3 0,0 2 0,0-3 0,0 1 0,0 2 0,0-7 0,0 3 0,0 0 0,0-8 0,0 7 0,0-7 0,0 3 0,0 0 0,0-3 0,0-2 0,0 0 0,0-2 0,0 6 0,0-7 0,0 4 0,0-1 0,0 1 0,0 5 0,0-1 0,0 5 0,0-4 0,0 4 0,0 0 0,0-3 0,0-1 0,0-2 0,0-6 0,0 2 0,0-4 0,0 0 0,0 0 0,0 0 0,0 0 0,3-3 0,-2 2 0,2-2 0,1 0 0,-4 2 0,7-1 0,-6 11 0,2-3 0,1 13 0,-3-4 0,7 0 0,-8-1 0,4-5 0,-4-3 0,3-2 0,-2-4 0,2 1 0,-3-7 0,0-2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60 24575,'0'24'0,"0"1"0,0 8 0,0-5 0,0 9 0,0-3 0,0 28 0,0 20 0,0-12 0,0 7-246,0-5 1,0 12 0,0-21 245,0-28 0,0 10 0,0 0 0,0-5 0,0 0 0,0-2 0,0-10 736,0-1-736,0-1 0,0-9 0,0 0 0,0-1 0,0-8 0,0 3 0,0-3 0,0 3 0,0-2 0,0 6 0,0-7 0,0 8 0,0-4 0,0 4 0,0-3 0,0 2 0,0-3 0,0 5 0,0-1 0,0 0 0,0-4 0,0 4 0,0-4 0,0 4 0,0 1 0,0-1 0,0 3 0,0 2 0,0-1 0,0 6 0,0-9 0,0 4 0,0 0 0,0 6 0,0 6 0,0-8 0,0-4 0,0-14 0,0 0 0,0 1 0,0-1 0,0 1 0,0-1 0,3-3 0,1-1 0,7-3 0,1 0 0,9 0 0,1 0 0,0 0 0,4 0 0,-4 0 0,5 0 0,0 0 0,0-4 0,-5 3 0,3-3 0,-2 4 0,3 0 0,7-4 0,-5 3 0,10-3 0,-5 4 0,1 0 0,3 0 0,-9-4 0,10 3 0,-10-3 0,10 4 0,-10-4 0,4 3 0,1-8 0,-5 8 0,4-7 0,0 7 0,-4-3 0,10 0 0,-5 3 0,12-4 0,-4 5 0,10 0 0,-11 0 0,12 0 0,-12 0 0,5-4 0,-6 3 0,0-3 0,0 4 0,-5 0 0,3 0 0,-9 0 0,0 0 0,-2 0 0,-4 0 0,0 0 0,3 0 0,-2 0 0,-2 0 0,5 0 0,-4 0 0,0 0 0,4 0 0,-4 0 0,5 0 0,0 0 0,-5 0 0,4 0 0,-4 0 0,5 0 0,-5 0 0,9 0 0,-8 4 0,10-3 0,-1 3 0,-4-1 0,10-2 0,-5 8 0,6-8 0,0 7 0,0-7 0,-1 8 0,1-8 0,0 8 0,0-8 0,-6 3 0,5 1 0,-10-4 0,10 3 0,-5-4 0,6 0 0,0 0 0,6 0 0,-4 0 0,10 0 0,-11 0 0,5 0 0,0 5 0,-5-4 0,5 3 0,-11 0 0,-2-3 0,-10 7 0,-1-7 0,-5 2 0,-3-3 0,-2 0 0,-4 4 0,1-3 0,-4-1 0,-1-4 0,-3-3 0,0-13 0,0 1 0,0-13 0,0-7 0,-9-2 0,2-6 0,-8-10 0,4 8 0,1-10 0,4 13 0,-3 6 0,4 8 0,0 10 0,1 1 0,1 9 0,2 0 0,-2 5 0,3-3 0,0-2 0,0-8 0,0-14 0,0 5 0,0-15 0,0 11 0,0-6 0,0 0 0,0 5 0,-4 7 0,3 6 0,-2 8 0,3 2 0,0 4 0,0-4 0,0-6 0,0-4 0,0-6 0,0-5 0,0-2 0,0-5 0,0 0 0,0 6 0,-4 0 0,3 11 0,-3 1 0,0 5 0,3 4 0,-2 0 0,3 6 0,0-22 0,0 2 0,0-19 0,-5 6 0,4-6 0,-7 5 0,6 0 0,-6 8 0,7 5 0,-3 5 0,4 5 0,0 6 0,0 3 0,0 1 0,-3 3 0,-4 1 0,0 3 0,-7 0 0,-3 0 0,-5 0 0,-10 0 0,-2 0 0,-5 0 0,0 0 0,1 0 0,-1 0 0,5 0 0,2 0 0,5 0 0,0 0 0,0 0 0,5 0 0,-4 0 0,4 0 0,-10 0 0,4 0 0,-4 0 0,-1 0 0,0 0 0,-1 0 0,-3 0 0,9 0 0,-4 0 0,5 0 0,0 0 0,0 0 0,0 0 0,0 0 0,0 0 0,1 0 0,-7 0 0,0 0 0,-1 0 0,-3 5 0,8-4 0,-3 3 0,5-4 0,5 0 0,-1 0 0,1 0 0,2 0 0,-5 0 0,3 0 0,-10 0 0,4 0 0,0 0 0,2 0 0,4 0 0,-4 0 0,-1 0 0,1 0 0,-1-4 0,0-1 0,0 0 0,0-3 0,0 7 0,1-7 0,3 7 0,-2-7 0,7 7 0,-7-3 0,2 4 0,-3 0 0,3 0 0,-2 0 0,3 0 0,-1 0 0,-2 0 0,3 0 0,-1 0 0,2 0 0,0 0 0,-1 0 0,-5 0 0,5 0 0,-3 0 0,-3 0 0,0 0 0,-4 0 0,5 0 0,0 0 0,0 0 0,0 0 0,0 0 0,5 0 0,-3 0 0,2 0 0,-3 0 0,3 0 0,-2 0 0,3 0 0,0 0 0,-4 0 0,8 0 0,-3 0 0,9 0 0,-3 0 0,2 0 0,1 0 0,-3 0 0,2 0 0,-3 0 0,0 0 0,-1 0 0,5 0 0,-3 0 0,2 0 0,1 0 0,1 0 0,-1 0 0,4 0 0,-3 0 0,-1 0 0,4 0 0,-7 0 0,2 0 0,-3 0 0,0 0 0,-5 0 0,3 0 0,-3 0 0,9 0 0,-3 0 0,6 0 0,-2 0 0,4 0 0,3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24575,'8'15'0,"-6"-4"0,9 9 0,-7-10 0,4 6 0,-1-9 0,-2 4 0,1-5 0,-2 4 0,4-6 0,-4 3 0,2 1 0,-1 3 0,2 2 0,2 3 0,2 0 0,-2 0 0,8 5 0,-5-3 0,5-1 0,0-1 0,-1-4 0,-4 1 0,4 2 0,-4-6 0,4 6 0,1-2 0,-5 3 0,8 1 0,-5 4 0,6-3 0,-3 8 0,3-8 0,-2 8 0,2-8 0,-4 3 0,-1-4 0,-3-1 0,2 0 0,-6 1 0,3-1 0,0 0 0,-3 1 0,3-1 0,-4 0 0,0 0 0,0-3 0,0 2 0,-4-7 0,3 4 0,-3-5 0,4 1 0,-4-1 0,2 0 0,-2 1 0,4 3 0,0 1 0,0 5 0,0-1 0,0 0 0,5 5 0,-4-3 0,3 3 0,0-5 0,-3 0 0,3 1 0,0-1 0,-3 0 0,2-3 0,-3 2 0,0-7 0,0 4 0,-1-5 0,0 0 0,1 1 0,-4-1 0,2 0 0,-5 0 0,-1-3 0,-4-1 0,-7-3 0,-1 0 0,-9 0 0,-2 0 0,-3 0 0,-32-4 0,28 0 0,-22-4 0,35-1 0,5 2 0,1-1 0,3 4 0,1-3 0,0 6 0,2-5 0,-1 5 0,2-2 0,-3 3 0,0 0 0,0 0 0,-1 0 0,1 0 0,0 0 0,3-3 0,1-1 0,3 0 0,0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8:46.6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5:00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1 621 24575,'0'-20'0,"0"0"0,0-26 0,0 4 0,0-18 0,0-10 0,0 13 0,0-13 0,0 24 0,0-6 0,0-5 0,0 22 0,0-3 0,0 34 0,0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1121 24575,'13'-22'0,"6"0"0,4 0 0,0-1 0,4-1 0,-8 3 0,2 4 0,-9 5 0,3-4 0,-6 11 0,2-5 0,-4 6 0,1-4 0,-1 1 0,1-4 0,-1 5 0,1-8 0,4 5 0,-4-3 0,4-4 0,-5 12 0,-2-11 0,1 13 0,-5-12 0,5 10 0,-2-7 0,4 0 0,0-2 0,0-3 0,4-5 0,-2 3 0,2-7 0,1 3 0,-3-5 0,7 0 0,-8 5 0,8-4 0,-7-2 0,7 0 0,-6-4 0,1 10 0,0 1 0,-3 5 0,3-1 0,-4 1 0,0 4 0,0-4 0,-4 8 0,4-7 0,-4 6 0,4-6 0,0 3 0,0-5 0,0 5 0,0-3 0,-1 2 0,5-3 0,-3 0 0,7-1 0,-8 5 0,4 1 0,-5 3 0,0 1 0,1 0 0,-4-3 0,2 2 0,-1-6 0,6 2 0,-2-5 0,3 1 0,-4 4 0,-1 0 0,1 8 0,-4-2 0,2 2 0,-2-3 0,3 3 0,0-3 0,-2 3 0,-11 0 0,-8 1 0,-21 3 0,-1 4 0,-15 7 0,5 0 0,-1 8 0,2-7 0,12 1 0,0-3 0,11-2 0,5 0 0,6 0 0,4-4 0,2-1 0,2-3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3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24575,'14'4'0,"4"4"0,-6-2 0,7 6 0,-6-3 0,5 2 0,3 1 0,3-3 0,7 1 0,5 3 0,3 3 0,4 1 0,2 0 0,5 1 0,1 0 0,-2 0 0,-1 0 0,-5 0 0,-4-1 0,-5-2 0,-5-1 0,-2-1 0,-3-1 0,1 0 0,0-1 0,2-1 0,4-1 0,6-1 0,9 0 0,8-1 0,8 1 0,11 2 0,7-3 0,5 0 0,8-2 0,5 0 0,-43-1 0,0 1 0,2-1 0,0 1 0,1 2 0,0 1 0,-1 0 0,0 1 0,-5-1 0,-1 1 0,47 9 0,-13-1 0,-8-2 0,-6 0 0,-3-1 0,4-1 0,-1 0 0,3-1 0,2-2 0,-2-1 0,0-2 0,-5 0 0,-5-1 0,-4 1 0,-2-1 0,7 0 0,6-1 0,6 0 0,4 0 0,-2-2 0,2 1 0,3-2 0,3 2 0,4 1 0,1 0 0,-1 0 0,3 1 0,-4-1 0,-6-2 0,-6 2 0,-11-3 0,-7 0 0,-5 0 0,-9-2 0,-6 0 0,-6 0 0,-5 0 0,-2 0 0,-2 0 0,-1 0 0,3 0 0,2 0 0,3 0 0,1 0 0,2 0 0,5 0 0,3 0 0,3 0 0,0-1 0,-6-1 0,-3-2 0,-3-2 0,-2 1 0,-1-1 0,-3 2 0,-3 0 0,1-1 0,-1 0 0,1-2 0,4 1 0,-2 2 0,-1 0 0,-3-1 0,-2 1 0,2 0 0,1 1 0,5 1 0,4-3 0,0 0 0,3 0 0,-2 0 0,-3 2 0,-1-1 0,0-2 0,1 1 0,-1-1 0,-1 2 0,-2 2 0,-1-2 0,0 2 0,1 0 0,-1 1 0,-2-1 0,0 0 0,-1 0 0,0 0 0,0 2 0,-2 0 0,-2-2 0,-1 0 0,-1 0 0,2 1 0,1 1 0,-1-1 0,0-1 0,-2 0 0,0 0 0,-1 1 0,1 1 0,-4 0 0,-1 0 0,-4 0 0,-4-1 0,-2-2 0,-3 0 0,0-2 0,0 2 0,-3 0 0,-6-2 0,-8-1 0,-3-1 0,-3-2 0,0-1 0,1 0 0,-1-1 0,4 0 0,0 3 0,1 0 0,0 0 0,1 3 0,2-2 0,1 0 0,1 2 0,0 2 0,-1 1 0,-1 0 0,0 0 0,6-1 0,2 0 0,7 1 0,0 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1310 24575,'18'0'0,"19"0"0,20 0 0,28 0 0,-30 0 0,3 0 0,7 0 0,2 0 0,6 0 0,0 0 0,-1 0 0,-2 0 0,-5 0 0,-2 0 0,-8 0 0,-2 0 0,45 0 0,-13 0 0,-9 0 0,-10 0 0,-6 0 0,-7 0 0,0-4 0,-3-1 0,0 1 0,4-5 0,6 1 0,1-2 0,-2-2 0,-7 3 0,-3-1 0,1-2 0,0 0 0,-1 1 0,-4 1 0,-2 1 0,0 0 0,1-2 0,0 1 0,1 0 0,-1-1 0,1 4 0,2-3 0,6 4 0,5-1 0,-1-1 0,-7 1 0,-9-1 0,-7 0 0,0 0 0,5-1 0,6 0 0,2-1 0,-6 1 0,-7 1 0,-4 1 0,3-1 0,12-6 0,12-4 0,8-6 0,-3 1 0,-4-1 0,-3-3 0,6-3 0,9-4 0,13-6 0,3 0 0,-3 3 0,-12 6 0,-21 10 0,-13 6 0,-14 5 0,-7 3 0,-6 4 0,-1 0 0,1-1 0,4-2 0,3-1 0,1 0 0,-2 0 0,1 0 0,3-1 0,11-6 0,13-8 0,13-4 0,22-4 0,-34 11 0,18-9 0,-30 2 0,4-4 0,2 0 0,-9 9 0,-7 4 0,2 0 0,-5 3 0,-2 3 0,-1 0 0,-2 1 0,0-2 0,0-1 0,0-1 0,1-1 0,0-2 0,2 0 0,-1-1 0,1 2 0,-3 3 0,3 0 0,-7 5 0,0-1 0,-6 5 0,-2-1 0,3 1 0,-1-1 0,4-4 0,3 0 0,-1-3 0,-4 4 0,-2 1 0,-3 5 0,-2 1 0,-17 0 0,8 1 0,-21 0 0,8 0 0,-7 0 0,-3 0 0,3 0 0,3 0 0,5 0 0,5 0 0,6 0 0,4 0 0,1 0 0,-1 0 0,2 0 0,-4 0 0,3 0 0,-2 0 0,2 0 0,2 0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18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24575,'0'16'0,"0"6"0,0 5 0,0 6 0,0 1 0,0-3 0,0 0 0,0-4 0,0-2 0,0-1 0,0 1 0,0-1 0,0-2 0,0-3 0,0-1 0,0-8 0,0-1 0,0-7 0,0-1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6:54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170 0 24575,'-15'21'0,"-10"6"0,6-9 0,-10 8 0,15-11 0,-2 5 0,0-3 0,5-6 0,4-3 0,4-4 0,3 0 0,0-1 0,-2-1 0,0 2 0,1-1 0,-1 2 0,2 0 0,0 0 0,0 1 0,0-1 0,-2 1 0,0-1 0,0-2 0,1-2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24575,'0'19'0,"0"3"0,0 0 0,0 5 0,0 5 0,0-8 0,0 7 0,0-9 0,0 0 0,0 4 0,0-9 0,0 0 0,0-1 0,0-4 0,0 0 0,0 0 0,0-5 0,0 0 0,0 1 0,0-1 0,0 0 0,0 1 0,0-1 0,0 0 0,0 0 0,0 0 0,0-1 0,0 1 0,0 0 0,0-1 0,0 1 0,0 0 0,0 0 0,0 1 0,0-1 0,0 0 0,0 0 0,0 0 0,0 0 0,0 0 0,0 0 0,0 0 0,0 1 0,0-1 0,0 0 0,0 1 0,0-1 0,0 0 0,0-3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0 24575,'0'53'0,"0"0"0,0 20 0,0-14 0,0 0-849,0 12 849,0-17 0,0 4-753,0 2 1,0 3 752,0 12 0,0 2 0,0 3 0,0 4 0,0-11 0,0 4 0,0-2 0,0 20 0,0 0-633,0-19 0,0 1 0,0-2 633,-1 20 0,2-3 0,3 3 0,0 0 0,-3 1 0,0 1 0,1-26 0,2 1 0,-2 0 0,-1-3 0,-2-1 0,1 0 0,0 0 0,0 0 0,0 0 0,0-1 0,0 1 0,0-2-846,0 23 0,0-1 846,-3 0 0,-1-1 0,-3-5 0,-2-2 0,-3-3 0,-1-1 0,1 4 0,-1-1 0,-2-8 0,1-1-405,1 5 0,1-1 405,1-9 0,-1-1 0,0 4 0,2-1 0,2-3 0,1 1 0,-1 3 0,1 1 0,-1 0 0,0 1 0,0 5 0,0 0 0,0-3 0,1-2 0,2-10 0,1 2 0,-4 22 0,1-1 0,5-29 0,2 1 0,-4 30 0,0 1 0,3-31 0,2-1 0,-1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1 249 24575,'27'-14'0,"-7"0"0,21-3 0,-20 4 0,27-4 0,-14 6 0,24-1 0,-13-3 0,13 13 0,-6-8 0,1 10 0,-2 0 0,-8 0 0,1 0 0,7 0 0,1 0 0,24 0 0,-5 0 0,22 6-559,-6 2 559,9 5 0,-17 0 0,-18-5 0,0-1 0,25 6 0,-19-5 0,1-1 0,-14-3 0,-1 0 0,5 0 0,0-2-542,5-1 0,1-2 542,0 1 0,1 0 0,4 0 0,0 0 0,1 1 0,-1-2 0,0-1 0,0-2 0,1-3 0,-1-2 0,6-3 0,-1-1-747,-3 2 1,0-2 746,4-2 0,0 0 0,-1 6 0,0 1 0,2-7 0,1 0 0,-2 5 0,1 2 0,4-4 0,-1 1 0,-7 6 0,-2 1 0,-1-3 0,0 0 0,0 6 0,-1 1-336,-8-3 0,-1-1 336,3 4 0,1 0 0,1 0 0,-1 0 0,-5 0 0,1 0 0,4 0 0,0 0 0,-5 0 0,-1 0 0,1 0 0,0 0 0,0 0 0,-1 0 0,-2 0 0,-3 0 0,36 0 0,-33 0 0,0 0 0,29 0 0,-28 0 0,1 0 0,-5 0 0,0 0 0,45 0 0,-41 0 0,1 0 0,-4 0 0,1 0 0,4 0 0,0 0 0,0 0 0,0 0 0,0 0 0,-1 0 0,1 0 0,0 0 0,4 0 0,1 0 0,-4 0 0,0 0 0,3 0 0,0 0 0,-8 0 0,-1 0 0,4 0 0,-2 0 0,27 0 0,-16 0 0,-1 0 0,6 0 0,-15 3 0,1 0 0,20 4 0,18 7 0,-13-1 0,-28-6 0,0 0 0,28 6 0,-1 0 0,-27-3 0,1 1 0,22 3 0,-29-4 0,3 0 0,4-2 0,0-1 0,30 6 0,13 0 0,-37-8 0,0-2 0,25 2 0,-24-5 0,2 0 0,-11 0 0,-2 0 0,47 0 0,-40 0 0,-2 0 0,26 0 244,10 0-244,-15 0 0,2 0 0,6 0 0,-9 0 0,-7 0 974,-3 0-974,-13 0 1540,4 0-1540,41 0 0,-34 0 0,26 0 783,-48 0-783,-16 0 267,4 0-267,-12 0 0,-4 0 0,-1 0 0,-5 0 0,1 0 0,-1 0 0,0 0 0,0 0 0,0 0 0,0 0 0,4 0 0,-2 0 0,7 0 0,-8 0 0,4 0 0,-5 0 0,1 0 0,-1 0 0,0 0 0,9 0 0,4 0 0,9 0 0,6 0 0,2 0 0,6 0 0,0 0 0,-1 0 0,1 0 0,0 0 0,0 0 0,-6 0 0,4 0 0,-4 0 0,6 0 0,0 0 0,6 0 0,-4 0 0,5 0 0,-7 0 0,-7 0 0,6 0 0,-17 0 0,4 0 0,-12 0 0,-4 0 0,-1 0 0,-5 0 0,0 0 0,0 0 0,0 0 0,4 0 0,2 0 0,0 0 0,3-4 0,-3 3 0,10-3 0,-5 4 0,5 0 0,-6 0 0,-4 0 0,-1 0 0,-5 0 0,1-4 0,-1 3 0,0-3 0,4 4 0,2 0 0,0 0 0,-1 0 0,-5 0 0,1-8 0,-1 6 0,1-6 0,-1 8 0,0 0 0,0 0 0,5 0 0,-4 0 0,4 0 0,-5 0 0,1 0 0,3 0 0,2 0 0,0 0 0,4 0 0,-9 0 0,4 0 0,-5 0 0,0 0 0,1 0 0,-1 0 0,0 0 0,5 0 0,0 0 0,5 0 0,-4 0 0,-1 0 0,0 0 0,-4 0 0,4 0 0,-5 0 0,-3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0 24575,'0'40'0,"0"0"0,0 15 0,0-11 0,0 0-849,0 9 849,0-12 0,0 3-753,0 0 1,0 4 752,0 8 0,0 2 0,0 2 0,0 4 0,0-10 0,0 4 0,0-2 0,0 16 0,0-1-633,0-14 0,0 1 0,0-1 633,-1 14 0,2-2 0,2 2 0,-1 0 0,-1 2 0,0 0 0,1-20 0,1 1 0,-1 1 0,-1-4 0,-2 0 0,1 0 0,0 0 0,0 0 0,0 1 0,0-2 0,0 1 0,0-1-846,0 16 0,0 1 846,-3-1 0,0-1 0,-2-4 0,-2 0 0,-2-4 0,-1 1 0,1 2 0,-1-1 0,-1-6 0,0 0-405,2 4 0,0-2 405,1-6 0,-1-1 0,0 3 0,2-1 0,0-2 0,2 1 0,-1 2 0,1 1 0,-2 0 0,2 1 0,-1 3 0,-1 0 0,2-2 0,-1-1 0,3-8 0,-1 2 0,-1 16 0,-1-1 0,4-21 0,2 0 0,-2 23 0,-1 1 0,2-24 0,2 0 0,-1 9 0,0 0 89,0-9 1,0 0-90,0 10 0,0 0 0,0-3 0,0 0 0,0 3 0,0 1 357,0 4 0,0-1-357,0 3 0,0-1 0,0 5 0,0-1 0,0-4 0,0 0 0,0 0 0,0-2 0,0-1 0,0-4 608,0-10 1,0-3-609,0 6 0,0-2 1244,0 18-1244,0 1 0,0-5 1010,0-15-1010,0-7 1726,0-10-1726,0-5 607,0-7-607,0-1 58,0-5-58,0 1 0,0-2 0,0-1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1 187 24575,'20'-11'0,"-5"1"0,16-2 0,-15 2 0,20-3 0,-10 5 0,17-1 0,-9-2 0,10 9 0,-5-5 0,1 7 0,-2 0 0,-6 0 0,1 0 0,5 0 0,2 0 0,17 0 0,-4 0 0,17 4-559,-5 2 559,7 4 0,-12 0 0,-15-5 0,2 1 0,17 4 0,-14-5 0,1 1 0,-10-3 0,-1 0 0,4 0 0,-1-2-542,5 0 0,-1-2 542,1 1 0,1 0 0,3 0 0,0 0 0,0 1 0,0-2 0,0 0 0,0-2 0,1-3 0,-2 0 0,6-3 0,-2-1-747,-1 2 1,-1-2 746,3-1 0,0-1 0,1 6 0,-2-1 0,2-4 0,1 1 0,-2 1 0,1 4 0,3-4 0,-1 1 0,-4 3 0,-2 2 0,-1-2 0,-1 0 0,1 4 0,-1 1-336,-5-2 0,-3-1 336,4 3 0,1 0 0,0 0 0,-1 0 0,-3 0 0,-1 0 0,5 0 0,-1 0 0,-3 0 0,-2 0 0,2 0 0,0 0 0,-1 0 0,0 0 0,-1 0 0,-3 0 0,27 0 0,-25 0 0,0 0 0,23 0 0,-22 0 0,0 0 0,-3 0 0,0 0 0,34 0 0,-30 0 0,0 0 0,-3 0 0,0 0 0,3 0 0,1 0 0,0 0 0,-1 0 0,1 0 0,-1 0 0,0 0 0,1 0 0,2 0 0,1 0 0,-2 0 0,0 0 0,1 0 0,0 0 0,-5 0 0,-1 0 0,3 0 0,-2 0 0,21 0 0,-13 0 0,0 0 0,4 0 0,-11 2 0,1 1 0,15 2 0,13 5 0,-9 0 0,-21-5 0,-1 1 0,22 3 0,-1 1 0,-21-3 0,1 1 0,18 3 0,-24-3 0,4 0 0,2-3 0,1 1 0,21 4 0,11-1 0,-28-5 0,0-2 0,18 2 0,-17-4 0,1 0 0,-8 0 0,-2 0 0,36 0 0,-31 0 0,-1 0 0,20 0 244,7 0-244,-12 0 0,3 0 0,4 0 0,-7 0 0,-5 0 974,-3 0-974,-9 0 1540,3 0-1540,31 0 0,-26 0 0,20 0 783,-37 0-783,-11 0 267,2 0-267,-9 0 0,-2 0 0,-1 0 0,-4 0 0,1 0 0,-2 0 0,2 0 0,-1 0 0,0 0 0,0 0 0,3 0 0,-2 0 0,6 0 0,-7 0 0,4 0 0,-3 0 0,-1 0 0,1 0 0,-2 0 0,9 0 0,1 0 0,8 0 0,3 0 0,3 0 0,4 0 0,1 0 0,-3 0 0,2 0 0,1 0 0,-1 0 0,-4 0 0,2 0 0,-2 0 0,3 0 0,1 0 0,5 0 0,-3 0 0,3 0 0,-5 0 0,-5 0 0,4 0 0,-12 0 0,2 0 0,-8 0 0,-4 0 0,0 0 0,-4 0 0,0 0 0,0 0 0,0 0 0,3 0 0,2 0 0,-1 0 0,2-3 0,-1 2 0,8-2 0,-5 3 0,3 0 0,-3 0 0,-3 0 0,-1 0 0,-5 0 0,3-3 0,-3 3 0,1-4 0,4 4 0,0 0 0,0 0 0,0 0 0,-4 0 0,1-5 0,-1 3 0,1-4 0,-2 6 0,2 0 0,-1 0 0,3 0 0,-2 0 0,3 0 0,-4 0 0,1 0 0,1 0 0,3 0 0,0 0 0,2 0 0,-6 0 0,3 0 0,-4 0 0,0 0 0,0 0 0,1 0 0,-1 0 0,3 0 0,1 0 0,4 0 0,-4 0 0,0 0 0,0 0 0,-4 0 0,4 0 0,-3 0 0,-4 0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24575,'0'12'0,"0"2"0,0 1 0,0 3 0,0 10 0,0 5 0,0 2 0,0 3 0,0-10 0,0 8 0,0-9 0,0 4 0,0-8 0,0-4 0,0-1 0,0-8 0,0 0 0,0-5 0,0 1 0,0 1 0,0-2 0,0 2 0,0 3 0,0 0 0,0 3 0,0 2 0,0-5 0,0-1 0,0-2 0,0-1 0,0 0 0,0 0 0,0 1 0,0-1 0,0-1 0,0 1 0,0 0 0,0 1 0,0-1 0,0 3 0,0-2 0,0 6 0,-2-6 0,1 3 0,-2-3 0,3-2 0,0 2 0,0-1 0,0-2 0,0-2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24575,'0'26'0,"0"3"0,0 1 0,0-2 0,0 4 0,0-9 0,0 4 0,0-4 0,0-1 0,0-3 0,0 3 0,0 2 0,0-1 0,0 14 0,0-12 0,0 18 0,0-19 0,0 9 0,0-14 0,0 2 0,0-6 0,0 0 0,0-6 0,0-3 0,0-3 0,0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24575,'57'0'0,"0"0"0,0 0 0,23 0 0,-23 0 0,-51 0 0,-1 0 0,1 0 0,0 0 0,-1 0 0,5 0 0,1 0 0,2-7 0,1 6 0,-3-5 0,-1 6 0,-5 0 0,1 0 0,0 0 0,-2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2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24575,'0'16'0,"0"3"0,0 0 0,0 6 0,0 12 0,0 7 0,0 2 0,0 5 0,0-14 0,0 12 0,0-15 0,0 8 0,0-11 0,0-6 0,0-2 0,0-9 0,0-1 0,0-5 0,0 0 0,0 0 0,0 0 0,0 0 0,0 5 0,0 1 0,0 4 0,0 1 0,0-5 0,0-2 0,0-3 0,0-1 0,0 0 0,0 1 0,0-1 0,0 0 0,0-1 0,0 1 0,0 0 0,0 1 0,0-1 0,0 5 0,0-4 0,0 8 0,-3-7 0,2 3 0,-3-5 0,4 0 0,0 1 0,0-1 0,0-4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24575,'12'0'0,"4"0"0,3 0 0,4 0 0,0 0 0,-1 0 0,-3 0 0,2 0 0,-6 0 0,3 0 0,-5 0 0,5 0 0,-3 0 0,3 0 0,-5 0 0,-3 0 0,8 0 0,-10 0 0,13 0 0,-7 0 0,3 0 0,-1 0 0,-6 0 0,5 0 0,-2 0 0,-2 0 0,-3 0 0,0 0 0,-3 0 0,1 0 0,-3 0 0,1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24575,'22'0'0,"1"0"0,-7 0 0,6 0 0,-3 0 0,3 0 0,-3 0 0,-1 0 0,-8 0 0,-1 0 0,1 0 0,-3 0 0,2 0 0,-1 0 0,-3 0 0,1 0 0,4 0 0,0 0 0,2 0 0,-2 0 0,-1 0 0,1 0 0,0 0 0,1 0 0,2 0 0,-6 0 0,6 0 0,-6 0 0,3 0 0,-4 0 0,4 0 0,-4 0 0,4 0 0,0 0 0,-4 0 0,4 0 0,-3 0 0,-2 0 0,-1 0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24575,'16'0'0,"1"0"0,5 0 0,-5 0 0,8 0 0,-7 0 0,11 0 0,-7 0 0,11 0 0,-14 0 0,12 0 0,-11 0 0,7 0 0,-4 0 0,0 0 0,-4 0 0,-2 0 0,-3 0 0,-4 0 0,0 0 0,-4 0 0,0 0 0,0 0 0,-2 0 0,-2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24575,'16'0'0,"1"0"0,0 0 0,2 0 0,5 0 0,-2 0 0,0 0 0,1 0 0,0 0 0,-1 0 0,1 4 0,0-3 0,0 2 0,-5-3 0,4 0 0,-7 0 0,2 0 0,-6 0 0,2 0 0,-6 3 0,3-3 0,-4 4 0,0-4 0,0 0 0,0 0 0,0 0 0,-3 0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24575,'16'0'0,"2"0"0,4 0 0,2 0 0,-2 0 0,1 0 0,-1 0 0,1 0 0,4 0 0,-7 0 0,7 0 0,-5 0 0,3 0 0,7 0 0,-12 0 0,2 0 0,-4 0 0,-7 0 0,2 0 0,-6 0 0,-2 0 0,1 0 0,-2 0 0,-2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24575,'25'0'0,"1"0"0,-3 0 0,4 0 0,-3 0 0,7 0 0,-2 0 0,0 0 0,-3 0 0,-7 0 0,3 0 0,-7 0 0,7 0 0,-11 0 0,10 0 0,-9 0 0,1 0 0,-3 0 0,0 0 0,-3 0 0,2 0 0,-2 0 0,-1 0 0,0 0 0,0 0 0,1 0 0,-2 0 0,1 0 0,0 0 0,-1 0 0,3 0 0,-3 0 0,2 0 0,-1 0 0,-1 0 0,2 0 0,-1 0 0,0 0 0,0 0 0,-1 0 0,2 0 0,-1 0 0,-1 0 0,-2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1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5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24575,'0'35'0,"0"4"0,0-1 0,0 0 0,0 4 0,0-10 0,0 4 0,0-6 0,0 0 0,0-5 0,0 4 0,0 2 0,0 1 0,0 17 0,0-16 0,0 24 0,0-24 0,0 10 0,0-18 0,0 4 0,0-9 0,0-1 0,0-7 0,0-4 0,0-3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8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1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2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24575,'76'0'0,"-1"0"0,1 0 0,31 0 0,-31 0 0,-69 0 0,1 0 0,-1 0 0,1 0 0,0 0 0,5 0 0,1 0 0,4-8 0,0 6 0,-4-6 0,-1 8 0,-5 0 0,0 0 0,0 0 0,-3 0 0,-1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24575,'16'0'0,"3"0"0,2 0 0,7 0 0,-5 0 0,9 0 0,-8 0 0,3 0 0,-4 0 0,-4 0 0,3 0 0,-8 0 0,3 0 0,2 0 0,-5 0 0,8 0 0,-7 0 0,6 0 0,-5 0 0,5 0 0,-2 0 0,4 0 0,-4 0 0,2 0 0,-2 0 0,8 0 0,-3 0 0,7 0 0,-7 0 0,9 0 0,-5 0 0,5 0 0,4 4 0,-3-3 0,5 7 0,-1-7 0,-5 2 0,11-3 0,-5 0 0,1 4 0,3 0 0,-3 6 0,4-1 0,1-1 0,0 1 0,-2 0 0,2 0 0,-1-4 0,-5-2 0,5-3 0,-9 0 0,2 0 0,1 0 0,-3 0 0,3 0 0,-6 0 0,6-3 0,2 2 0,4-7 0,6 7 0,-4-3 0,5 4 0,-7 0 0,1 0 0,-6 0 0,-1 0 0,-10 0 0,-1 0 0,-7 0 0,-3 0 0,-4 0 0,2 0 0,-5 0 0,0 0 0,-5 0 0,-1 0 0,-1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24575,'13'0'0,"-4"0"0,8 0 0,-6 0 0,11 0 0,-3 0 0,8 0 0,-3 0 0,3 0 0,0 0 0,-3 0 0,8 0 0,-4 0 0,5 0 0,-4 0 0,7 0 0,-10 0 0,11 0 0,-13 0 0,7 0 0,-2 0 0,-1 0 0,4 0 0,-9 0 0,4 0 0,-4 0 0,0 0 0,-4 0 0,3 0 0,-8 0 0,5 0 0,-6 0 0,4 0 0,-1 0 0,1 0 0,-3 0 0,-1 0 0,2 0 0,-1 0 0,-1 0 0,1 0 0,0 0 0,4 0 0,1 0 0,4 0 0,-1 0 0,0 0 0,1 0 0,0 0 0,-1 0 0,1 0 0,0 0 0,-4 0 0,3 0 0,-8 0 0,8 0 0,-7 0 0,6 0 0,-2 0 0,0 0 0,2 0 0,-2 0 0,3 0 0,1 0 0,0 0 0,0 0 0,-1-3 0,1 2 0,-1-3 0,1 1 0,4 2 0,-4-6 0,5 3 0,-1-3 0,-3-2 0,7 1 0,-7 1 0,0 0 0,-3-1 0,-6 4 0,2-2 0,-3 5 0,-3-2 0,2 3 0,-3 0 0,4 0 0,0 0 0,3 0 0,-1-4 0,5 4 0,-6-3 0,2 0 0,-2 2 0,-2-2 0,1 3 0,-4 0 0,4 0 0,-8 0 0,8 0 0,-4 0 0,3-3 0,7 2 0,-8-2 0,7 3 0,-12 0 0,3 0 0,-3 0 0,-1 0 0,0 0 0,0 0 0,-1 0 0,2 0 0,2 0 0,-2 0 0,3 0 0,-4 0 0,0 0 0,0 0 0,1 0 0,-2 0 0,2 0 0,-1 0 0,-1 0 0,2 0 0,-1 0 0,0 0 0,0 0 0,0 0 0,1 0 0,-1 0 0,0 0 0,1 0 0,-2 0 0,2 0 0,-2 3 0,1-2 0,1 1 0,-2-2 0,-1 3 0,1-3 0,-5 3 0,3-3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5:55:21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1 24575,'17'0'0,"-4"0"0,9 0 0,-7 0 0,7 0 0,-4 0 0,9 0 0,-2 0 0,6 0 0,-7 0 0,3 0 0,1 0 0,-8 0 0,11 0 0,-16 0 0,11 0 0,-7 0 0,4 0 0,0 0 0,0 0 0,-5 0 0,0 0 0,-4 0 0,-4 0 0,0 0 0,-4 0 0,0 0 0,1 0 0,-2 0 0,2 0 0,-2 0 0,1 0 0,1 0 0,-2 0 0,-1 2 0,-2 1 0,-2 3 0,0 0 0,0 4 0,0 0 0,0 8 0,0-3 0,0 11 0,0-6 0,0 12 0,0-4 0,0 5 0,0-4 0,0 2 0,0-2 0,0 4 0,0 0 0,0-1 0,0 2 0,0-1 0,0-5 0,0 4 0,0-9 0,0 5 0,0-6 0,0 1 0,0-4 0,0 3 0,0-7 0,0-1 0,0-1 0,0-2 0,0-1 0,0 0 0,0-1 0,0-2 0,0 3 0,0-4 0,0 0 0,0-1 0,0 2 0,0 2 0,0 1 0,0 4 0,0 0 0,0 0 0,0-1 0,0 1 0,2-3 0,-1-2 0,2-3 0,-3 1 0,0-1 0,3-2 0,-5-2 0,-2-5 0,-7 3 0,-2-7 0,-5 3 0,-1-3 0,1-1 0,-4 5 0,-1-5 0,-1 5 0,-8-2 0,9 2 0,-9 3 0,7 0 0,-2 0 0,4 0 0,5 0 0,0 0 0,4 0 0,-3 0 0,2 0 0,-3 0 0,5 0 0,-2 0 0,1 2 0,1 3 0,-1-2 0,3 3 0,2-5 0,3 2 0,-1-3 0,4 2 0,-3-1 0,4 2 0,-5 0 0,2-2 0,-4 4 0,1-4 0,-5 4 0,3-4 0,0 3 0,0-1 0,3-3 0,1 2 0,1-2 0,-2 3 0,-1-2 0,2 2 0,-2-3 0,1 0 0,1 0 0,-1 0 0,5 0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24575,'16'0'0,"6"0"0,3 0 0,5 0 0,0 0 0,0 0 0,-5 0 0,4 0 0,-10 0 0,5 0 0,-6 0 0,6 0 0,-5 0 0,5 0 0,-6 0 0,-4 0 0,9 0 0,-13 0 0,18 0 0,-8 0 0,1 0 0,1 0 0,-8 0 0,5 0 0,-1 0 0,-4 0 0,-2 0 0,-3 0 0,-1 0 0,0 0 0,-4 0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24575,'29'0'0,"3"0"0,-12 0 0,9 0 0,-4 0 0,5 0 0,-5 0 0,-1 0 0,-10 0 0,-2 0 0,1 0 0,-4 0 0,4 0 0,-4 0 0,-1 0 0,0 0 0,4 0 0,1 0 0,4 0 0,-3 0 0,-2 0 0,1 0 0,1 0 0,0 0 0,3 0 0,-8 0 0,8 0 0,-7 0 0,3 0 0,-5 0 0,5 0 0,-4 0 0,4 0 0,0 0 0,-4 0 0,4 0 0,-5 0 0,0 0 0,-3 0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1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 24575,'-27'18'0,"-7"10"0,1-4 0,-7 19 0,8-18 0,-3 20 0,3-16 0,-2 9 0,9-17 0,0 4 0,11-7 0,-9-3 0,11 2 0,-6-2 0,9 3 0,-4 0 0,-11 9 0,7-1 0,-5-2 0,12-1 0,-3-9 0,0 3 0,3-3 0,2-2 0,5-4 0,2 0 0,-3 1 0,4-1 0,-8-4 0,6 3 0,-6-2 0,8 3 0,-4-1 0,-1 1 0,-3 1 0,0-1 0,3 0 0,-2-3 0,6 2 0,-6-6 0,6 6 0,-6-6 0,2 3 0,-2-8 0,-1-5 0,3-4 0,-3-6 0,7-4 0,-8-2 0,8 0 0,-3-4 0,-1 4 0,4 0 0,-3 1 0,0 6 0,3 0 0,-7 4 0,7 1 0,-3 5 0,4 0 0,0-1 0,-3 5 0,2-3 0,-2 9 0,3 3 0,0 14 0,0 6 0,0 5 0,4 1 0,-3 5 0,4-4 0,-5 4 0,0-11 0,4-2 0,-3-4 0,3-1 0,-4-4 0,0-1 0,0-5 0,3-3 0,1-2 0,4-3 0,5 0 0,6 0 0,6-4 0,5-6 0,6-2 0,2-8 0,6 8 0,-7-3 0,0 4 0,-13 2 0,-4 3 0,-3-2 0,-8 7 0,4-3 0,-5 4 0,0 0 0,0 0 0,0 0 0,0 0 0,0 0 0,0 0 0,0 0 0,0 0 0,1 0 0,-1-4 0,0 3 0,0-2 0,1 3 0,-1 0 0,0 0 0,-1 0 0,1 0 0,0 0 0,-4 0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24575,'22'0'0,"0"0"0,7 0 0,-7 0 0,13 0 0,-11 0 0,13 0 0,-6 0 0,12 0 0,-17 0 0,15 0 0,-15 0 0,11 0 0,-7 0 0,0 0 0,-5 0 0,-2 0 0,-5 0 0,-4 0 0,-1 0 0,-5 0 0,0 0 0,0 0 0,-3 0 0,-1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24575,'22'0'0,"0"0"0,1 0 0,2 0 0,6 0 0,-1 0 0,0 0 0,0 0 0,0 0 0,0 0 0,1 5 0,-1-4 0,0 4 0,-5-5 0,4 0 0,-9 0 0,3 0 0,-9 0 0,3 0 0,-7 3 0,3-2 0,-5 3 0,0-4 0,0 0 0,0 0 0,0 0 0,-4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24575,'22'0'0,"1"0"0,7 0 0,1 0 0,-1 0 0,0 0 0,0 0 0,0 0 0,7 0 0,-11 0 0,9 0 0,-4 0 0,1 0 0,10 0 0,-15 0 0,2 0 0,-5 0 0,-9 0 0,3 0 0,-10 0 0,0 0 0,0 0 0,-3 0 0,-2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6.3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20.4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24575,'34'0'0,"0"0"0,-4 0 0,6 0 0,-4 0 0,10 0 0,-4 0 0,0 0 0,-2 0 0,-11 0 0,4 0 0,-9 0 0,9 0 0,-14 0 0,13 0 0,-13 0 0,4 0 0,-6 0 0,-1 0 0,-2 0 0,2 0 0,-3 0 0,-1 0 0,0 0 0,1 0 0,-1 0 0,-1 0 0,1 0 0,0 0 0,0 0 0,1 0 0,-1 0 0,0 0 0,0 0 0,0 0 0,0 0 0,0 0 0,0 0 0,0 0 0,0 0 0,0 0 0,0 0 0,-1 0 0,-2 0 0,-2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6.26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4.40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5.546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1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9:54.5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30.77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29.090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1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0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32.769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0.454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3.183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0 24575,'-9'0'0,"1"0"0,1 0 0,2 0 0,-2 0 0,4 2 0,-3 1 0,3 2 0,-4-1 0,2 4 0,1-2 0,-1 1 0,0-3 0,-2 3 0,4-1 0,-4 1 0,5-2 0,-1 0 0,-1-1 0,4 1 0,-4 0 0,3 0 0,-1 0 0,2-1 0,0 1 0,-2-1 0,2 1 0,-5 3 0,5-3 0,-2 2 0,2-2 0,0-1 0,0 1 0,0 0 0,0 0 0,0-1 0,0 1 0,0-1 0,0 1 0,0 0 0,0 4 0,0 3 0,0-2 0,2 1 0,-2-6 0,4-3 0,-3 2 0,3-1 0,-2 1 0,3 1 0,-1-2 0,1 1 0,-3-1 0,2-1 0,-1 2 0,1-3 0,1 1 0,-3 0 0,2-2 0,-1 2 0,2-2 0,-1 0 0,1 0 0,-1 0 0,1 0 0,-1 0 0,1 0 0,0 0 0,-1 0 0,1 0 0,-1 0 0,1 0 0,-1 0 0,1 0 0,0 0 0,-1 0 0,1 0 0,-1 0 0,1 0 0,-1 0 0,1 0 0,-1 0 0,0 0 0,1 0 0,-1 0 0,1 0 0,-1 0 0,1 0 0,0 0 0,-1 0 0,1 0 0,-1 0 0,1 0 0,-3-2 0,3 2 0,-5-4 0,4 2 0,-3-5 0,3 1 0,-4-2 0,4 4 0,-3-1 0,3 1 0,-4-1 0,2 1 0,-2-1 0,0 1 0,0-1 0,0-2 0,0-1 0,0-3 0,0 1 0,0-3 0,0 1 0,0 2 0,0 0 0,0 5 0,0-3 0,0 3 0,0 1 0,0-2 0,0 1 0,0-2 0,0 2 0,-2-2 0,1 2 0,-3-2 0,2 2 0,-3 2 0,1 1 0,0 2 0,-1 0 0,1 0 0,0 0 0,0-2 0,-1 2 0,1-4 0,-1 3 0,1-1 0,0 2 0,-2 0 0,3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44.517"/>
    </inkml:context>
    <inkml:brush xml:id="br0">
      <inkml:brushProperty name="width" value="0.35" units="cm"/>
      <inkml:brushProperty name="height" value="0.35" units="cm"/>
      <inkml:brushProperty name="color" value="#33CCFF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08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2499 16383,'53'0'0,"-5"0"0,-17 0 0,-1 0 0,0 0 0,-5 0 0,4 0 0,-10 0 0,16 0 0,-13 0 0,7 0 0,-10 0 0,-1 0 0,-4 0 0,3 0 0,-4 0 0,5 0 0,0 0 0,0 0 0,0 0 0,1 0 0,-1 0 0,0 0 0,1 0 0,-1 0 0,0 0 0,1 0 0,4 0 0,-3 0 0,4 0 0,-1 0 0,2-9 0,5 7 0,0-12 0,0 9 0,0-10 0,1 0 0,-1-5 0,-5 0 0,3 0 0,-7-3 0,9-4 0,4-17 0,2 1 0,2-1 0,1-1 0,10-11 0,-10 17 0,0 1 0,2-8 0,-1 10 0,-6-3 0,-1 6 0,0 0 0,0 0 0,7-13 0,2 4 0,0-7 0,4 4 0,-11 4 0,12-7 0,-12 7 0,6-4 0,-2 4 0,-3 0 0,-2-3 0,-2 10 0,-3-10 0,-1 4 0,6-7 0,-5 2 0,7-2 0,-1 0 0,1-1 0,-1 1 0,1-1 0,-2 7 0,1-4 0,-7 11 0,5-5 0,-6 8 0,0-1 0,5-1 0,-5 2 0,0-1 0,5-7 0,-4 6 0,12-13 0,-5 12 0,4-5 0,-7 6 0,-5 7 0,3 0 0,-4 1 0,4 4 0,2-5 0,-2 6 0,0 0 0,6 4 0,2-4 0,6 7 0,15-9 0,2 3 0,1 0 0,10 1 0,-10 6 0,14 5 0,0 2 0,-1 5 0,-6-5 0,-3 3 0,-7-3 0,-6 5 0,5 0 0,-6 0 0,7 0 0,1 0 0,-8 0 0,5 0 0,-11 0 0,11 5 0,-11 6 0,6 13 0,-8-1 0,3 11 0,-1 1 0,1 2 0,16 18 0,-5-9 0,13 12 0,0-6 0,3 1 0,-9-13 0,13 11 0,-13-11 0,9 13 0,-3 0 0,-7-2 0,9 15 0,-7-11 0,-28-19 0,-1 1 0,29 24 0,-27-24 0,-1 2 0,-3-1 0,0 0 0,4 4 0,-1 0 0,-4-1 0,0 0 0,5 5 0,1 1 0,-8-4 0,0-1 0,7 4 0,-1 1 0,-7-6 0,0 0 0,3-3 0,0-1 0,0 0 0,0 0 0,3-2 0,0-2 0,16 14 0,23 9 0,-27-25 0,28 14 0,10 2 0,-13-13 0,11 0 0,-26-12 0,16-2 0,-19-1 0,26 0 0,-21-8 0,8 2 0,4-1 0,-5-5 0,0-1 0,-2-6 0,-13 0 0,-9 0 0,-2 0 0,-15 0 0,7 0 0,-14 0 0,4 0 0,-6-5 0,-4 1 0,-1-9 0,0 3 0,-3 1 0,6 1 0,-3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0 24575,'0'7'0,"0"-1"0,0-1 0,0-1 0,0 1 0,0-1 0,0 0 0,0 0 0,0 0 0,0 1 0,0 0 0,0-1 0,0 0 0,0 1 0,0-1 0,0 1 0,0-1 0,0 1 0,0 0 0,0 1 0,0-2 0,0 8 0,0-5 0,0 5 0,0-4 0,2 1 0,-1-2 0,1-3 0,-2 1 0,0-1 0,0 1 0,0-1 0,0 2 0,0-2 0,0 1 0,0-1 0,0 1 0,0-1 0,0 1 0,0 1 0,0-2 0,0 1 0,0-1 0,0 1 0,-2-1 0,1 1 0,-1 1 0,2-2 0,0 1 0,0-1 0,-2 1 0,2-1 0,-2 4 0,0-2 0,1 1 0,-3-3 0,1 3 0,1-1 0,-3 4 0,3-5 0,-1 5 0,-1-5 0,3 3 0,-1-3 0,0-1 0,2 1 0,-4-1 0,3 0 0,-3 1 0,-1 1 0,0 1 0,0 1 0,1-1 0,1 1 0,1-3 0,-2-1 0,3 1 0,-1 0 0,2-1 0,0-1 0,0-2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24575,'0'53'0,"0"0"0,0 20 0,0-14 0,0 0-849,0 12 849,0-17 0,0 4-753,0 2 1,0 3 752,0 12 0,0 2 0,0 3 0,0 4 0,0-11 0,0 4 0,0-2 0,0 20 0,0 0-633,0-19 0,0 1 0,0-2 633,1 20 0,-2-3 0,-3 3 0,0 0 0,3 1 0,0 1 0,-1-26 0,-2 1 0,2 0 0,1-3 0,2-1 0,-1 0 0,0 0 0,0 0 0,0 0 0,0-1 0,0 1 0,0-2-846,0 23 0,0-1 846,3 0 0,1-1 0,3-5 0,2-2 0,3-3 0,1-1 0,-1 4 0,1-1 0,2-8 0,-1-1-405,-1 5 0,-1-1 405,-1-9 0,1-1 0,0 4 0,-2-1 0,-2-3 0,-1 1 0,1 3 0,-1 1 0,1 0 0,0 1 0,0 5 0,0 0 0,0-3 0,-1-2 0,-2-10 0,-1 2 0,4 22 0,-1-1 0,-5-29 0,-2 1 0,4 30 0,0 1 0,-3-31 0,-2-1 0,1 13 0,0 0 89,0-13 1,0 1-90,0 12 0,0 2 0,0-6 0,0 1 0,0 4 0,0 2 357,0 4 0,0 0-357,0 2 0,0 0 0,0 6 0,0-1 0,0-4 0,0-1 0,0-1 0,0-1 0,0-3 0,0-4 608,0-14 1,0-3-609,0 7 0,0-3 1244,0 25-1244,0 0 0,0-5 1010,0-21-1010,0-9 1726,0-12-1726,0-9 607,0-9-607,0-1 58,0-5-58,0 0 0,0-3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0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6146 127 24575,'-13'-7'0,"2"0"0,-10-1 0,11 1 0,-15-2 0,8 4 0,-13-1 0,7-2 0,-6 7 0,2-4 0,0 5 0,1 0 0,4 0 0,0 0 0,-4 0 0,-1 0 0,-11 0 0,1 0 0,-10 3-559,3 1 559,-5 3 0,8-1 0,10-2 0,0 0 0,-13 2 0,10-2 0,-1 0 0,8-2 0,0 0 0,-3 0 0,1-1-542,-4 0 0,1-2 542,-1 1 0,0 0 0,-2 0 0,0 0 0,-1 1 0,1-2 0,0 0 0,-1-1 0,1-1 0,-1-2 0,-2-1 0,0-1-747,2 2 1,0-2 746,-2-1 0,0 1 0,0 2 0,0 1 0,-1-4 0,0 1 0,1 2 0,-1 1 0,-2-3 0,1 2 0,3 2 0,2 1 0,-1-1 0,1-1 0,0 4 0,0 0-336,5-2 0,0 0 336,-2 2 0,0 0 0,-1 0 0,1 0 0,2 0 0,0 0 0,-2 0 0,0 0 0,3 0 0,-1 0 0,1 0 0,-1 0 0,1 0 0,0 0 0,1 0 0,1 0 0,-18 0 0,17 0 0,0 0 0,-15 0 0,15 0 0,-1 0 0,2 0 0,1 0 0,-24 0 0,22 0 0,-2 0 0,3 0 0,0 0 0,-3 0 0,1 0 0,-1 0 0,1 0 0,-1 0 0,1 0 0,-1 0 0,1 0 0,-3 0 0,0 0 0,2 0 0,0 0 0,-2 0 0,1 0 0,3 0 0,1 0 0,-2 0 0,1 0 0,-14 0 0,8 0 0,1 0 0,-3 0 0,7 2 0,0-1 0,-10 3 0,-9 3 0,6-1 0,14-2 0,1 0 0,-15 2 0,1 1 0,13-2 0,0 1 0,-11 1 0,14-2 0,-1 0 0,-2-1 0,0 0 0,-15 2 0,-7 1 0,19-5 0,0 0 0,-13 0 0,12-2 0,-1 0 0,6 0 0,1 0 0,-24 0 0,21 0 0,0 0 0,-13 0 244,-4 0-244,6 0 0,0 0 0,-3 0 0,4 0 0,4 0 974,1 0-974,7 0 1540,-2 0-1540,-21 0 0,17 0 0,-13 0 783,25 0-783,8 0 267,-3 0-267,7 0 0,2 0 0,0 0 0,3 0 0,0 0 0,0 0 0,0 0 0,0 0 0,-1 0 0,1 0 0,-2 0 0,1 0 0,-4 0 0,5 0 0,-3 0 0,3 0 0,0 0 0,0 0 0,-1 0 0,-3 0 0,-3 0 0,-4 0 0,-4 0 0,0 0 0,-3 0 0,-1 0 0,1 0 0,0 0 0,-1 0 0,1 0 0,2 0 0,-1 0 0,2 0 0,-4 0 0,1 0 0,-4 0 0,3 0 0,-3 0 0,3 0 0,5 0 0,-4 0 0,8 0 0,-1 0 0,6 0 0,2 0 0,0 0 0,3 0 0,0 0 0,0 0 0,0 0 0,-2 0 0,-2 0 0,1 0 0,-1-2 0,1 2 0,-6-2 0,4 2 0,-4 0 0,4 0 0,2 0 0,0 0 0,3 0 0,0-2 0,0 1 0,0-1 0,-3 2 0,0 0 0,0 0 0,1 0 0,1 0 0,1-4 0,0 3 0,-1-3 0,1 4 0,0 0 0,0 0 0,-3 0 0,3 0 0,-3 0 0,3 0 0,-1 0 0,-1 0 0,-1 0 0,0 0 0,-2 0 0,4 0 0,-1 0 0,2 0 0,-1 0 0,1 0 0,0 0 0,0 0 0,-3 0 0,0 0 0,-2 0 0,2 0 0,1 0 0,-1 0 0,2 0 0,-1 0 0,2 0 0,1 0 0,1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572 18 24575,'-76'0'0,"1"0"0,-1 0 0,-31 0 0,31 0 0,69 0 0,-1 0 0,1 0 0,-1 0 0,0 0 0,-5 0 0,-1 0 0,-4-8 0,0 6 0,4-6 0,1 8 0,5 0 0,0 0 0,0 0 0,3 0 0,1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3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0 24575,'-16'0'0,"-6"0"0,-3 0 0,-5 0 0,0 0 0,0 0 0,5 0 0,-4 0 0,10 0 0,-5 0 0,6 0 0,-6 0 0,5 0 0,-5 0 0,6 0 0,4 0 0,-9 0 0,13 0 0,-18 0 0,8 0 0,-1 0 0,-1 0 0,8 0 0,-5 0 0,1 0 0,4 0 0,2 0 0,3 0 0,1 0 0,0 0 0,4 0 0,0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0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 24575,'-29'0'0,"-3"0"0,12 0 0,-9 0 0,4 0 0,-5 0 0,5 0 0,1 0 0,10 0 0,2 0 0,-1 0 0,4 0 0,-4 0 0,4 0 0,1 0 0,0 0 0,-4 0 0,-1 0 0,-4 0 0,3 0 0,2 0 0,-1 0 0,-1 0 0,0 0 0,-3 0 0,8 0 0,-8 0 0,7 0 0,-3 0 0,5 0 0,-5 0 0,4 0 0,-4 0 0,0 0 0,4 0 0,-4 0 0,5 0 0,0 0 0,3 0 0,1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1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0 24575,'-22'0'0,"0"0"0,-7 0 0,7 0 0,-13 0 0,11 0 0,-13 0 0,6 0 0,-12 0 0,17 0 0,-15 0 0,15 0 0,-11 0 0,7 0 0,0 0 0,5 0 0,2 0 0,5 0 0,4 0 0,1 0 0,5 0 0,0 0 0,0 0 0,3 0 0,1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7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0 24575,'-22'0'0,"0"0"0,-1 0 0,-2 0 0,-6 0 0,1 0 0,0 0 0,0 0 0,0 0 0,0 0 0,-1 5 0,1-4 0,0 4 0,5-5 0,-4 0 0,9 0 0,-3 0 0,9 0 0,-3 0 0,7 3 0,-3-2 0,5 3 0,0-4 0,0 0 0,0 0 0,0 0 0,4 0 0,1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4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1 24575,'-22'0'0,"-1"0"0,-7 0 0,-1 0 0,1 0 0,0 0 0,0 0 0,0 0 0,-7 0 0,11 0 0,-9 0 0,4 0 0,-1 0 0,-10 0 0,15 0 0,-2 0 0,5 0 0,9 0 0,-3 0 0,10 0 0,0 0 0,0 0 0,3 0 0,2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4:5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 24575,'-34'0'0,"0"0"0,4 0 0,-6 0 0,4 0 0,-10 0 0,4 0 0,0 0 0,2 0 0,11 0 0,-4 0 0,9 0 0,-9 0 0,14 0 0,-13 0 0,13 0 0,-4 0 0,6 0 0,1 0 0,2 0 0,-2 0 0,3 0 0,1 0 0,0 0 0,-1 0 0,1 0 0,1 0 0,-1 0 0,0 0 0,0 0 0,-1 0 0,1 0 0,0 0 0,0 0 0,0 0 0,0 0 0,0 0 0,0 0 0,0 0 0,0 0 0,0 0 0,0 0 0,1 0 0,2 0 0,2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6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1 24575,'0'0'0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3:19.31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16383,'0'66'0,"0"-11"0,0-19 0,0 0 0,0-4 0,0 17 0,0-15 0,0 15 0,0-11 0,0 5 0,0-5 0,0 11 0,0-15 0,0 9 0,0-7 0,0-4 0,0 4 0,0 0 0,0 2 0,0 0 0,0 4 0,0-4 0,0-1 0,0 13 0,0-11 0,0 12 0,0-7 0,0 0 0,0 0 0,0-1 0,0 1 0,0 0 0,0 0 0,0 0 0,0 0 0,0-1 0,0-5 0,0 4 0,0-10 0,5 10 0,-4-10 0,4 11 0,-1-12 0,-2 12 0,2-6 0,-4 1 0,0 12 0,0-11 0,0 12 0,0-7 0,0 0 0,0-7 0,0 6 0,0-12 0,5 6 0,-4-7 0,8 0 0,-8 0 0,8 6 0,-8 2 0,9 6 0,-3 7 0,-1-6 0,4 13 0,-8-5 0,8-1 0,-4 6 0,5-13 0,1 13 0,-6-13 0,5 13 0,-5-13 0,0 6 0,4-7 0,-9-1 0,9 1 0,-9-1 0,4 1 0,-5 0 0,0-6 0,0-2 0,0-6 0,0-5 0,0 4 0,0-9 0,0 3 0,0-4 0,0-1 0,0 1 0,0-5 0,-3 2 0,-2-3 0,0 16 0,2 18 0,3 23 0,0 17 0,0 7 0,-6-7 0,5 7 0,-2-42 0,0 2 0,3 10 0,0 1 0,0 6 0,0 0 0,0 5 0,0-3 0,0-21 0,0-1 0,0 10 0,0-2 0,0 23 0,0-30 0,0 1 0,0 43 0,0-39 0,0 1 0,0 34 0,0-3 0,0-37 0,0-3 0,0 5 0,0 1 0,0-1 0,0 3 0,0 26 0,0-22 0,0 6 0,0-8 0,0 1 0,0-8 0,0 6 0,0-12 0,0 4 0,0-6 0,0 0 0,0-6 0,0-2 0,0 0 0,0-4 0,0 10 0,0-10 0,0 4 0,0-5 0,0-1 0,0-10 0,0-2 0,0 42 0,0 0 0,0-3 0,0 3 0,0-6 0,0 0 0,0-1 0,0 1 0,0-1 0,0-1 0,0 35 0,0 6 0,0-14 0,0-17 0,0 0 0,0 16 0,0-10 0,0 5 0,-4-9 0,0-2 0,3-11 0,0 0 0,-3 21 0,1-3 0,3-3 0,0 1 0,0-1 0,0 6 0,0-16 0,0-1 0,0 16 0,0 7 0,0 7 0,5-9 0,2-7 0,6 6 0,-2-21 0,1 11 0,-5-25 0,-2 3 0,-5-18 0,0-6 0,0 4 0,0 18 0,0 23 0,0 23 0,0-35 0,0 0 0,0 46 0,0-45 0,0-1 0,0 43 0,-4-33 0,1 1 0,2-2 0,0 1 0,-3 12 0,1 2 0,2-5 0,2-3 0,-1-16 0,0 0 0,0 4 0,0-2 0,0 26 0,0 16 0,0-10 0,0-9 0,0-3 0,0-12 0,0 4 0,0-13 0,0-3 0,0-6 0,0-6 0,0-2 0,0-11 0,0-1 0,0-6 0,0-4 0,3 2 0,2-3 0,3 4 0,-3-1 0,-2-1 0,-3 1 0,0 1 0,0-1 0,0 1 0,0-1 0,0 1 0,0 0 0,0-1 0,0 1 0,0-1 0,0 1 0,0 0 0,0-1 0,4 1 0,1-1 0,3-3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24575,'5'9'0,"2"2"0,-2-1 0,5 0 0,-5 1 0,5-1 0,-4 0 0,1 1 0,-2-3 0,0-1 0,-1-2 0,1-1 0,-3 1 0,0 0 0,0 0 0,-1-1 0,2 0 0,-2 0 0,3 1 0,-4-1 0,4-1 0,-3 2 0,3-5 0,-3 4 0,1-2 0,0 1 0,-2 1 0,4-4 0,-2 2 0,1 0 0,-2 0 0,1 1 0,-1-1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6:58.27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0.0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4.3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1.6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2.70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3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05.50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10.6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37:47.6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2998 0 24575,'-22'0'0,"-1"0"0,-7 0 0,-7 0 0,6 0 0,-12 0 0,12 0 0,-5 0 0,6 0 0,5 0 0,-4 0 0,9 0 0,-3 0 0,-1 0 0,4 0 0,-9 0 0,10 0 0,-10 0 0,9 0 0,-9 0 0,4 0 0,-5 0 0,5 0 0,-4 0 0,4 0 0,-11 0 0,4 0 0,-10 0 0,10 0 0,-10 0 0,4 0 0,-6 0 0,-6 5 0,5-3 0,-6 8 0,0-9 0,6 4 0,-13-5 0,6 0 0,-1 5 0,-4 1 0,4 6 0,-6-1 0,0 1 0,-1 0 0,1 0 0,0 0 0,0-6 0,7 0 0,-6-6 0,13 0 0,-6 0 0,1 0 0,4 0 0,-5 0 0,8 0 0,-8-6 0,-1 5 0,-7-9 0,-8 8 0,6-3 0,-6 5 0,7 0 0,1 0 0,7 0 0,1 0 0,13 0 0,2 0 0,11 0 0,1 0 0,6 0 0,0 0 0,4 0 0,1 0 0,5 0 0,4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49:28.92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8525 2195 16383,'-63'0'0,"6"0"0,27 0 0,0 0 0,-6 0 0,-9 0 0,-15 0 0,-17 0 0,6 0 0,-4 0 0,-10 0 0,27 0 0,-25 0 0,22 0 0,0 0 0,-13 0 0,25 0 0,-8 0 0,19 0 0,1 0 0,0 0 0,7 0 0,0 0 0,5 0 0,2 0 0,9 0 0,-2 0 0,-5 0 0,2 0 0,-11 0 0,5 0 0,-11 0 0,-2 0 0,-6 0 0,0-5 0,1 4 0,-1-9 0,6 5 0,-4-6 0,10 1 0,-10-1 0,10 1 0,-4-1 0,5 1 0,1 0 0,0-5 0,-6-1 0,4-4 0,-10-2 0,10 2 0,-6-7 0,2 5 0,2-10 0,-11-3 0,4 0 0,-1-12 0,1 5 0,-3-21 0,13 20 0,-11-23 0,13 19 0,-6-12 0,5 7 0,1-6 0,1 11 0,4-4 0,-4 5 0,6 2 0,0 1 0,0-1 0,0 0 0,0 0 0,1 0 0,3-6 0,-2 11 0,8-11 0,-8 13 0,8-1 0,-3 2 0,1 6 0,2 0 0,-7-1 0,8 1 0,-3 5 0,0 2 0,4-1 0,-3 4 0,3-3 0,1 4 0,0 1 0,-1 0 0,1-1 0,-4 1 0,3 0 0,-4-1 0,1 5 0,3-4 0,-7 8 0,2-7 0,-3 7 0,0-4 0,-1 1 0,1 3 0,-6-4 0,4 5 0,-17-9 0,16 7 0,-11-7 0,8 8 0,-1 1 0,0-5 0,-3 3 0,3-3 0,0 4 0,-4 0 0,9 1 0,-4 0 0,1-1 0,-2 5 0,0-4 0,-4 8 0,9-7 0,-8 3 0,8-1 0,-4-2 0,1 7 0,3-7 0,-9 7 0,5-3 0,-1 0 0,1 3 0,1-3 0,3 4 0,-9-5 0,9 4 0,-3-4 0,0 5 0,3 0 0,-3 0 0,4 0 0,-4 0 0,-2 0 0,0 0 0,-4 0 0,4 0 0,0 0 0,-4 0 0,10 0 0,-10 0 0,9 0 0,-8 0 0,8 0 0,-9 0 0,4 5 0,0-4 0,-4 8 0,4-8 0,1 8 0,-5-4 0,4 0 0,0 4 0,-4-4 0,9 5 0,-17 4 0,10-4 0,-6 4 0,4-4 0,10-1 0,-5 1 0,0 0 0,5-1 0,-5 0 0,6 1 0,-6-1 0,5 0 0,-5 1 0,6-1 0,-1 0 0,1 5 0,0 0 0,-6 5 0,4 0 0,-3 0 0,4-1 0,-4 1 0,3 0 0,-4 5 0,5-4 0,-1 8 0,2-8 0,-2 9 0,2-10 0,-2 10 0,0-4 0,5 5 0,-10 1 0,13 0 0,-13 0 0,10-1 0,-11 2 0,4 4 0,-4-3 0,9 3 0,-1-11 0,3 3 0,-4-8 0,-1 9 0,6-10 0,-4 5 0,7-6 0,-6 1 0,8-5 0,-4 3 0,0-4 0,-2 6 0,1 4 0,-4-3 0,3 9 0,-4-10 0,-6 11 0,4-5 0,-4 1 0,6-2 0,0-1 0,1-3 0,-1 4 0,-5-5 0,5-1 0,-5-3 0,6 2 0,-7 4 0,5-1 0,-10 6 0,4-1 0,1-5 0,0 5 0,2-6 0,3 0 0,-4 0 0,6-1 0,0 0 0,-1 1 0,1-1 0,0 0 0,-6 1 0,4 0 0,-3 0 0,4 5 0,-5-4 0,4 4 0,-9-4 0,9-2 0,-8 2 0,8-2 0,-10 8 0,0-5 0,-3 5 0,-9-5 0,9 5 0,-16-2 0,9 2 0,-11-3 0,6 5 0,7-10 0,-6 9 0,-7-6 0,11-4 0,-10 3 0,20-6 0,0-2 0,0 2 0,-1-4 0,1 0 0,5 0 0,-4 0 0,4-1 0,0 1 0,-3 0 0,8-1 0,-9 1 0,9 0 0,-3-5 0,5 3 0,-1-7 0,-4 8 0,3-4 0,-8 1 0,3 2 0,-5-7 0,0 8 0,-6-8 0,4 8 0,1-8 0,3 3 0,3-4 0,-5 0 0,0 0 0,0 0 0,0 0 0,0 0 0,0 0 0,-1 0 0,1 0 0,5 0 0,-4 0 0,10 0 0,-10 0 0,9 0 0,-3 0 0,4 0 0,1 0 0,0 0 0,-1 0 0,5 0 0,-8 0 0,11 0 0,-11 0 0,8 0 0,0 0 0,-7 0 0,11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25:27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24575,'16'0'0,"-4"0"0,4 0 0,-5 0 0,0 0 0,1 0 0,-6 0 0,4 0 0,-6 0 0,1 0 0,2 0 0,0 0 0,6 0 0,1 0 0,0 0 0,-1 0 0,-3 0 0,0 0 0,0 0 0,-3 0 0,0 0 0,-3 0 0,1 0 0,0 0 0,-1 0 0,0 0 0,1 0 0,-1 0 0,0 0 0,1 0 0,-1 0 0,0 0 0,1 0 0,-1 0 0,1 0 0,0 0 0,-1 0 0,1 0 0,-1 0 0,1 0 0,-1 0 0,0 0 0,3 0 0,-1 0 0,1 0 0,-3 0 0,1 0 0,-1 0 0,-1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44:5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2307 0 24575,'-28'0'0,"-3"5"0,-20 7 0,-9 12 0,-9 8 0,-18 15-731,42-23 1,-1 1 730,-4 7 0,-2 1 0,1-3 0,0 0 0,0 2 0,1 1 0,-1-4 0,0 0 0,0-1 0,0 2 0,-1 3 0,2-1-75,4-7 1,1 1 74,-1 5 0,2-1 0,-13 2 0,-25 12 0,37-14 0,-29 8 0,20-13 0,2 1 1077,-1-2-1077,9-1 533,-1 1-533,1-4 0,6-4 0,-6 12 0,6-5 0,-1 4 0,2-6 0,7-1 0,5 0 0,2-5 0,9-2 0,1-5 0,5 1 0,-1-1 0,1 0 0,-5 1 0,4-1 0,-8 1 0,7 0 0,-3-1 0,5 1 0,0-1 0,-1 0 0,1-3 0,4 2 0,-3-6 0,6 6 0,-2-3 0,-1 0 0,-1 3 0,-3-2 0,0 3 0,-5 1 0,-1-1 0,0 1 0,1 0 0,5-1 0,0 1 0,0-1 0,3 0 0,2-7 0,3-7 0,0-7 0,0-11 0,0-1 0,0-11 0,0-2 0,4-5 0,-2-8 0,8-1 0,-4-1 0,0 2 0,4 14 0,-9 0 0,3 12 0,-4 2 0,4 9 0,-3 1 0,3 12 0,-4 20 0,0 9 0,-5 12 0,4 2 0,-3-10 0,-1 4 0,4 0 0,-3-9 0,-1 8 0,4-10 0,-4 0 0,5 4 0,0-4 0,0 0 0,0 4 0,0-10 0,0 5 0,0-6 0,0-4 0,0-1 0,0-5 0,0 1 0,0-1 0,0 0 0,0 0 0,0 0 0,0-1 0,0 1 0,0 1 0,0-1 0,0 0 0,0 1 0,0-1 0,0 0 0,0 0 0,0 0 0,0 0 0,0 0 0,0 1 0,0-1 0,0 0 0,4-7 0,10-7 0,1-8 0,14-6 0,2 0 0,1 0 0,4 3 0,0-3 0,2 9 0,6-5 0,-6 5 0,4 0 0,-10 1 0,-1 4 0,-8-2 0,-4 7 0,-5-3 0,8-1 0,-7 4 0,9-8 0,0 4 0,1-5 0,5 0 0,0 0 0,0 0 0,-5 0 0,-6 1 0,-6 4 0,-4 1 0,-1 4 0,0-3 0,-3-2 0,2-3 0,-6 4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0T15:56:14.577"/>
    </inkml:context>
    <inkml:brush xml:id="br0">
      <inkml:brushProperty name="width" value="0.1" units="cm"/>
      <inkml:brushProperty name="height" value="0.1" units="cm"/>
      <inkml:brushProperty name="color" value="#9437FF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2:52.65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18274 4278 16383,'-135'0'0,"14"0"0,56 0 0,0 0 0,-13 0 0,-18 0 0,-33 0 0,-35 0 0,12 0 0,-9 0 0,-20 0 0,55 0 0,-52 0 0,49 0 0,-3 0 0,-28 0 0,57 0 0,-19 0 0,41 0 0,0 0 0,3 0 0,13 0 0,1 0 0,10 0 0,4 0 0,20 0 0,-5 0 0,-8 0 0,2 0 0,-23 0 0,10 0 0,-24 0 0,-3 0 0,-13 0 0,0-10 0,0 8 0,0-17 0,13 8 0,-9-10 0,22 1 0,-23-1 0,23 1 0,-10-1 0,14 2 0,-1-1 0,0-8 0,-13-4 0,10-8 0,-23-2 0,23 2 0,-12-12 0,2 9 0,4-19 0,-21-5 0,8-3 0,-4-20 0,3 8 0,-6-41 0,28 38 0,-25-44 0,30 39 0,-16-26 0,14 14 0,1-10 0,2 20 0,8-7 0,-8 10 0,13 4 0,0-1 0,0 1 0,0-1 0,0 1 0,0 0 0,10-14 0,-6 23 0,17-20 0,-17 23 0,18-1 0,-8 4 0,2 11 0,7 0 0,-16 0 0,16 1 0,-7 9 0,2 3 0,6 0 0,-5 8 0,7-8 0,1 10 0,1 0 0,-1 0 0,0 0 0,-8 1 0,6-1 0,-6 0 0,-1 8 0,7-6 0,-15 14 0,6-13 0,-8 13 0,0-6 0,-1 0 0,1 6 0,-12-7 0,9 9 0,-38-17 0,34 13 0,-22-13 0,17 17 0,-2-1 0,-1-8 0,-8 6 0,9-6 0,-1 8 0,-8 0 0,20 0 0,-9 1 0,1-1 0,-3 9 0,-1-7 0,-8 15 0,20-14 0,-20 6 0,20 0 0,-8-7 0,-1 15 0,9-14 0,-20 14 0,9-6 0,0 1 0,2 5 0,1-6 0,8 8 0,-20-9 0,20 7 0,-9-7 0,1 9 0,8 0 0,-8 0 0,11 0 0,-11 0 0,-4 0 0,1 0 0,-9 0 0,8 0 0,1 0 0,-9 0 0,20 0 0,-20 0 0,20 0 0,-19 0 0,19 0 0,-20 0 0,8 9 0,1-7 0,-9 15 0,9-15 0,-1 15 0,-8-6 0,9-1 0,-1 7 0,-8-7 0,20 8 0,-37 10 0,21-7 0,-13 5 0,9-6 0,20-2 0,-8 0 0,-1 1 0,9-1 0,-9 1 0,12-1 0,-12 0 0,9 0 0,-8 1 0,10-1 0,1 0 0,0 8 0,-1 1 0,-11 11 0,9-2 0,-8 1 0,10-1 0,-10 1 0,8-1 0,-10 12 0,12-10 0,-3 18 0,4-18 0,-4 18 0,4-18 0,-4 18 0,2-7 0,7 10 0,-18 1 0,25 0 0,-26 1 0,20-3 0,-23 4 0,9 8 0,-9-6 0,21 6 0,-4-21 0,6 7 0,-7-18 0,-2 19 0,11-19 0,-8 8 0,17-10 0,-15-1 0,16-8 0,-7 6 0,1-6 0,-4 9 0,0 10 0,-6-8 0,4 18 0,-7-17 0,-15 19 0,11-9 0,-9 2 0,12-6 0,0 1 0,1-8 0,0 8 0,-11-8 0,9-3 0,-8-5 0,11 3 0,-15 8 0,12-2 0,-23 10 0,9 0 0,2-9 0,1 9 0,3-12 0,8-1 0,-9 1 0,12-1 0,0-1 0,-1 1 0,1 0 0,0 0 0,-12 1 0,9-1 0,-8 1 0,9 9 0,-10-6 0,7 6 0,-18-7 0,20-3 0,-19 2 0,19-2 0,-22 14 0,-2-9 0,-4 10 0,-20-9 0,20 8 0,-36-4 0,21 6 0,-24-8 0,12 10 0,16-18 0,-13 15 0,-15-10 0,21-7 0,-18 5 0,41-11 0,1-6 0,-1 6 0,1-8 0,-1-1 0,11 0 0,-8 1 0,9-2 0,0 1 0,-9 1 0,20-2 0,-20 1 0,20-1 0,-9-7 0,12 5 0,0-14 0,-12 15 0,9-7 0,-19 0 0,8 7 0,-12-15 0,1 15 0,-14-14 0,11 14 0,1-15 0,5 6 0,7-8 0,-10 0 0,0 0 0,0 0 0,-1 0 0,1 0 0,-1 0 0,0 0 0,1 0 0,10 0 0,-8 0 0,20 0 0,-20 0 0,20 0 0,-8 0 0,10 0 0,1 0 0,0 0 0,-1 0 0,11 0 0,-19 0 0,25 0 0,-25 0 0,18 0 0,1 0 0,-16 0 0,23 0 0,-12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24575,'0'114'0,"0"-1"0,0 44 0,0-31 0,0 1-849,0 25 849,0-36 0,0 8-753,0 5 1,0 6 752,0 25 0,0 5 0,0 7 0,0 8 0,0-24 0,0 9 0,0-4 0,0 43 0,0 0-633,0-42 0,0 4 0,0-6 633,2 44 0,-4-7 0,-6 7 0,0-1 0,6 3 0,1 2 0,-3-56 0,-4 3 0,4-1 0,2-6 0,4-2 0,-2-1 0,0 1 0,0 0 0,0 0 0,0-3 0,0 3 0,0-4-846,0 48 0,0-1 846,6 0 0,2-3 0,5-10 0,5-5 0,5-6 0,2-2 0,-1 9 0,1-3 0,4-17 0,-1-2-405,-3 11 0,-2-2 405,-1-20 0,1-2 0,1 9 0,-5-2 0,-3-7 0,-3 2 0,3 7 0,-2 2 0,1 0 0,1 2 0,-1 11 0,1-1 0,0-5 0,-3-5 0,-3-22 0,-2 5 0,7 47 0,-1-2 0,-10-62 0,-4 2 0,8 64 0,-1 3 0,-5-68 0,-4-1 0,2 28 0,0-1 89,0-27 1,0 2-90,0 26 0,0 4 0,0-13 0,0 2 0,0 9 0,0 4 357,0 8 0,0 1-357,0 4 0,0 0 0,0 13 0,0-3 0,0-8 0,0-2 0,0-2 0,0-2 0,0-7 0,0-9 608,0-29 1,0-7-609,0 15 0,0-6 1244,0 53-1244,0 1 0,0-12 1010,0-44-1010,0-20 1726,0-25-1726,0-20 607,0-19-607,0-2 58,0-11-58,0 0 0,0-6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11976 272 24575,'-27'-15'0,"7"0"0,-21-4 0,20 5 0,-27-5 0,15 7 0,-25-1 0,13-3 0,-12 13 0,5-8 0,-1 11 0,3 0 0,7 0 0,-1 0 0,-7 0 0,0 0 0,-25 0 0,6 0 0,-23 7-559,7 2 559,-10 5 0,18 0 0,17-5 0,1-1 0,-26 6 0,20-5 0,-2-2 0,14-2 0,2-1 0,-6 0 0,0-1-542,-4-2 0,-2-2 542,0 1 0,0 0 0,-5 0 0,1 0 0,-2 1 0,2-2 0,-1-2 0,0-1 0,0-4 0,0-2 0,-5-3 0,0-1-747,4 2 1,-1-2 746,-4-2 0,1-1 0,0 7 0,1 2 0,-3-9 0,0 1 0,1 5 0,0 2 0,-5-4 0,2 1 0,6 6 0,3 2 0,0-4 0,0 1 0,1 6 0,0 1-336,9-4 0,0 0 336,-3 4 0,0 0 0,-2 0 0,1 0 0,6 0 0,-2 0 0,-3 0 0,-1 0 0,5 0 0,2 0 0,-2 0 0,0 0 0,1 0 0,0 0 0,2 0 0,4 0 0,-37 0 0,34 0 0,-1 0 0,-29 0 0,29 0 0,-2 0 0,5 0 0,1 0 0,-46 0 0,42 0 0,-2 0 0,4 0 0,0 0 0,-5 0 0,0 0 0,1 0 0,-1 0 0,0 0 0,2 0 0,-2 0 0,1 0 0,-5 0 0,-1 0 0,5 0 0,-1 0 0,-3 0 0,1 0 0,7 0 0,1 0 0,-3 0 0,1 0 0,-26 0 0,15 0 0,1 0 0,-5 0 0,14 3 0,0 1 0,-21 3 0,-17 9 0,12-2 0,28-7 0,1 1 0,-29 6 0,2 0 0,26-3 0,-1 1 0,-21 4 0,28-5 0,-3 0 0,-3-3 0,-1 0 0,-29 6 0,-14 0 0,38-8 0,-1-3 0,-24 3 0,23-6 0,-2 0 0,12 0 0,1 0 0,-46 0 0,39 0 0,2 0 0,-25 0 244,-11 0-244,16 0 0,-3 0 0,-5 0 0,8 0 0,8 0 974,2 0-974,13 0 1540,-3 0-1540,-42 0 0,35 0 0,-27 0 783,48 0-783,17 0 267,-5 0-267,12 0 0,4 0 0,1 0 0,5 0 0,-1 0 0,1 0 0,0 0 0,0 0 0,0 0 0,0 0 0,-3 0 0,1 0 0,-7 0 0,8 0 0,-4 0 0,5 0 0,-1 0 0,1 0 0,0 0 0,-9 0 0,-4 0 0,-9 0 0,-5 0 0,-3 0 0,-6 0 0,0 0 0,2 0 0,-2 0 0,0 0 0,0 0 0,7 0 0,-5 0 0,4 0 0,-6 0 0,1 0 0,-7 0 0,4 0 0,-4 0 0,6 0 0,7 0 0,-6 0 0,18 0 0,-5 0 0,12 0 0,4 0 0,1 0 0,5 0 0,0 0 0,0 0 0,0 0 0,-4 0 0,-2 0 0,0 0 0,-2-5 0,2 4 0,-10-3 0,5 4 0,-5 0 0,6 0 0,4 0 0,1 0 0,5 0 0,-1-5 0,1 4 0,1-3 0,-5 4 0,-2 0 0,0 0 0,1 0 0,5 0 0,-1-9 0,1 7 0,-1-7 0,1 9 0,0 0 0,0 0 0,-5 0 0,4 0 0,-4 0 0,5 0 0,0 0 0,-4 0 0,-2 0 0,0 0 0,-4 0 0,9 0 0,-4 0 0,5 0 0,0 0 0,-1 0 0,1 0 0,0 0 0,-5 0 0,0 0 0,-4 0 0,3 0 0,1 0 0,0 0 0,4 0 0,-4 0 0,5 0 0,3 0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1114 39 24575,'-148'0'0,"1"0"0,-1 0 0,-60 0 0,60 0 0,134 0 0,-1 0 0,1 0 0,-2 0 0,1 0 0,-11 0 0,-1 0 0,-8-18 0,0 14 0,8-13 0,1 17 0,11 0 0,-1 0 0,1 0 0,5 0 0,2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1173 0 24575,'-31'0'0,"-12"0"0,-6 0 0,-9 0 0,-1 0 0,1 0 0,9 0 0,-7 0 0,19 0 0,-10 0 0,12 0 0,-12 0 0,10 0 0,-10 0 0,12 0 0,8 0 0,-18 0 0,26 0 0,-36 0 0,16 0 0,-2 0 0,-2 0 0,16 0 0,-10 0 0,2 0 0,8 0 0,3 0 0,7 0 0,1 0 0,1 0 0,7 0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1127 1 24575,'-56'0'0,"-7"0"0,25 0 0,-19 0 0,8 0 0,-9 0 0,9 0 0,2 0 0,20 0 0,4 0 0,-3 0 0,9 0 0,-9 0 0,9 0 0,1 0 0,1 0 0,-9 0 0,-1 0 0,-8 0 0,6 0 0,3 0 0,-1 0 0,-2 0 0,-1 0 0,-5 0 0,16 0 0,-16 0 0,13 0 0,-5 0 0,9 0 0,-9 0 0,7 0 0,-7 0 0,0 0 0,7 0 0,-7 0 0,9 0 0,1 0 0,5 0 0,2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1134 0 24575,'-43'0'0,"0"0"0,-13 0 0,13 0 0,-25 0 0,21 0 0,-25 0 0,12 0 0,-24 0 0,33 0 0,-29 0 0,30 0 0,-23 0 0,15 0 0,0 0 0,9 0 0,4 0 0,10 0 0,8 0 0,1 0 0,11 0 0,-1 0 0,1 0 0,5 0 0,2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21:03:3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1098 0 24575,'-43'0'0,"0"0"0,-1 0 0,-5 0 0,-12 0 0,3 0 0,0 0 0,-1 0 0,1 0 0,-1 0 0,-1 11 0,1-9 0,1 9 0,9-11 0,-7 0 0,17 0 0,-6 0 0,18 0 0,-7 0 0,15 6 0,-6-4 0,9 7 0,0-9 0,1 0 0,-1 0 0,1 0 0,7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8EF1-E131-3E4C-9B13-21DD2B2EF203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972A-A78F-7441-968E-D9428EEDA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5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5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8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A6AF-39D5-C0E8-51DD-00BC10F1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FEDA-4028-E550-DB0B-A6EDDA0E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7B3A-4FA4-C381-EA66-D2B9E770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CCC-3A8A-320C-0CC2-683A02EE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4DD3-A722-31B4-F20B-34865AD6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4DB1-6DBB-5193-E0D8-C3805343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E9A6A-07AA-8694-7BBA-2391FA189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A189-09F8-837C-6F01-8462315C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E989-B11A-D630-46F8-299A9717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9B45F-BC33-1655-410E-B45BBAEA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1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2CAB0-B92C-15BC-1AED-328303E99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05985-A7EB-BF6E-1F93-B6F317EB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B2FA5-35F2-C4E0-2327-3EDCBCE6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CA76-AD0B-B16D-6767-31693B91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04824-7A6E-B121-CAE0-C13AD0C7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F3E8-A5AB-0E69-AEF9-910A9374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34B0D-A913-7A4A-3A6E-0E42EFD6B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41389-474D-8B94-1F5C-32CCAB2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CD90-B3BE-FFEE-4101-1854289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C7F8-8F91-0DA1-ECA9-9A6EBAE1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0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672A-85AA-C717-E028-77AD0D71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9F83-22D8-75C7-3CB6-B8A7CEAC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36D-45A6-40C5-8963-A1B1A13B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54EDE-137F-4FF9-F256-75752181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AABA-60F5-7B2F-3138-5F88F145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0BB3-9207-3323-31F5-7E8BCD41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ABEE-B48B-EAFA-BC4B-3E7EF9EB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0269-142F-D1E4-F4E6-860919060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FE76-6AF5-0D78-32F6-937F71A4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C964-519F-06E4-6320-69A68C94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13E5-3278-6522-931D-BB6939C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1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F598-B745-CDE9-9AAB-811AA7A1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A6F30-1D70-AB18-F0C2-259CAE0C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088DF-5A30-FB41-AB2C-6A6E1B3D6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0F01E-5438-6B6C-F288-F8B71A48C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116A4-A570-6ABB-995A-504A1EBFD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B0976-E6F4-360E-B29E-A5E78F7D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4FB-E85F-F198-E9FA-B3BA416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FBE31-6A96-AAD5-AB1D-98B24A5D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6B74-B90B-DB6C-1269-4FA37160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FDF0E-C6AA-87A4-4343-D66B1D14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0A9B6-7FB0-1436-B535-DDC68730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00B75-1280-EA83-86E6-92E5E4FE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048E3-F36D-E0A0-DAD6-540D5DEF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F4C-E016-383F-A409-0CBE7478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FA057-E1A1-D1F1-7AB6-BB554E41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8A9-F02B-705B-DB13-01EBF69C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431E-DB0A-534C-10DA-DC9A3C82F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4C2AB-C396-0E47-683F-5AF20C38C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1AF83-7D74-D7EB-9759-5DE41861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C69D-56C2-9A08-CE16-A80B358B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1E11D-3E25-D85B-A71A-A1966FC8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E4D9-D8D8-B4DD-6D5A-39E3E6D4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3AE28-E6EF-E437-E1E2-6FEE72F7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27DC-C154-F1DF-5F85-4E7692851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435D8-1622-4817-8DDA-ADCEAE49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4E9B-2562-E7E1-569B-F54D552D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27342-3BA9-1D55-418B-78E7189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3F8BF-C86F-4236-8D46-264BBA85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D56A4-09F0-BAAE-A659-BAAC6CEF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1A2D-1BD3-0110-B0A7-371530430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33D7-8B9B-A54E-B8FB-4D65A464CF76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7D4D-0D49-1394-2E54-BCAA04A3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9AD5-1485-A72A-D274-0640E8C4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EB70E-7ACD-BB42-93A1-817EB1055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9" Type="http://schemas.openxmlformats.org/officeDocument/2006/relationships/image" Target="../media/image29.png"/><Relationship Id="rId21" Type="http://schemas.openxmlformats.org/officeDocument/2006/relationships/customXml" Target="../ink/ink15.xml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image" Target="../media/image33.png"/><Relationship Id="rId50" Type="http://schemas.openxmlformats.org/officeDocument/2006/relationships/customXml" Target="../ink/ink35.xml"/><Relationship Id="rId55" Type="http://schemas.openxmlformats.org/officeDocument/2006/relationships/image" Target="../media/image37.png"/><Relationship Id="rId7" Type="http://schemas.openxmlformats.org/officeDocument/2006/relationships/image" Target="../media/image23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9" Type="http://schemas.openxmlformats.org/officeDocument/2006/relationships/customXml" Target="../ink/ink23.xml"/><Relationship Id="rId11" Type="http://schemas.openxmlformats.org/officeDocument/2006/relationships/image" Target="../media/image25.png"/><Relationship Id="rId24" Type="http://schemas.openxmlformats.org/officeDocument/2006/relationships/customXml" Target="../ink/ink18.xml"/><Relationship Id="rId32" Type="http://schemas.openxmlformats.org/officeDocument/2006/relationships/customXml" Target="../ink/ink26.xml"/><Relationship Id="rId37" Type="http://schemas.openxmlformats.org/officeDocument/2006/relationships/image" Target="../media/image28.png"/><Relationship Id="rId40" Type="http://schemas.openxmlformats.org/officeDocument/2006/relationships/customXml" Target="../ink/ink30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customXml" Target="../ink/ink39.xml"/><Relationship Id="rId5" Type="http://schemas.openxmlformats.org/officeDocument/2006/relationships/image" Target="../media/image15.png"/><Relationship Id="rId61" Type="http://schemas.openxmlformats.org/officeDocument/2006/relationships/image" Target="../media/image40.png"/><Relationship Id="rId19" Type="http://schemas.openxmlformats.org/officeDocument/2006/relationships/customXml" Target="../ink/ink13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35" Type="http://schemas.openxmlformats.org/officeDocument/2006/relationships/image" Target="../media/image3.png"/><Relationship Id="rId43" Type="http://schemas.openxmlformats.org/officeDocument/2006/relationships/image" Target="../media/image31.png"/><Relationship Id="rId48" Type="http://schemas.openxmlformats.org/officeDocument/2006/relationships/customXml" Target="../ink/ink34.xml"/><Relationship Id="rId56" Type="http://schemas.openxmlformats.org/officeDocument/2006/relationships/customXml" Target="../ink/ink38.xml"/><Relationship Id="rId8" Type="http://schemas.openxmlformats.org/officeDocument/2006/relationships/customXml" Target="../ink/ink4.xml"/><Relationship Id="rId51" Type="http://schemas.openxmlformats.org/officeDocument/2006/relationships/image" Target="../media/image3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2.png"/><Relationship Id="rId38" Type="http://schemas.openxmlformats.org/officeDocument/2006/relationships/customXml" Target="../ink/ink29.xml"/><Relationship Id="rId46" Type="http://schemas.openxmlformats.org/officeDocument/2006/relationships/customXml" Target="../ink/ink33.xml"/><Relationship Id="rId59" Type="http://schemas.openxmlformats.org/officeDocument/2006/relationships/image" Target="../media/image39.png"/><Relationship Id="rId20" Type="http://schemas.openxmlformats.org/officeDocument/2006/relationships/customXml" Target="../ink/ink14.xml"/><Relationship Id="rId41" Type="http://schemas.openxmlformats.org/officeDocument/2006/relationships/image" Target="../media/image30.png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28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customXml" Target="../ink/ink32.xml"/><Relationship Id="rId52" Type="http://schemas.openxmlformats.org/officeDocument/2006/relationships/customXml" Target="../ink/ink36.xml"/><Relationship Id="rId60" Type="http://schemas.openxmlformats.org/officeDocument/2006/relationships/customXml" Target="../ink/ink40.xml"/><Relationship Id="rId4" Type="http://schemas.openxmlformats.org/officeDocument/2006/relationships/customXml" Target="../ink/ink2.xml"/><Relationship Id="rId9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8.xml"/><Relationship Id="rId21" Type="http://schemas.openxmlformats.org/officeDocument/2006/relationships/image" Target="../media/image1770.png"/><Relationship Id="rId42" Type="http://schemas.openxmlformats.org/officeDocument/2006/relationships/customXml" Target="../ink/ink373.xml"/><Relationship Id="rId47" Type="http://schemas.openxmlformats.org/officeDocument/2006/relationships/image" Target="../media/image188.png"/><Relationship Id="rId63" Type="http://schemas.openxmlformats.org/officeDocument/2006/relationships/image" Target="../media/image196.png"/><Relationship Id="rId68" Type="http://schemas.openxmlformats.org/officeDocument/2006/relationships/customXml" Target="../ink/ink387.xml"/><Relationship Id="rId16" Type="http://schemas.openxmlformats.org/officeDocument/2006/relationships/image" Target="../media/image1740.png"/><Relationship Id="rId11" Type="http://schemas.openxmlformats.org/officeDocument/2006/relationships/customXml" Target="../ink/ink350.xml"/><Relationship Id="rId24" Type="http://schemas.openxmlformats.org/officeDocument/2006/relationships/customXml" Target="../ink/ink357.xml"/><Relationship Id="rId32" Type="http://schemas.openxmlformats.org/officeDocument/2006/relationships/customXml" Target="../ink/ink364.xml"/><Relationship Id="rId37" Type="http://schemas.openxmlformats.org/officeDocument/2006/relationships/customXml" Target="../ink/ink368.xml"/><Relationship Id="rId40" Type="http://schemas.openxmlformats.org/officeDocument/2006/relationships/customXml" Target="../ink/ink371.xml"/><Relationship Id="rId45" Type="http://schemas.openxmlformats.org/officeDocument/2006/relationships/image" Target="../media/image187.png"/><Relationship Id="rId53" Type="http://schemas.openxmlformats.org/officeDocument/2006/relationships/image" Target="../media/image180.png"/><Relationship Id="rId58" Type="http://schemas.openxmlformats.org/officeDocument/2006/relationships/customXml" Target="../ink/ink382.xml"/><Relationship Id="rId66" Type="http://schemas.openxmlformats.org/officeDocument/2006/relationships/customXml" Target="../ink/ink386.xml"/><Relationship Id="rId74" Type="http://schemas.openxmlformats.org/officeDocument/2006/relationships/customXml" Target="../ink/ink390.xml"/><Relationship Id="rId79" Type="http://schemas.openxmlformats.org/officeDocument/2006/relationships/image" Target="../media/image201.png"/><Relationship Id="rId5" Type="http://schemas.openxmlformats.org/officeDocument/2006/relationships/customXml" Target="../ink/ink347.xml"/><Relationship Id="rId61" Type="http://schemas.openxmlformats.org/officeDocument/2006/relationships/image" Target="../media/image195.png"/><Relationship Id="rId19" Type="http://schemas.openxmlformats.org/officeDocument/2006/relationships/image" Target="../media/image185.png"/><Relationship Id="rId14" Type="http://schemas.openxmlformats.org/officeDocument/2006/relationships/image" Target="../media/image1750.png"/><Relationship Id="rId22" Type="http://schemas.openxmlformats.org/officeDocument/2006/relationships/customXml" Target="../ink/ink356.xml"/><Relationship Id="rId27" Type="http://schemas.openxmlformats.org/officeDocument/2006/relationships/customXml" Target="../ink/ink359.xml"/><Relationship Id="rId30" Type="http://schemas.openxmlformats.org/officeDocument/2006/relationships/customXml" Target="../ink/ink362.xml"/><Relationship Id="rId35" Type="http://schemas.openxmlformats.org/officeDocument/2006/relationships/image" Target="../media/image530.png"/><Relationship Id="rId43" Type="http://schemas.openxmlformats.org/officeDocument/2006/relationships/customXml" Target="../ink/ink374.xml"/><Relationship Id="rId48" Type="http://schemas.openxmlformats.org/officeDocument/2006/relationships/customXml" Target="../ink/ink377.xml"/><Relationship Id="rId56" Type="http://schemas.openxmlformats.org/officeDocument/2006/relationships/customXml" Target="../ink/ink381.xml"/><Relationship Id="rId64" Type="http://schemas.openxmlformats.org/officeDocument/2006/relationships/customXml" Target="../ink/ink385.xml"/><Relationship Id="rId69" Type="http://schemas.openxmlformats.org/officeDocument/2006/relationships/image" Target="../media/image199.png"/><Relationship Id="rId77" Type="http://schemas.openxmlformats.org/officeDocument/2006/relationships/image" Target="../media/image200.png"/><Relationship Id="rId8" Type="http://schemas.openxmlformats.org/officeDocument/2006/relationships/image" Target="../media/image1700.png"/><Relationship Id="rId51" Type="http://schemas.openxmlformats.org/officeDocument/2006/relationships/image" Target="../media/image179.png"/><Relationship Id="rId72" Type="http://schemas.openxmlformats.org/officeDocument/2006/relationships/customXml" Target="../ink/ink389.xml"/><Relationship Id="rId3" Type="http://schemas.openxmlformats.org/officeDocument/2006/relationships/customXml" Target="../ink/ink346.xml"/><Relationship Id="rId12" Type="http://schemas.openxmlformats.org/officeDocument/2006/relationships/image" Target="../media/image184.png"/><Relationship Id="rId17" Type="http://schemas.openxmlformats.org/officeDocument/2006/relationships/customXml" Target="../ink/ink353.xml"/><Relationship Id="rId25" Type="http://schemas.openxmlformats.org/officeDocument/2006/relationships/image" Target="../media/image520.png"/><Relationship Id="rId33" Type="http://schemas.openxmlformats.org/officeDocument/2006/relationships/customXml" Target="../ink/ink365.xml"/><Relationship Id="rId38" Type="http://schemas.openxmlformats.org/officeDocument/2006/relationships/customXml" Target="../ink/ink369.xml"/><Relationship Id="rId46" Type="http://schemas.openxmlformats.org/officeDocument/2006/relationships/customXml" Target="../ink/ink376.xml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20" Type="http://schemas.openxmlformats.org/officeDocument/2006/relationships/customXml" Target="../ink/ink355.xml"/><Relationship Id="rId41" Type="http://schemas.openxmlformats.org/officeDocument/2006/relationships/customXml" Target="../ink/ink372.xml"/><Relationship Id="rId54" Type="http://schemas.openxmlformats.org/officeDocument/2006/relationships/customXml" Target="../ink/ink380.xml"/><Relationship Id="rId62" Type="http://schemas.openxmlformats.org/officeDocument/2006/relationships/customXml" Target="../ink/ink384.xml"/><Relationship Id="rId70" Type="http://schemas.openxmlformats.org/officeDocument/2006/relationships/customXml" Target="../ink/ink388.xml"/><Relationship Id="rId75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5" Type="http://schemas.openxmlformats.org/officeDocument/2006/relationships/customXml" Target="../ink/ink352.xml"/><Relationship Id="rId23" Type="http://schemas.openxmlformats.org/officeDocument/2006/relationships/image" Target="../media/image186.png"/><Relationship Id="rId28" Type="http://schemas.openxmlformats.org/officeDocument/2006/relationships/customXml" Target="../ink/ink360.xml"/><Relationship Id="rId36" Type="http://schemas.openxmlformats.org/officeDocument/2006/relationships/customXml" Target="../ink/ink367.xml"/><Relationship Id="rId49" Type="http://schemas.openxmlformats.org/officeDocument/2006/relationships/image" Target="../media/image189.png"/><Relationship Id="rId57" Type="http://schemas.openxmlformats.org/officeDocument/2006/relationships/image" Target="../media/image193.png"/><Relationship Id="rId10" Type="http://schemas.openxmlformats.org/officeDocument/2006/relationships/image" Target="../media/image1710.png"/><Relationship Id="rId31" Type="http://schemas.openxmlformats.org/officeDocument/2006/relationships/customXml" Target="../ink/ink363.xml"/><Relationship Id="rId44" Type="http://schemas.openxmlformats.org/officeDocument/2006/relationships/customXml" Target="../ink/ink375.xml"/><Relationship Id="rId52" Type="http://schemas.openxmlformats.org/officeDocument/2006/relationships/customXml" Target="../ink/ink379.xml"/><Relationship Id="rId60" Type="http://schemas.openxmlformats.org/officeDocument/2006/relationships/customXml" Target="../ink/ink383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392.xml"/><Relationship Id="rId4" Type="http://schemas.openxmlformats.org/officeDocument/2006/relationships/image" Target="../media/image182.png"/><Relationship Id="rId9" Type="http://schemas.openxmlformats.org/officeDocument/2006/relationships/customXml" Target="../ink/ink349.xml"/><Relationship Id="rId13" Type="http://schemas.openxmlformats.org/officeDocument/2006/relationships/customXml" Target="../ink/ink351.xml"/><Relationship Id="rId18" Type="http://schemas.openxmlformats.org/officeDocument/2006/relationships/customXml" Target="../ink/ink354.xml"/><Relationship Id="rId39" Type="http://schemas.openxmlformats.org/officeDocument/2006/relationships/customXml" Target="../ink/ink370.xml"/><Relationship Id="rId34" Type="http://schemas.openxmlformats.org/officeDocument/2006/relationships/customXml" Target="../ink/ink366.xml"/><Relationship Id="rId50" Type="http://schemas.openxmlformats.org/officeDocument/2006/relationships/customXml" Target="../ink/ink378.xml"/><Relationship Id="rId55" Type="http://schemas.openxmlformats.org/officeDocument/2006/relationships/image" Target="../media/image192.png"/><Relationship Id="rId76" Type="http://schemas.openxmlformats.org/officeDocument/2006/relationships/customXml" Target="../ink/ink391.xml"/><Relationship Id="rId7" Type="http://schemas.openxmlformats.org/officeDocument/2006/relationships/customXml" Target="../ink/ink348.xml"/><Relationship Id="rId71" Type="http://schemas.openxmlformats.org/officeDocument/2006/relationships/image" Target="../media/image181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6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3.xml"/><Relationship Id="rId63" Type="http://schemas.openxmlformats.org/officeDocument/2006/relationships/image" Target="../media/image196.png"/><Relationship Id="rId68" Type="http://schemas.openxmlformats.org/officeDocument/2006/relationships/customXml" Target="../ink/ink406.xml"/><Relationship Id="rId84" Type="http://schemas.openxmlformats.org/officeDocument/2006/relationships/customXml" Target="../ink/ink416.xml"/><Relationship Id="rId89" Type="http://schemas.openxmlformats.org/officeDocument/2006/relationships/customXml" Target="../ink/ink421.xml"/><Relationship Id="rId21" Type="http://schemas.openxmlformats.org/officeDocument/2006/relationships/image" Target="../media/image1770.png"/><Relationship Id="rId112" Type="http://schemas.openxmlformats.org/officeDocument/2006/relationships/customXml" Target="../ink/ink438.xml"/><Relationship Id="rId47" Type="http://schemas.openxmlformats.org/officeDocument/2006/relationships/image" Target="../media/image188.png"/><Relationship Id="rId16" Type="http://schemas.openxmlformats.org/officeDocument/2006/relationships/image" Target="../media/image1740.png"/><Relationship Id="rId107" Type="http://schemas.openxmlformats.org/officeDocument/2006/relationships/customXml" Target="../ink/ink433.xml"/><Relationship Id="rId11" Type="http://schemas.openxmlformats.org/officeDocument/2006/relationships/customXml" Target="../ink/ink397.xml"/><Relationship Id="rId58" Type="http://schemas.openxmlformats.org/officeDocument/2006/relationships/customXml" Target="../ink/ink401.xml"/><Relationship Id="rId74" Type="http://schemas.openxmlformats.org/officeDocument/2006/relationships/customXml" Target="../ink/ink409.xml"/><Relationship Id="rId79" Type="http://schemas.openxmlformats.org/officeDocument/2006/relationships/image" Target="../media/image201.png"/><Relationship Id="rId102" Type="http://schemas.openxmlformats.org/officeDocument/2006/relationships/image" Target="../media/image184.png"/><Relationship Id="rId123" Type="http://schemas.openxmlformats.org/officeDocument/2006/relationships/customXml" Target="../ink/ink449.xml"/><Relationship Id="rId128" Type="http://schemas.openxmlformats.org/officeDocument/2006/relationships/customXml" Target="../ink/ink454.xml"/><Relationship Id="rId5" Type="http://schemas.openxmlformats.org/officeDocument/2006/relationships/customXml" Target="../ink/ink394.xml"/><Relationship Id="rId90" Type="http://schemas.openxmlformats.org/officeDocument/2006/relationships/customXml" Target="../ink/ink422.xml"/><Relationship Id="rId95" Type="http://schemas.openxmlformats.org/officeDocument/2006/relationships/customXml" Target="../ink/ink426.xml"/><Relationship Id="rId64" Type="http://schemas.openxmlformats.org/officeDocument/2006/relationships/customXml" Target="../ink/ink404.xml"/><Relationship Id="rId69" Type="http://schemas.openxmlformats.org/officeDocument/2006/relationships/image" Target="../media/image199.png"/><Relationship Id="rId113" Type="http://schemas.openxmlformats.org/officeDocument/2006/relationships/customXml" Target="../ink/ink439.xml"/><Relationship Id="rId118" Type="http://schemas.openxmlformats.org/officeDocument/2006/relationships/customXml" Target="../ink/ink444.xml"/><Relationship Id="rId80" Type="http://schemas.openxmlformats.org/officeDocument/2006/relationships/customXml" Target="../ink/ink412.xml"/><Relationship Id="rId85" Type="http://schemas.openxmlformats.org/officeDocument/2006/relationships/customXml" Target="../ink/ink417.xml"/><Relationship Id="rId3" Type="http://schemas.openxmlformats.org/officeDocument/2006/relationships/customXml" Target="../ink/ink393.xml"/><Relationship Id="rId12" Type="http://schemas.openxmlformats.org/officeDocument/2006/relationships/image" Target="../media/image179.png"/><Relationship Id="rId59" Type="http://schemas.openxmlformats.org/officeDocument/2006/relationships/image" Target="../media/image194.png"/><Relationship Id="rId67" Type="http://schemas.openxmlformats.org/officeDocument/2006/relationships/image" Target="../media/image198.png"/><Relationship Id="rId103" Type="http://schemas.openxmlformats.org/officeDocument/2006/relationships/customXml" Target="../ink/ink430.xml"/><Relationship Id="rId108" Type="http://schemas.openxmlformats.org/officeDocument/2006/relationships/customXml" Target="../ink/ink434.xml"/><Relationship Id="rId25" Type="http://schemas.openxmlformats.org/officeDocument/2006/relationships/image" Target="../media/image520.png"/><Relationship Id="rId116" Type="http://schemas.openxmlformats.org/officeDocument/2006/relationships/customXml" Target="../ink/ink442.xml"/><Relationship Id="rId124" Type="http://schemas.openxmlformats.org/officeDocument/2006/relationships/customXml" Target="../ink/ink450.xml"/><Relationship Id="rId129" Type="http://schemas.openxmlformats.org/officeDocument/2006/relationships/customXml" Target="../ink/ink455.xml"/><Relationship Id="rId62" Type="http://schemas.openxmlformats.org/officeDocument/2006/relationships/customXml" Target="../ink/ink403.xml"/><Relationship Id="rId70" Type="http://schemas.openxmlformats.org/officeDocument/2006/relationships/customXml" Target="../ink/ink407.xml"/><Relationship Id="rId75" Type="http://schemas.openxmlformats.org/officeDocument/2006/relationships/image" Target="../media/image191.png"/><Relationship Id="rId83" Type="http://schemas.openxmlformats.org/officeDocument/2006/relationships/customXml" Target="../ink/ink415.xml"/><Relationship Id="rId88" Type="http://schemas.openxmlformats.org/officeDocument/2006/relationships/customXml" Target="../ink/ink420.xml"/><Relationship Id="rId91" Type="http://schemas.openxmlformats.org/officeDocument/2006/relationships/customXml" Target="../ink/ink423.xml"/><Relationship Id="rId96" Type="http://schemas.openxmlformats.org/officeDocument/2006/relationships/image" Target="../media/image183.png"/><Relationship Id="rId111" Type="http://schemas.openxmlformats.org/officeDocument/2006/relationships/customXml" Target="../ink/ink4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399.xml"/><Relationship Id="rId57" Type="http://schemas.openxmlformats.org/officeDocument/2006/relationships/image" Target="../media/image193.png"/><Relationship Id="rId106" Type="http://schemas.openxmlformats.org/officeDocument/2006/relationships/customXml" Target="../ink/ink432.xml"/><Relationship Id="rId23" Type="http://schemas.openxmlformats.org/officeDocument/2006/relationships/image" Target="../media/image186.png"/><Relationship Id="rId114" Type="http://schemas.openxmlformats.org/officeDocument/2006/relationships/customXml" Target="../ink/ink440.xml"/><Relationship Id="rId119" Type="http://schemas.openxmlformats.org/officeDocument/2006/relationships/customXml" Target="../ink/ink445.xml"/><Relationship Id="rId127" Type="http://schemas.openxmlformats.org/officeDocument/2006/relationships/customXml" Target="../ink/ink453.xml"/><Relationship Id="rId49" Type="http://schemas.openxmlformats.org/officeDocument/2006/relationships/image" Target="../media/image189.png"/><Relationship Id="rId10" Type="http://schemas.openxmlformats.org/officeDocument/2006/relationships/image" Target="../media/image205.png"/><Relationship Id="rId60" Type="http://schemas.openxmlformats.org/officeDocument/2006/relationships/customXml" Target="../ink/ink402.xml"/><Relationship Id="rId65" Type="http://schemas.openxmlformats.org/officeDocument/2006/relationships/image" Target="../media/image197.png"/><Relationship Id="rId73" Type="http://schemas.openxmlformats.org/officeDocument/2006/relationships/image" Target="../media/image190.png"/><Relationship Id="rId78" Type="http://schemas.openxmlformats.org/officeDocument/2006/relationships/customXml" Target="../ink/ink411.xml"/><Relationship Id="rId81" Type="http://schemas.openxmlformats.org/officeDocument/2006/relationships/customXml" Target="../ink/ink413.xml"/><Relationship Id="rId86" Type="http://schemas.openxmlformats.org/officeDocument/2006/relationships/customXml" Target="../ink/ink418.xml"/><Relationship Id="rId94" Type="http://schemas.openxmlformats.org/officeDocument/2006/relationships/image" Target="../media/image182.png"/><Relationship Id="rId99" Type="http://schemas.openxmlformats.org/officeDocument/2006/relationships/customXml" Target="../ink/ink428.xml"/><Relationship Id="rId101" Type="http://schemas.openxmlformats.org/officeDocument/2006/relationships/customXml" Target="../ink/ink429.xml"/><Relationship Id="rId122" Type="http://schemas.openxmlformats.org/officeDocument/2006/relationships/customXml" Target="../ink/ink448.xml"/><Relationship Id="rId130" Type="http://schemas.openxmlformats.org/officeDocument/2006/relationships/customXml" Target="../ink/ink456.xml"/><Relationship Id="rId4" Type="http://schemas.openxmlformats.org/officeDocument/2006/relationships/image" Target="../media/image202.png"/><Relationship Id="rId9" Type="http://schemas.openxmlformats.org/officeDocument/2006/relationships/customXml" Target="../ink/ink396.xml"/><Relationship Id="rId13" Type="http://schemas.openxmlformats.org/officeDocument/2006/relationships/customXml" Target="../ink/ink398.xml"/><Relationship Id="rId109" Type="http://schemas.openxmlformats.org/officeDocument/2006/relationships/customXml" Target="../ink/ink435.xml"/><Relationship Id="rId55" Type="http://schemas.openxmlformats.org/officeDocument/2006/relationships/image" Target="../media/image192.png"/><Relationship Id="rId76" Type="http://schemas.openxmlformats.org/officeDocument/2006/relationships/customXml" Target="../ink/ink410.xml"/><Relationship Id="rId97" Type="http://schemas.openxmlformats.org/officeDocument/2006/relationships/customXml" Target="../ink/ink427.xml"/><Relationship Id="rId104" Type="http://schemas.openxmlformats.org/officeDocument/2006/relationships/image" Target="../media/image1750.png"/><Relationship Id="rId120" Type="http://schemas.openxmlformats.org/officeDocument/2006/relationships/customXml" Target="../ink/ink446.xml"/><Relationship Id="rId125" Type="http://schemas.openxmlformats.org/officeDocument/2006/relationships/customXml" Target="../ink/ink451.xml"/><Relationship Id="rId7" Type="http://schemas.openxmlformats.org/officeDocument/2006/relationships/customXml" Target="../ink/ink395.xml"/><Relationship Id="rId71" Type="http://schemas.openxmlformats.org/officeDocument/2006/relationships/image" Target="../media/image181.png"/><Relationship Id="rId92" Type="http://schemas.openxmlformats.org/officeDocument/2006/relationships/customXml" Target="../ink/ink424.xml"/><Relationship Id="rId2" Type="http://schemas.openxmlformats.org/officeDocument/2006/relationships/notesSlide" Target="../notesSlides/notesSlide2.xml"/><Relationship Id="rId66" Type="http://schemas.openxmlformats.org/officeDocument/2006/relationships/customXml" Target="../ink/ink405.xml"/><Relationship Id="rId87" Type="http://schemas.openxmlformats.org/officeDocument/2006/relationships/customXml" Target="../ink/ink419.xml"/><Relationship Id="rId110" Type="http://schemas.openxmlformats.org/officeDocument/2006/relationships/customXml" Target="../ink/ink436.xml"/><Relationship Id="rId115" Type="http://schemas.openxmlformats.org/officeDocument/2006/relationships/customXml" Target="../ink/ink441.xml"/><Relationship Id="rId45" Type="http://schemas.openxmlformats.org/officeDocument/2006/relationships/image" Target="../media/image187.png"/><Relationship Id="rId61" Type="http://schemas.openxmlformats.org/officeDocument/2006/relationships/image" Target="../media/image195.png"/><Relationship Id="rId82" Type="http://schemas.openxmlformats.org/officeDocument/2006/relationships/customXml" Target="../ink/ink414.xml"/><Relationship Id="rId19" Type="http://schemas.openxmlformats.org/officeDocument/2006/relationships/image" Target="../media/image185.png"/><Relationship Id="rId14" Type="http://schemas.openxmlformats.org/officeDocument/2006/relationships/image" Target="../media/image180.png"/><Relationship Id="rId56" Type="http://schemas.openxmlformats.org/officeDocument/2006/relationships/customXml" Target="../ink/ink400.xml"/><Relationship Id="rId77" Type="http://schemas.openxmlformats.org/officeDocument/2006/relationships/image" Target="../media/image200.png"/><Relationship Id="rId100" Type="http://schemas.openxmlformats.org/officeDocument/2006/relationships/image" Target="../media/image1710.png"/><Relationship Id="rId105" Type="http://schemas.openxmlformats.org/officeDocument/2006/relationships/customXml" Target="../ink/ink431.xml"/><Relationship Id="rId35" Type="http://schemas.openxmlformats.org/officeDocument/2006/relationships/image" Target="../media/image530.png"/><Relationship Id="rId126" Type="http://schemas.openxmlformats.org/officeDocument/2006/relationships/customXml" Target="../ink/ink452.xml"/><Relationship Id="rId8" Type="http://schemas.openxmlformats.org/officeDocument/2006/relationships/image" Target="../media/image204.png"/><Relationship Id="rId72" Type="http://schemas.openxmlformats.org/officeDocument/2006/relationships/customXml" Target="../ink/ink408.xml"/><Relationship Id="rId93" Type="http://schemas.openxmlformats.org/officeDocument/2006/relationships/customXml" Target="../ink/ink425.xml"/><Relationship Id="rId98" Type="http://schemas.openxmlformats.org/officeDocument/2006/relationships/image" Target="../media/image1700.png"/><Relationship Id="rId121" Type="http://schemas.openxmlformats.org/officeDocument/2006/relationships/customXml" Target="../ink/ink4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0.png"/><Relationship Id="rId18" Type="http://schemas.openxmlformats.org/officeDocument/2006/relationships/customXml" Target="../ink/ink465.xml"/><Relationship Id="rId26" Type="http://schemas.openxmlformats.org/officeDocument/2006/relationships/image" Target="../media/image1490.png"/><Relationship Id="rId39" Type="http://schemas.openxmlformats.org/officeDocument/2006/relationships/image" Target="../media/image1540.png"/><Relationship Id="rId21" Type="http://schemas.openxmlformats.org/officeDocument/2006/relationships/image" Target="../media/image1470.png"/><Relationship Id="rId34" Type="http://schemas.openxmlformats.org/officeDocument/2006/relationships/customXml" Target="../ink/ink475.xml"/><Relationship Id="rId7" Type="http://schemas.openxmlformats.org/officeDocument/2006/relationships/image" Target="../media/image1400.png"/><Relationship Id="rId12" Type="http://schemas.openxmlformats.org/officeDocument/2006/relationships/customXml" Target="../ink/ink462.xml"/><Relationship Id="rId17" Type="http://schemas.openxmlformats.org/officeDocument/2006/relationships/image" Target="../media/image1450.png"/><Relationship Id="rId25" Type="http://schemas.openxmlformats.org/officeDocument/2006/relationships/customXml" Target="../ink/ink469.xml"/><Relationship Id="rId33" Type="http://schemas.openxmlformats.org/officeDocument/2006/relationships/customXml" Target="../ink/ink474.xml"/><Relationship Id="rId38" Type="http://schemas.openxmlformats.org/officeDocument/2006/relationships/customXml" Target="../ink/ink477.xml"/><Relationship Id="rId2" Type="http://schemas.openxmlformats.org/officeDocument/2006/relationships/customXml" Target="../ink/ink457.xml"/><Relationship Id="rId16" Type="http://schemas.openxmlformats.org/officeDocument/2006/relationships/customXml" Target="../ink/ink464.xml"/><Relationship Id="rId20" Type="http://schemas.openxmlformats.org/officeDocument/2006/relationships/customXml" Target="../ink/ink466.xml"/><Relationship Id="rId29" Type="http://schemas.openxmlformats.org/officeDocument/2006/relationships/image" Target="../media/image15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9.xml"/><Relationship Id="rId11" Type="http://schemas.openxmlformats.org/officeDocument/2006/relationships/image" Target="../media/image1420.png"/><Relationship Id="rId24" Type="http://schemas.openxmlformats.org/officeDocument/2006/relationships/image" Target="../media/image1480.png"/><Relationship Id="rId32" Type="http://schemas.openxmlformats.org/officeDocument/2006/relationships/customXml" Target="../ink/ink473.xml"/><Relationship Id="rId37" Type="http://schemas.openxmlformats.org/officeDocument/2006/relationships/image" Target="../media/image1530.png"/><Relationship Id="rId5" Type="http://schemas.openxmlformats.org/officeDocument/2006/relationships/image" Target="../media/image1800.png"/><Relationship Id="rId15" Type="http://schemas.openxmlformats.org/officeDocument/2006/relationships/image" Target="../media/image1440.png"/><Relationship Id="rId23" Type="http://schemas.openxmlformats.org/officeDocument/2006/relationships/customXml" Target="../ink/ink468.xml"/><Relationship Id="rId28" Type="http://schemas.openxmlformats.org/officeDocument/2006/relationships/customXml" Target="../ink/ink471.xml"/><Relationship Id="rId36" Type="http://schemas.openxmlformats.org/officeDocument/2006/relationships/customXml" Target="../ink/ink476.xml"/><Relationship Id="rId10" Type="http://schemas.openxmlformats.org/officeDocument/2006/relationships/customXml" Target="../ink/ink461.xml"/><Relationship Id="rId19" Type="http://schemas.openxmlformats.org/officeDocument/2006/relationships/image" Target="../media/image1460.png"/><Relationship Id="rId31" Type="http://schemas.openxmlformats.org/officeDocument/2006/relationships/image" Target="../media/image1510.png"/><Relationship Id="rId4" Type="http://schemas.openxmlformats.org/officeDocument/2006/relationships/customXml" Target="../ink/ink458.xml"/><Relationship Id="rId9" Type="http://schemas.openxmlformats.org/officeDocument/2006/relationships/image" Target="../media/image1410.png"/><Relationship Id="rId14" Type="http://schemas.openxmlformats.org/officeDocument/2006/relationships/customXml" Target="../ink/ink463.xml"/><Relationship Id="rId22" Type="http://schemas.openxmlformats.org/officeDocument/2006/relationships/customXml" Target="../ink/ink467.xml"/><Relationship Id="rId27" Type="http://schemas.openxmlformats.org/officeDocument/2006/relationships/customXml" Target="../ink/ink470.xml"/><Relationship Id="rId30" Type="http://schemas.openxmlformats.org/officeDocument/2006/relationships/customXml" Target="../ink/ink472.xml"/><Relationship Id="rId35" Type="http://schemas.openxmlformats.org/officeDocument/2006/relationships/image" Target="../media/image1520.png"/><Relationship Id="rId8" Type="http://schemas.openxmlformats.org/officeDocument/2006/relationships/customXml" Target="../ink/ink460.xml"/><Relationship Id="rId3" Type="http://schemas.openxmlformats.org/officeDocument/2006/relationships/image" Target="../media/image179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486.xml"/><Relationship Id="rId26" Type="http://schemas.openxmlformats.org/officeDocument/2006/relationships/image" Target="../media/image1490.png"/><Relationship Id="rId39" Type="http://schemas.openxmlformats.org/officeDocument/2006/relationships/customXml" Target="../ink/ink499.xml"/><Relationship Id="rId21" Type="http://schemas.openxmlformats.org/officeDocument/2006/relationships/image" Target="../media/image1470.png"/><Relationship Id="rId34" Type="http://schemas.openxmlformats.org/officeDocument/2006/relationships/customXml" Target="../ink/ink496.xml"/><Relationship Id="rId42" Type="http://schemas.openxmlformats.org/officeDocument/2006/relationships/customXml" Target="../ink/ink502.xml"/><Relationship Id="rId47" Type="http://schemas.openxmlformats.org/officeDocument/2006/relationships/customXml" Target="../ink/ink507.xml"/><Relationship Id="rId7" Type="http://schemas.openxmlformats.org/officeDocument/2006/relationships/image" Target="../media/image1560.png"/><Relationship Id="rId2" Type="http://schemas.openxmlformats.org/officeDocument/2006/relationships/customXml" Target="../ink/ink478.xml"/><Relationship Id="rId16" Type="http://schemas.openxmlformats.org/officeDocument/2006/relationships/customXml" Target="../ink/ink485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494.xml"/><Relationship Id="rId37" Type="http://schemas.openxmlformats.org/officeDocument/2006/relationships/image" Target="../media/image1530.png"/><Relationship Id="rId40" Type="http://schemas.openxmlformats.org/officeDocument/2006/relationships/customXml" Target="../ink/ink500.xml"/><Relationship Id="rId45" Type="http://schemas.openxmlformats.org/officeDocument/2006/relationships/customXml" Target="../ink/ink505.xml"/><Relationship Id="rId5" Type="http://schemas.openxmlformats.org/officeDocument/2006/relationships/image" Target="../media/image1800.png"/><Relationship Id="rId15" Type="http://schemas.openxmlformats.org/officeDocument/2006/relationships/image" Target="../media/image1580.png"/><Relationship Id="rId23" Type="http://schemas.openxmlformats.org/officeDocument/2006/relationships/customXml" Target="../ink/ink489.xml"/><Relationship Id="rId28" Type="http://schemas.openxmlformats.org/officeDocument/2006/relationships/customXml" Target="../ink/ink492.xml"/><Relationship Id="rId36" Type="http://schemas.openxmlformats.org/officeDocument/2006/relationships/customXml" Target="../ink/ink497.xml"/><Relationship Id="rId49" Type="http://schemas.openxmlformats.org/officeDocument/2006/relationships/customXml" Target="../ink/ink509.xml"/><Relationship Id="rId10" Type="http://schemas.openxmlformats.org/officeDocument/2006/relationships/customXml" Target="../ink/ink482.xml"/><Relationship Id="rId19" Type="http://schemas.openxmlformats.org/officeDocument/2006/relationships/image" Target="../media/image1460.png"/><Relationship Id="rId31" Type="http://schemas.openxmlformats.org/officeDocument/2006/relationships/image" Target="../media/image1610.png"/><Relationship Id="rId44" Type="http://schemas.openxmlformats.org/officeDocument/2006/relationships/customXml" Target="../ink/ink504.xml"/><Relationship Id="rId4" Type="http://schemas.openxmlformats.org/officeDocument/2006/relationships/customXml" Target="../ink/ink479.xml"/><Relationship Id="rId9" Type="http://schemas.openxmlformats.org/officeDocument/2006/relationships/image" Target="../media/image1410.png"/><Relationship Id="rId14" Type="http://schemas.openxmlformats.org/officeDocument/2006/relationships/customXml" Target="../ink/ink484.xml"/><Relationship Id="rId22" Type="http://schemas.openxmlformats.org/officeDocument/2006/relationships/customXml" Target="../ink/ink488.xml"/><Relationship Id="rId27" Type="http://schemas.openxmlformats.org/officeDocument/2006/relationships/customXml" Target="../ink/ink491.xml"/><Relationship Id="rId30" Type="http://schemas.openxmlformats.org/officeDocument/2006/relationships/customXml" Target="../ink/ink493.xml"/><Relationship Id="rId35" Type="http://schemas.openxmlformats.org/officeDocument/2006/relationships/image" Target="../media/image1520.png"/><Relationship Id="rId43" Type="http://schemas.openxmlformats.org/officeDocument/2006/relationships/customXml" Target="../ink/ink503.xml"/><Relationship Id="rId48" Type="http://schemas.openxmlformats.org/officeDocument/2006/relationships/customXml" Target="../ink/ink508.xml"/><Relationship Id="rId8" Type="http://schemas.openxmlformats.org/officeDocument/2006/relationships/customXml" Target="../ink/ink481.xml"/><Relationship Id="rId3" Type="http://schemas.openxmlformats.org/officeDocument/2006/relationships/image" Target="../media/image1790.png"/><Relationship Id="rId12" Type="http://schemas.openxmlformats.org/officeDocument/2006/relationships/customXml" Target="../ink/ink483.xml"/><Relationship Id="rId17" Type="http://schemas.openxmlformats.org/officeDocument/2006/relationships/image" Target="../media/image1590.png"/><Relationship Id="rId25" Type="http://schemas.openxmlformats.org/officeDocument/2006/relationships/customXml" Target="../ink/ink490.xml"/><Relationship Id="rId33" Type="http://schemas.openxmlformats.org/officeDocument/2006/relationships/customXml" Target="../ink/ink495.xml"/><Relationship Id="rId38" Type="http://schemas.openxmlformats.org/officeDocument/2006/relationships/customXml" Target="../ink/ink498.xml"/><Relationship Id="rId46" Type="http://schemas.openxmlformats.org/officeDocument/2006/relationships/customXml" Target="../ink/ink506.xml"/><Relationship Id="rId20" Type="http://schemas.openxmlformats.org/officeDocument/2006/relationships/customXml" Target="../ink/ink487.xml"/><Relationship Id="rId41" Type="http://schemas.openxmlformats.org/officeDocument/2006/relationships/customXml" Target="../ink/ink5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0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18.xml"/><Relationship Id="rId26" Type="http://schemas.openxmlformats.org/officeDocument/2006/relationships/image" Target="../media/image1490.png"/><Relationship Id="rId39" Type="http://schemas.openxmlformats.org/officeDocument/2006/relationships/customXml" Target="../ink/ink532.xml"/><Relationship Id="rId21" Type="http://schemas.openxmlformats.org/officeDocument/2006/relationships/image" Target="../media/image1470.png"/><Relationship Id="rId34" Type="http://schemas.openxmlformats.org/officeDocument/2006/relationships/customXml" Target="../ink/ink528.xml"/><Relationship Id="rId42" Type="http://schemas.openxmlformats.org/officeDocument/2006/relationships/customXml" Target="../ink/ink535.xml"/><Relationship Id="rId47" Type="http://schemas.openxmlformats.org/officeDocument/2006/relationships/customXml" Target="../ink/ink539.xml"/><Relationship Id="rId50" Type="http://schemas.openxmlformats.org/officeDocument/2006/relationships/customXml" Target="../ink/ink542.xml"/><Relationship Id="rId55" Type="http://schemas.openxmlformats.org/officeDocument/2006/relationships/customXml" Target="../ink/ink547.xml"/><Relationship Id="rId7" Type="http://schemas.openxmlformats.org/officeDocument/2006/relationships/image" Target="../media/image1560.png"/><Relationship Id="rId2" Type="http://schemas.openxmlformats.org/officeDocument/2006/relationships/customXml" Target="../ink/ink510.xml"/><Relationship Id="rId16" Type="http://schemas.openxmlformats.org/officeDocument/2006/relationships/customXml" Target="../ink/ink517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26.xml"/><Relationship Id="rId37" Type="http://schemas.openxmlformats.org/officeDocument/2006/relationships/customXml" Target="../ink/ink530.xml"/><Relationship Id="rId40" Type="http://schemas.openxmlformats.org/officeDocument/2006/relationships/customXml" Target="../ink/ink533.xml"/><Relationship Id="rId45" Type="http://schemas.openxmlformats.org/officeDocument/2006/relationships/customXml" Target="../ink/ink537.xml"/><Relationship Id="rId53" Type="http://schemas.openxmlformats.org/officeDocument/2006/relationships/customXml" Target="../ink/ink545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11.xml"/><Relationship Id="rId9" Type="http://schemas.openxmlformats.org/officeDocument/2006/relationships/image" Target="../media/image1410.png"/><Relationship Id="rId14" Type="http://schemas.openxmlformats.org/officeDocument/2006/relationships/customXml" Target="../ink/ink516.xml"/><Relationship Id="rId22" Type="http://schemas.openxmlformats.org/officeDocument/2006/relationships/customXml" Target="../ink/ink520.xml"/><Relationship Id="rId27" Type="http://schemas.openxmlformats.org/officeDocument/2006/relationships/customXml" Target="../ink/ink523.xml"/><Relationship Id="rId30" Type="http://schemas.openxmlformats.org/officeDocument/2006/relationships/customXml" Target="../ink/ink525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40.xml"/><Relationship Id="rId56" Type="http://schemas.openxmlformats.org/officeDocument/2006/relationships/customXml" Target="../ink/ink548.xml"/><Relationship Id="rId8" Type="http://schemas.openxmlformats.org/officeDocument/2006/relationships/customXml" Target="../ink/ink513.xml"/><Relationship Id="rId51" Type="http://schemas.openxmlformats.org/officeDocument/2006/relationships/customXml" Target="../ink/ink543.xml"/><Relationship Id="rId3" Type="http://schemas.openxmlformats.org/officeDocument/2006/relationships/image" Target="../media/image1790.png"/><Relationship Id="rId12" Type="http://schemas.openxmlformats.org/officeDocument/2006/relationships/customXml" Target="../ink/ink515.xml"/><Relationship Id="rId17" Type="http://schemas.openxmlformats.org/officeDocument/2006/relationships/image" Target="../media/image1590.png"/><Relationship Id="rId25" Type="http://schemas.openxmlformats.org/officeDocument/2006/relationships/customXml" Target="../ink/ink522.xml"/><Relationship Id="rId33" Type="http://schemas.openxmlformats.org/officeDocument/2006/relationships/customXml" Target="../ink/ink527.xml"/><Relationship Id="rId38" Type="http://schemas.openxmlformats.org/officeDocument/2006/relationships/customXml" Target="../ink/ink531.xml"/><Relationship Id="rId46" Type="http://schemas.openxmlformats.org/officeDocument/2006/relationships/customXml" Target="../ink/ink538.xml"/><Relationship Id="rId20" Type="http://schemas.openxmlformats.org/officeDocument/2006/relationships/customXml" Target="../ink/ink519.xml"/><Relationship Id="rId41" Type="http://schemas.openxmlformats.org/officeDocument/2006/relationships/customXml" Target="../ink/ink534.xml"/><Relationship Id="rId54" Type="http://schemas.openxmlformats.org/officeDocument/2006/relationships/customXml" Target="../ink/ink5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2.xml"/><Relationship Id="rId15" Type="http://schemas.openxmlformats.org/officeDocument/2006/relationships/image" Target="../media/image1580.png"/><Relationship Id="rId23" Type="http://schemas.openxmlformats.org/officeDocument/2006/relationships/customXml" Target="../ink/ink521.xml"/><Relationship Id="rId28" Type="http://schemas.openxmlformats.org/officeDocument/2006/relationships/customXml" Target="../ink/ink524.xml"/><Relationship Id="rId36" Type="http://schemas.openxmlformats.org/officeDocument/2006/relationships/customXml" Target="../ink/ink529.xml"/><Relationship Id="rId49" Type="http://schemas.openxmlformats.org/officeDocument/2006/relationships/customXml" Target="../ink/ink541.xml"/><Relationship Id="rId57" Type="http://schemas.openxmlformats.org/officeDocument/2006/relationships/image" Target="../media/image1810.png"/><Relationship Id="rId10" Type="http://schemas.openxmlformats.org/officeDocument/2006/relationships/customXml" Target="../ink/ink514.xml"/><Relationship Id="rId31" Type="http://schemas.openxmlformats.org/officeDocument/2006/relationships/image" Target="../media/image1610.png"/><Relationship Id="rId44" Type="http://schemas.openxmlformats.org/officeDocument/2006/relationships/customXml" Target="../ink/ink536.xml"/><Relationship Id="rId52" Type="http://schemas.openxmlformats.org/officeDocument/2006/relationships/customXml" Target="../ink/ink544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70.png"/><Relationship Id="rId18" Type="http://schemas.openxmlformats.org/officeDocument/2006/relationships/customXml" Target="../ink/ink557.xml"/><Relationship Id="rId26" Type="http://schemas.openxmlformats.org/officeDocument/2006/relationships/image" Target="../media/image1490.png"/><Relationship Id="rId39" Type="http://schemas.openxmlformats.org/officeDocument/2006/relationships/customXml" Target="../ink/ink571.xml"/><Relationship Id="rId21" Type="http://schemas.openxmlformats.org/officeDocument/2006/relationships/image" Target="../media/image1470.png"/><Relationship Id="rId34" Type="http://schemas.openxmlformats.org/officeDocument/2006/relationships/customXml" Target="../ink/ink567.xml"/><Relationship Id="rId42" Type="http://schemas.openxmlformats.org/officeDocument/2006/relationships/customXml" Target="../ink/ink574.xml"/><Relationship Id="rId47" Type="http://schemas.openxmlformats.org/officeDocument/2006/relationships/customXml" Target="../ink/ink578.xml"/><Relationship Id="rId50" Type="http://schemas.openxmlformats.org/officeDocument/2006/relationships/customXml" Target="../ink/ink581.xml"/><Relationship Id="rId55" Type="http://schemas.openxmlformats.org/officeDocument/2006/relationships/customXml" Target="../ink/ink586.xml"/><Relationship Id="rId7" Type="http://schemas.openxmlformats.org/officeDocument/2006/relationships/image" Target="../media/image1560.png"/><Relationship Id="rId2" Type="http://schemas.openxmlformats.org/officeDocument/2006/relationships/customXml" Target="../ink/ink549.xml"/><Relationship Id="rId16" Type="http://schemas.openxmlformats.org/officeDocument/2006/relationships/customXml" Target="../ink/ink556.xml"/><Relationship Id="rId29" Type="http://schemas.openxmlformats.org/officeDocument/2006/relationships/image" Target="../media/image1500.png"/><Relationship Id="rId11" Type="http://schemas.openxmlformats.org/officeDocument/2006/relationships/image" Target="../media/image1420.png"/><Relationship Id="rId24" Type="http://schemas.openxmlformats.org/officeDocument/2006/relationships/image" Target="../media/image1600.png"/><Relationship Id="rId32" Type="http://schemas.openxmlformats.org/officeDocument/2006/relationships/customXml" Target="../ink/ink565.xml"/><Relationship Id="rId37" Type="http://schemas.openxmlformats.org/officeDocument/2006/relationships/customXml" Target="../ink/ink569.xml"/><Relationship Id="rId40" Type="http://schemas.openxmlformats.org/officeDocument/2006/relationships/customXml" Target="../ink/ink572.xml"/><Relationship Id="rId45" Type="http://schemas.openxmlformats.org/officeDocument/2006/relationships/customXml" Target="../ink/ink576.xml"/><Relationship Id="rId53" Type="http://schemas.openxmlformats.org/officeDocument/2006/relationships/customXml" Target="../ink/ink584.xml"/><Relationship Id="rId5" Type="http://schemas.openxmlformats.org/officeDocument/2006/relationships/image" Target="../media/image1800.png"/><Relationship Id="rId19" Type="http://schemas.openxmlformats.org/officeDocument/2006/relationships/image" Target="../media/image1460.png"/><Relationship Id="rId4" Type="http://schemas.openxmlformats.org/officeDocument/2006/relationships/customXml" Target="../ink/ink550.xml"/><Relationship Id="rId9" Type="http://schemas.openxmlformats.org/officeDocument/2006/relationships/image" Target="../media/image1410.png"/><Relationship Id="rId14" Type="http://schemas.openxmlformats.org/officeDocument/2006/relationships/customXml" Target="../ink/ink555.xml"/><Relationship Id="rId22" Type="http://schemas.openxmlformats.org/officeDocument/2006/relationships/customXml" Target="../ink/ink559.xml"/><Relationship Id="rId27" Type="http://schemas.openxmlformats.org/officeDocument/2006/relationships/customXml" Target="../ink/ink562.xml"/><Relationship Id="rId30" Type="http://schemas.openxmlformats.org/officeDocument/2006/relationships/customXml" Target="../ink/ink564.xml"/><Relationship Id="rId35" Type="http://schemas.openxmlformats.org/officeDocument/2006/relationships/image" Target="../media/image1520.png"/><Relationship Id="rId43" Type="http://schemas.openxmlformats.org/officeDocument/2006/relationships/image" Target="../media/image1530.png"/><Relationship Id="rId48" Type="http://schemas.openxmlformats.org/officeDocument/2006/relationships/customXml" Target="../ink/ink579.xml"/><Relationship Id="rId56" Type="http://schemas.openxmlformats.org/officeDocument/2006/relationships/customXml" Target="../ink/ink587.xml"/><Relationship Id="rId8" Type="http://schemas.openxmlformats.org/officeDocument/2006/relationships/customXml" Target="../ink/ink552.xml"/><Relationship Id="rId51" Type="http://schemas.openxmlformats.org/officeDocument/2006/relationships/customXml" Target="../ink/ink582.xml"/><Relationship Id="rId3" Type="http://schemas.openxmlformats.org/officeDocument/2006/relationships/image" Target="../media/image1790.png"/><Relationship Id="rId12" Type="http://schemas.openxmlformats.org/officeDocument/2006/relationships/customXml" Target="../ink/ink554.xml"/><Relationship Id="rId17" Type="http://schemas.openxmlformats.org/officeDocument/2006/relationships/image" Target="../media/image1590.png"/><Relationship Id="rId25" Type="http://schemas.openxmlformats.org/officeDocument/2006/relationships/customXml" Target="../ink/ink561.xml"/><Relationship Id="rId33" Type="http://schemas.openxmlformats.org/officeDocument/2006/relationships/customXml" Target="../ink/ink566.xml"/><Relationship Id="rId38" Type="http://schemas.openxmlformats.org/officeDocument/2006/relationships/customXml" Target="../ink/ink570.xml"/><Relationship Id="rId46" Type="http://schemas.openxmlformats.org/officeDocument/2006/relationships/customXml" Target="../ink/ink577.xml"/><Relationship Id="rId20" Type="http://schemas.openxmlformats.org/officeDocument/2006/relationships/customXml" Target="../ink/ink558.xml"/><Relationship Id="rId41" Type="http://schemas.openxmlformats.org/officeDocument/2006/relationships/customXml" Target="../ink/ink573.xml"/><Relationship Id="rId54" Type="http://schemas.openxmlformats.org/officeDocument/2006/relationships/customXml" Target="../ink/ink58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1.xml"/><Relationship Id="rId15" Type="http://schemas.openxmlformats.org/officeDocument/2006/relationships/image" Target="../media/image1580.png"/><Relationship Id="rId23" Type="http://schemas.openxmlformats.org/officeDocument/2006/relationships/customXml" Target="../ink/ink560.xml"/><Relationship Id="rId28" Type="http://schemas.openxmlformats.org/officeDocument/2006/relationships/customXml" Target="../ink/ink563.xml"/><Relationship Id="rId36" Type="http://schemas.openxmlformats.org/officeDocument/2006/relationships/customXml" Target="../ink/ink568.xml"/><Relationship Id="rId49" Type="http://schemas.openxmlformats.org/officeDocument/2006/relationships/customXml" Target="../ink/ink580.xml"/><Relationship Id="rId57" Type="http://schemas.openxmlformats.org/officeDocument/2006/relationships/image" Target="../media/image1810.png"/><Relationship Id="rId10" Type="http://schemas.openxmlformats.org/officeDocument/2006/relationships/customXml" Target="../ink/ink553.xml"/><Relationship Id="rId31" Type="http://schemas.openxmlformats.org/officeDocument/2006/relationships/image" Target="../media/image1610.png"/><Relationship Id="rId44" Type="http://schemas.openxmlformats.org/officeDocument/2006/relationships/customXml" Target="../ink/ink575.xml"/><Relationship Id="rId52" Type="http://schemas.openxmlformats.org/officeDocument/2006/relationships/customXml" Target="../ink/ink58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1.xml"/><Relationship Id="rId21" Type="http://schemas.openxmlformats.org/officeDocument/2006/relationships/customXml" Target="../ink/ink598.xml"/><Relationship Id="rId42" Type="http://schemas.openxmlformats.org/officeDocument/2006/relationships/customXml" Target="../ink/ink613.xml"/><Relationship Id="rId47" Type="http://schemas.openxmlformats.org/officeDocument/2006/relationships/customXml" Target="../ink/ink617.xml"/><Relationship Id="rId63" Type="http://schemas.openxmlformats.org/officeDocument/2006/relationships/customXml" Target="../ink/ink631.xml"/><Relationship Id="rId68" Type="http://schemas.openxmlformats.org/officeDocument/2006/relationships/customXml" Target="../ink/ink636.xml"/><Relationship Id="rId84" Type="http://schemas.openxmlformats.org/officeDocument/2006/relationships/customXml" Target="../ink/ink652.xml"/><Relationship Id="rId89" Type="http://schemas.openxmlformats.org/officeDocument/2006/relationships/image" Target="../media/image1810.png"/><Relationship Id="rId16" Type="http://schemas.openxmlformats.org/officeDocument/2006/relationships/customXml" Target="../ink/ink595.xml"/><Relationship Id="rId11" Type="http://schemas.openxmlformats.org/officeDocument/2006/relationships/image" Target="../media/image1580.png"/><Relationship Id="rId32" Type="http://schemas.openxmlformats.org/officeDocument/2006/relationships/customXml" Target="../ink/ink605.xml"/><Relationship Id="rId37" Type="http://schemas.openxmlformats.org/officeDocument/2006/relationships/customXml" Target="../ink/ink609.xml"/><Relationship Id="rId53" Type="http://schemas.openxmlformats.org/officeDocument/2006/relationships/customXml" Target="../ink/ink621.xml"/><Relationship Id="rId58" Type="http://schemas.openxmlformats.org/officeDocument/2006/relationships/customXml" Target="../ink/ink626.xml"/><Relationship Id="rId74" Type="http://schemas.openxmlformats.org/officeDocument/2006/relationships/customXml" Target="../ink/ink642.xml"/><Relationship Id="rId79" Type="http://schemas.openxmlformats.org/officeDocument/2006/relationships/customXml" Target="../ink/ink647.xml"/><Relationship Id="rId5" Type="http://schemas.openxmlformats.org/officeDocument/2006/relationships/image" Target="../media/image1410.png"/><Relationship Id="rId14" Type="http://schemas.openxmlformats.org/officeDocument/2006/relationships/customXml" Target="../ink/ink594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04.xml"/><Relationship Id="rId35" Type="http://schemas.openxmlformats.org/officeDocument/2006/relationships/customXml" Target="../ink/ink607.xml"/><Relationship Id="rId43" Type="http://schemas.openxmlformats.org/officeDocument/2006/relationships/customXml" Target="../ink/ink614.xml"/><Relationship Id="rId48" Type="http://schemas.openxmlformats.org/officeDocument/2006/relationships/customXml" Target="../ink/ink618.xml"/><Relationship Id="rId56" Type="http://schemas.openxmlformats.org/officeDocument/2006/relationships/customXml" Target="../ink/ink624.xml"/><Relationship Id="rId64" Type="http://schemas.openxmlformats.org/officeDocument/2006/relationships/customXml" Target="../ink/ink632.xml"/><Relationship Id="rId69" Type="http://schemas.openxmlformats.org/officeDocument/2006/relationships/customXml" Target="../ink/ink637.xml"/><Relationship Id="rId77" Type="http://schemas.openxmlformats.org/officeDocument/2006/relationships/customXml" Target="../ink/ink645.xml"/><Relationship Id="rId8" Type="http://schemas.openxmlformats.org/officeDocument/2006/relationships/customXml" Target="../ink/ink591.xml"/><Relationship Id="rId51" Type="http://schemas.openxmlformats.org/officeDocument/2006/relationships/customXml" Target="../ink/ink620.xml"/><Relationship Id="rId72" Type="http://schemas.openxmlformats.org/officeDocument/2006/relationships/customXml" Target="../ink/ink640.xml"/><Relationship Id="rId80" Type="http://schemas.openxmlformats.org/officeDocument/2006/relationships/customXml" Target="../ink/ink648.xml"/><Relationship Id="rId85" Type="http://schemas.openxmlformats.org/officeDocument/2006/relationships/customXml" Target="../ink/ink653.xml"/><Relationship Id="rId3" Type="http://schemas.openxmlformats.org/officeDocument/2006/relationships/image" Target="../media/image1790.png"/><Relationship Id="rId12" Type="http://schemas.openxmlformats.org/officeDocument/2006/relationships/customXml" Target="../ink/ink593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10.xml"/><Relationship Id="rId46" Type="http://schemas.openxmlformats.org/officeDocument/2006/relationships/image" Target="../media/image1830.png"/><Relationship Id="rId59" Type="http://schemas.openxmlformats.org/officeDocument/2006/relationships/customXml" Target="../ink/ink627.xml"/><Relationship Id="rId67" Type="http://schemas.openxmlformats.org/officeDocument/2006/relationships/customXml" Target="../ink/ink635.xml"/><Relationship Id="rId20" Type="http://schemas.openxmlformats.org/officeDocument/2006/relationships/image" Target="../media/image1600.png"/><Relationship Id="rId41" Type="http://schemas.openxmlformats.org/officeDocument/2006/relationships/customXml" Target="../ink/ink612.xml"/><Relationship Id="rId54" Type="http://schemas.openxmlformats.org/officeDocument/2006/relationships/customXml" Target="../ink/ink622.xml"/><Relationship Id="rId62" Type="http://schemas.openxmlformats.org/officeDocument/2006/relationships/customXml" Target="../ink/ink630.xml"/><Relationship Id="rId70" Type="http://schemas.openxmlformats.org/officeDocument/2006/relationships/customXml" Target="../ink/ink638.xml"/><Relationship Id="rId75" Type="http://schemas.openxmlformats.org/officeDocument/2006/relationships/customXml" Target="../ink/ink643.xml"/><Relationship Id="rId83" Type="http://schemas.openxmlformats.org/officeDocument/2006/relationships/customXml" Target="../ink/ink651.xml"/><Relationship Id="rId88" Type="http://schemas.openxmlformats.org/officeDocument/2006/relationships/customXml" Target="../ink/ink6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0.xml"/><Relationship Id="rId15" Type="http://schemas.openxmlformats.org/officeDocument/2006/relationships/image" Target="../media/image1460.png"/><Relationship Id="rId23" Type="http://schemas.openxmlformats.org/officeDocument/2006/relationships/customXml" Target="../ink/ink599.xml"/><Relationship Id="rId28" Type="http://schemas.openxmlformats.org/officeDocument/2006/relationships/customXml" Target="../ink/ink602.xml"/><Relationship Id="rId36" Type="http://schemas.openxmlformats.org/officeDocument/2006/relationships/customXml" Target="../ink/ink608.xml"/><Relationship Id="rId49" Type="http://schemas.openxmlformats.org/officeDocument/2006/relationships/customXml" Target="../ink/ink619.xml"/><Relationship Id="rId57" Type="http://schemas.openxmlformats.org/officeDocument/2006/relationships/customXml" Target="../ink/ink625.xml"/><Relationship Id="rId10" Type="http://schemas.openxmlformats.org/officeDocument/2006/relationships/customXml" Target="../ink/ink592.xml"/><Relationship Id="rId31" Type="http://schemas.openxmlformats.org/officeDocument/2006/relationships/image" Target="../media/image1520.png"/><Relationship Id="rId44" Type="http://schemas.openxmlformats.org/officeDocument/2006/relationships/customXml" Target="../ink/ink615.xml"/><Relationship Id="rId52" Type="http://schemas.openxmlformats.org/officeDocument/2006/relationships/image" Target="../media/image1560.png"/><Relationship Id="rId60" Type="http://schemas.openxmlformats.org/officeDocument/2006/relationships/customXml" Target="../ink/ink628.xml"/><Relationship Id="rId65" Type="http://schemas.openxmlformats.org/officeDocument/2006/relationships/customXml" Target="../ink/ink633.xml"/><Relationship Id="rId73" Type="http://schemas.openxmlformats.org/officeDocument/2006/relationships/customXml" Target="../ink/ink641.xml"/><Relationship Id="rId78" Type="http://schemas.openxmlformats.org/officeDocument/2006/relationships/customXml" Target="../ink/ink646.xml"/><Relationship Id="rId81" Type="http://schemas.openxmlformats.org/officeDocument/2006/relationships/customXml" Target="../ink/ink649.xml"/><Relationship Id="rId86" Type="http://schemas.openxmlformats.org/officeDocument/2006/relationships/customXml" Target="../ink/ink654.xml"/><Relationship Id="rId4" Type="http://schemas.openxmlformats.org/officeDocument/2006/relationships/customXml" Target="../ink/ink589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596.xml"/><Relationship Id="rId39" Type="http://schemas.openxmlformats.org/officeDocument/2006/relationships/customXml" Target="../ink/ink611.xml"/><Relationship Id="rId34" Type="http://schemas.openxmlformats.org/officeDocument/2006/relationships/customXml" Target="../ink/ink606.xml"/><Relationship Id="rId50" Type="http://schemas.openxmlformats.org/officeDocument/2006/relationships/image" Target="../media/image1400.png"/><Relationship Id="rId55" Type="http://schemas.openxmlformats.org/officeDocument/2006/relationships/customXml" Target="../ink/ink623.xml"/><Relationship Id="rId76" Type="http://schemas.openxmlformats.org/officeDocument/2006/relationships/customXml" Target="../ink/ink644.xml"/><Relationship Id="rId7" Type="http://schemas.openxmlformats.org/officeDocument/2006/relationships/image" Target="../media/image1420.png"/><Relationship Id="rId71" Type="http://schemas.openxmlformats.org/officeDocument/2006/relationships/customXml" Target="../ink/ink639.xml"/><Relationship Id="rId2" Type="http://schemas.openxmlformats.org/officeDocument/2006/relationships/customXml" Target="../ink/ink588.xml"/><Relationship Id="rId29" Type="http://schemas.openxmlformats.org/officeDocument/2006/relationships/customXml" Target="../ink/ink603.xml"/><Relationship Id="rId24" Type="http://schemas.openxmlformats.org/officeDocument/2006/relationships/customXml" Target="../ink/ink600.xml"/><Relationship Id="rId40" Type="http://schemas.openxmlformats.org/officeDocument/2006/relationships/image" Target="../media/image1530.png"/><Relationship Id="rId45" Type="http://schemas.openxmlformats.org/officeDocument/2006/relationships/customXml" Target="../ink/ink616.xml"/><Relationship Id="rId66" Type="http://schemas.openxmlformats.org/officeDocument/2006/relationships/customXml" Target="../ink/ink634.xml"/><Relationship Id="rId87" Type="http://schemas.openxmlformats.org/officeDocument/2006/relationships/customXml" Target="../ink/ink655.xml"/><Relationship Id="rId61" Type="http://schemas.openxmlformats.org/officeDocument/2006/relationships/customXml" Target="../ink/ink629.xml"/><Relationship Id="rId82" Type="http://schemas.openxmlformats.org/officeDocument/2006/relationships/customXml" Target="../ink/ink650.xml"/><Relationship Id="rId19" Type="http://schemas.openxmlformats.org/officeDocument/2006/relationships/customXml" Target="../ink/ink597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0.xml"/><Relationship Id="rId21" Type="http://schemas.openxmlformats.org/officeDocument/2006/relationships/customXml" Target="../ink/ink667.xml"/><Relationship Id="rId42" Type="http://schemas.openxmlformats.org/officeDocument/2006/relationships/customXml" Target="../ink/ink682.xml"/><Relationship Id="rId47" Type="http://schemas.openxmlformats.org/officeDocument/2006/relationships/customXml" Target="../ink/ink687.xml"/><Relationship Id="rId63" Type="http://schemas.openxmlformats.org/officeDocument/2006/relationships/customXml" Target="../ink/ink701.xml"/><Relationship Id="rId68" Type="http://schemas.openxmlformats.org/officeDocument/2006/relationships/customXml" Target="../ink/ink706.xml"/><Relationship Id="rId84" Type="http://schemas.openxmlformats.org/officeDocument/2006/relationships/customXml" Target="../ink/ink722.xml"/><Relationship Id="rId89" Type="http://schemas.openxmlformats.org/officeDocument/2006/relationships/image" Target="../media/image1840.png"/><Relationship Id="rId16" Type="http://schemas.openxmlformats.org/officeDocument/2006/relationships/customXml" Target="../ink/ink664.xml"/><Relationship Id="rId11" Type="http://schemas.openxmlformats.org/officeDocument/2006/relationships/image" Target="../media/image1580.png"/><Relationship Id="rId32" Type="http://schemas.openxmlformats.org/officeDocument/2006/relationships/customXml" Target="../ink/ink674.xml"/><Relationship Id="rId37" Type="http://schemas.openxmlformats.org/officeDocument/2006/relationships/customXml" Target="../ink/ink678.xml"/><Relationship Id="rId53" Type="http://schemas.openxmlformats.org/officeDocument/2006/relationships/customXml" Target="../ink/ink691.xml"/><Relationship Id="rId58" Type="http://schemas.openxmlformats.org/officeDocument/2006/relationships/customXml" Target="../ink/ink696.xml"/><Relationship Id="rId74" Type="http://schemas.openxmlformats.org/officeDocument/2006/relationships/customXml" Target="../ink/ink712.xml"/><Relationship Id="rId79" Type="http://schemas.openxmlformats.org/officeDocument/2006/relationships/customXml" Target="../ink/ink717.xml"/><Relationship Id="rId5" Type="http://schemas.openxmlformats.org/officeDocument/2006/relationships/image" Target="../media/image1410.png"/><Relationship Id="rId14" Type="http://schemas.openxmlformats.org/officeDocument/2006/relationships/customXml" Target="../ink/ink663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673.xml"/><Relationship Id="rId35" Type="http://schemas.openxmlformats.org/officeDocument/2006/relationships/customXml" Target="../ink/ink676.xml"/><Relationship Id="rId43" Type="http://schemas.openxmlformats.org/officeDocument/2006/relationships/customXml" Target="../ink/ink683.xml"/><Relationship Id="rId48" Type="http://schemas.openxmlformats.org/officeDocument/2006/relationships/image" Target="../media/image1400.png"/><Relationship Id="rId56" Type="http://schemas.openxmlformats.org/officeDocument/2006/relationships/customXml" Target="../ink/ink694.xml"/><Relationship Id="rId64" Type="http://schemas.openxmlformats.org/officeDocument/2006/relationships/customXml" Target="../ink/ink702.xml"/><Relationship Id="rId69" Type="http://schemas.openxmlformats.org/officeDocument/2006/relationships/customXml" Target="../ink/ink707.xml"/><Relationship Id="rId77" Type="http://schemas.openxmlformats.org/officeDocument/2006/relationships/customXml" Target="../ink/ink715.xml"/><Relationship Id="rId8" Type="http://schemas.openxmlformats.org/officeDocument/2006/relationships/customXml" Target="../ink/ink660.xml"/><Relationship Id="rId51" Type="http://schemas.openxmlformats.org/officeDocument/2006/relationships/customXml" Target="../ink/ink689.xml"/><Relationship Id="rId72" Type="http://schemas.openxmlformats.org/officeDocument/2006/relationships/customXml" Target="../ink/ink710.xml"/><Relationship Id="rId80" Type="http://schemas.openxmlformats.org/officeDocument/2006/relationships/customXml" Target="../ink/ink718.xml"/><Relationship Id="rId85" Type="http://schemas.openxmlformats.org/officeDocument/2006/relationships/customXml" Target="../ink/ink723.xml"/><Relationship Id="rId3" Type="http://schemas.openxmlformats.org/officeDocument/2006/relationships/image" Target="../media/image1790.png"/><Relationship Id="rId12" Type="http://schemas.openxmlformats.org/officeDocument/2006/relationships/customXml" Target="../ink/ink662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679.xml"/><Relationship Id="rId46" Type="http://schemas.openxmlformats.org/officeDocument/2006/relationships/customXml" Target="../ink/ink686.xml"/><Relationship Id="rId59" Type="http://schemas.openxmlformats.org/officeDocument/2006/relationships/customXml" Target="../ink/ink697.xml"/><Relationship Id="rId67" Type="http://schemas.openxmlformats.org/officeDocument/2006/relationships/customXml" Target="../ink/ink705.xml"/><Relationship Id="rId20" Type="http://schemas.openxmlformats.org/officeDocument/2006/relationships/image" Target="../media/image1600.png"/><Relationship Id="rId41" Type="http://schemas.openxmlformats.org/officeDocument/2006/relationships/customXml" Target="../ink/ink681.xml"/><Relationship Id="rId54" Type="http://schemas.openxmlformats.org/officeDocument/2006/relationships/customXml" Target="../ink/ink692.xml"/><Relationship Id="rId62" Type="http://schemas.openxmlformats.org/officeDocument/2006/relationships/customXml" Target="../ink/ink700.xml"/><Relationship Id="rId70" Type="http://schemas.openxmlformats.org/officeDocument/2006/relationships/customXml" Target="../ink/ink708.xml"/><Relationship Id="rId75" Type="http://schemas.openxmlformats.org/officeDocument/2006/relationships/customXml" Target="../ink/ink713.xml"/><Relationship Id="rId83" Type="http://schemas.openxmlformats.org/officeDocument/2006/relationships/customXml" Target="../ink/ink721.xml"/><Relationship Id="rId88" Type="http://schemas.openxmlformats.org/officeDocument/2006/relationships/customXml" Target="../ink/ink7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9.xml"/><Relationship Id="rId15" Type="http://schemas.openxmlformats.org/officeDocument/2006/relationships/image" Target="../media/image1460.png"/><Relationship Id="rId23" Type="http://schemas.openxmlformats.org/officeDocument/2006/relationships/customXml" Target="../ink/ink668.xml"/><Relationship Id="rId28" Type="http://schemas.openxmlformats.org/officeDocument/2006/relationships/customXml" Target="../ink/ink671.xml"/><Relationship Id="rId36" Type="http://schemas.openxmlformats.org/officeDocument/2006/relationships/customXml" Target="../ink/ink677.xml"/><Relationship Id="rId49" Type="http://schemas.openxmlformats.org/officeDocument/2006/relationships/customXml" Target="../ink/ink688.xml"/><Relationship Id="rId57" Type="http://schemas.openxmlformats.org/officeDocument/2006/relationships/customXml" Target="../ink/ink695.xml"/><Relationship Id="rId10" Type="http://schemas.openxmlformats.org/officeDocument/2006/relationships/customXml" Target="../ink/ink661.xml"/><Relationship Id="rId31" Type="http://schemas.openxmlformats.org/officeDocument/2006/relationships/image" Target="../media/image1520.png"/><Relationship Id="rId44" Type="http://schemas.openxmlformats.org/officeDocument/2006/relationships/customXml" Target="../ink/ink684.xml"/><Relationship Id="rId52" Type="http://schemas.openxmlformats.org/officeDocument/2006/relationships/customXml" Target="../ink/ink690.xml"/><Relationship Id="rId60" Type="http://schemas.openxmlformats.org/officeDocument/2006/relationships/customXml" Target="../ink/ink698.xml"/><Relationship Id="rId65" Type="http://schemas.openxmlformats.org/officeDocument/2006/relationships/customXml" Target="../ink/ink703.xml"/><Relationship Id="rId73" Type="http://schemas.openxmlformats.org/officeDocument/2006/relationships/customXml" Target="../ink/ink711.xml"/><Relationship Id="rId78" Type="http://schemas.openxmlformats.org/officeDocument/2006/relationships/customXml" Target="../ink/ink716.xml"/><Relationship Id="rId81" Type="http://schemas.openxmlformats.org/officeDocument/2006/relationships/customXml" Target="../ink/ink719.xml"/><Relationship Id="rId86" Type="http://schemas.openxmlformats.org/officeDocument/2006/relationships/customXml" Target="../ink/ink724.xml"/><Relationship Id="rId4" Type="http://schemas.openxmlformats.org/officeDocument/2006/relationships/customXml" Target="../ink/ink658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665.xml"/><Relationship Id="rId39" Type="http://schemas.openxmlformats.org/officeDocument/2006/relationships/customXml" Target="../ink/ink680.xml"/><Relationship Id="rId34" Type="http://schemas.openxmlformats.org/officeDocument/2006/relationships/customXml" Target="../ink/ink675.xml"/><Relationship Id="rId50" Type="http://schemas.openxmlformats.org/officeDocument/2006/relationships/image" Target="../media/image1560.png"/><Relationship Id="rId55" Type="http://schemas.openxmlformats.org/officeDocument/2006/relationships/customXml" Target="../ink/ink693.xml"/><Relationship Id="rId76" Type="http://schemas.openxmlformats.org/officeDocument/2006/relationships/customXml" Target="../ink/ink714.xml"/><Relationship Id="rId7" Type="http://schemas.openxmlformats.org/officeDocument/2006/relationships/image" Target="../media/image1420.png"/><Relationship Id="rId71" Type="http://schemas.openxmlformats.org/officeDocument/2006/relationships/customXml" Target="../ink/ink709.xml"/><Relationship Id="rId2" Type="http://schemas.openxmlformats.org/officeDocument/2006/relationships/customXml" Target="../ink/ink657.xml"/><Relationship Id="rId29" Type="http://schemas.openxmlformats.org/officeDocument/2006/relationships/customXml" Target="../ink/ink672.xml"/><Relationship Id="rId24" Type="http://schemas.openxmlformats.org/officeDocument/2006/relationships/customXml" Target="../ink/ink669.xml"/><Relationship Id="rId40" Type="http://schemas.openxmlformats.org/officeDocument/2006/relationships/image" Target="../media/image1530.png"/><Relationship Id="rId45" Type="http://schemas.openxmlformats.org/officeDocument/2006/relationships/customXml" Target="../ink/ink685.xml"/><Relationship Id="rId66" Type="http://schemas.openxmlformats.org/officeDocument/2006/relationships/customXml" Target="../ink/ink704.xml"/><Relationship Id="rId87" Type="http://schemas.openxmlformats.org/officeDocument/2006/relationships/image" Target="../media/image1810.png"/><Relationship Id="rId61" Type="http://schemas.openxmlformats.org/officeDocument/2006/relationships/customXml" Target="../ink/ink699.xml"/><Relationship Id="rId82" Type="http://schemas.openxmlformats.org/officeDocument/2006/relationships/customXml" Target="../ink/ink720.xml"/><Relationship Id="rId19" Type="http://schemas.openxmlformats.org/officeDocument/2006/relationships/customXml" Target="../ink/ink66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39.xml"/><Relationship Id="rId21" Type="http://schemas.openxmlformats.org/officeDocument/2006/relationships/customXml" Target="../ink/ink736.xml"/><Relationship Id="rId42" Type="http://schemas.openxmlformats.org/officeDocument/2006/relationships/customXml" Target="../ink/ink751.xml"/><Relationship Id="rId47" Type="http://schemas.openxmlformats.org/officeDocument/2006/relationships/customXml" Target="../ink/ink756.xml"/><Relationship Id="rId63" Type="http://schemas.openxmlformats.org/officeDocument/2006/relationships/customXml" Target="../ink/ink770.xml"/><Relationship Id="rId68" Type="http://schemas.openxmlformats.org/officeDocument/2006/relationships/customXml" Target="../ink/ink775.xml"/><Relationship Id="rId84" Type="http://schemas.openxmlformats.org/officeDocument/2006/relationships/customXml" Target="../ink/ink791.xml"/><Relationship Id="rId89" Type="http://schemas.openxmlformats.org/officeDocument/2006/relationships/image" Target="../media/image1840.png"/><Relationship Id="rId16" Type="http://schemas.openxmlformats.org/officeDocument/2006/relationships/customXml" Target="../ink/ink733.xml"/><Relationship Id="rId11" Type="http://schemas.openxmlformats.org/officeDocument/2006/relationships/image" Target="../media/image1580.png"/><Relationship Id="rId32" Type="http://schemas.openxmlformats.org/officeDocument/2006/relationships/customXml" Target="../ink/ink743.xml"/><Relationship Id="rId37" Type="http://schemas.openxmlformats.org/officeDocument/2006/relationships/customXml" Target="../ink/ink747.xml"/><Relationship Id="rId53" Type="http://schemas.openxmlformats.org/officeDocument/2006/relationships/customXml" Target="../ink/ink760.xml"/><Relationship Id="rId58" Type="http://schemas.openxmlformats.org/officeDocument/2006/relationships/customXml" Target="../ink/ink765.xml"/><Relationship Id="rId74" Type="http://schemas.openxmlformats.org/officeDocument/2006/relationships/customXml" Target="../ink/ink781.xml"/><Relationship Id="rId79" Type="http://schemas.openxmlformats.org/officeDocument/2006/relationships/customXml" Target="../ink/ink786.xml"/><Relationship Id="rId5" Type="http://schemas.openxmlformats.org/officeDocument/2006/relationships/image" Target="../media/image1410.png"/><Relationship Id="rId90" Type="http://schemas.openxmlformats.org/officeDocument/2006/relationships/customXml" Target="../ink/ink795.xml"/><Relationship Id="rId14" Type="http://schemas.openxmlformats.org/officeDocument/2006/relationships/customXml" Target="../ink/ink732.xml"/><Relationship Id="rId22" Type="http://schemas.openxmlformats.org/officeDocument/2006/relationships/image" Target="../media/image1490.png"/><Relationship Id="rId27" Type="http://schemas.openxmlformats.org/officeDocument/2006/relationships/image" Target="../media/image1610.png"/><Relationship Id="rId30" Type="http://schemas.openxmlformats.org/officeDocument/2006/relationships/customXml" Target="../ink/ink742.xml"/><Relationship Id="rId35" Type="http://schemas.openxmlformats.org/officeDocument/2006/relationships/customXml" Target="../ink/ink745.xml"/><Relationship Id="rId43" Type="http://schemas.openxmlformats.org/officeDocument/2006/relationships/customXml" Target="../ink/ink752.xml"/><Relationship Id="rId48" Type="http://schemas.openxmlformats.org/officeDocument/2006/relationships/image" Target="../media/image1400.png"/><Relationship Id="rId56" Type="http://schemas.openxmlformats.org/officeDocument/2006/relationships/customXml" Target="../ink/ink763.xml"/><Relationship Id="rId64" Type="http://schemas.openxmlformats.org/officeDocument/2006/relationships/customXml" Target="../ink/ink771.xml"/><Relationship Id="rId69" Type="http://schemas.openxmlformats.org/officeDocument/2006/relationships/customXml" Target="../ink/ink776.xml"/><Relationship Id="rId77" Type="http://schemas.openxmlformats.org/officeDocument/2006/relationships/customXml" Target="../ink/ink784.xml"/><Relationship Id="rId8" Type="http://schemas.openxmlformats.org/officeDocument/2006/relationships/customXml" Target="../ink/ink729.xml"/><Relationship Id="rId51" Type="http://schemas.openxmlformats.org/officeDocument/2006/relationships/customXml" Target="../ink/ink758.xml"/><Relationship Id="rId72" Type="http://schemas.openxmlformats.org/officeDocument/2006/relationships/customXml" Target="../ink/ink779.xml"/><Relationship Id="rId80" Type="http://schemas.openxmlformats.org/officeDocument/2006/relationships/customXml" Target="../ink/ink787.xml"/><Relationship Id="rId85" Type="http://schemas.openxmlformats.org/officeDocument/2006/relationships/customXml" Target="../ink/ink792.xml"/><Relationship Id="rId3" Type="http://schemas.openxmlformats.org/officeDocument/2006/relationships/image" Target="../media/image1790.png"/><Relationship Id="rId12" Type="http://schemas.openxmlformats.org/officeDocument/2006/relationships/customXml" Target="../ink/ink731.xml"/><Relationship Id="rId17" Type="http://schemas.openxmlformats.org/officeDocument/2006/relationships/image" Target="../media/image1470.png"/><Relationship Id="rId25" Type="http://schemas.openxmlformats.org/officeDocument/2006/relationships/image" Target="../media/image1500.png"/><Relationship Id="rId33" Type="http://schemas.openxmlformats.org/officeDocument/2006/relationships/image" Target="../media/image1820.png"/><Relationship Id="rId38" Type="http://schemas.openxmlformats.org/officeDocument/2006/relationships/customXml" Target="../ink/ink748.xml"/><Relationship Id="rId46" Type="http://schemas.openxmlformats.org/officeDocument/2006/relationships/customXml" Target="../ink/ink755.xml"/><Relationship Id="rId59" Type="http://schemas.openxmlformats.org/officeDocument/2006/relationships/customXml" Target="../ink/ink766.xml"/><Relationship Id="rId67" Type="http://schemas.openxmlformats.org/officeDocument/2006/relationships/customXml" Target="../ink/ink774.xml"/><Relationship Id="rId20" Type="http://schemas.openxmlformats.org/officeDocument/2006/relationships/image" Target="../media/image1600.png"/><Relationship Id="rId41" Type="http://schemas.openxmlformats.org/officeDocument/2006/relationships/customXml" Target="../ink/ink750.xml"/><Relationship Id="rId54" Type="http://schemas.openxmlformats.org/officeDocument/2006/relationships/customXml" Target="../ink/ink761.xml"/><Relationship Id="rId62" Type="http://schemas.openxmlformats.org/officeDocument/2006/relationships/customXml" Target="../ink/ink769.xml"/><Relationship Id="rId70" Type="http://schemas.openxmlformats.org/officeDocument/2006/relationships/customXml" Target="../ink/ink777.xml"/><Relationship Id="rId75" Type="http://schemas.openxmlformats.org/officeDocument/2006/relationships/customXml" Target="../ink/ink782.xml"/><Relationship Id="rId83" Type="http://schemas.openxmlformats.org/officeDocument/2006/relationships/customXml" Target="../ink/ink790.xml"/><Relationship Id="rId88" Type="http://schemas.openxmlformats.org/officeDocument/2006/relationships/customXml" Target="../ink/ink794.xml"/><Relationship Id="rId91" Type="http://schemas.openxmlformats.org/officeDocument/2006/relationships/image" Target="../media/image18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8.xml"/><Relationship Id="rId15" Type="http://schemas.openxmlformats.org/officeDocument/2006/relationships/image" Target="../media/image1460.png"/><Relationship Id="rId23" Type="http://schemas.openxmlformats.org/officeDocument/2006/relationships/customXml" Target="../ink/ink737.xml"/><Relationship Id="rId28" Type="http://schemas.openxmlformats.org/officeDocument/2006/relationships/customXml" Target="../ink/ink740.xml"/><Relationship Id="rId36" Type="http://schemas.openxmlformats.org/officeDocument/2006/relationships/customXml" Target="../ink/ink746.xml"/><Relationship Id="rId49" Type="http://schemas.openxmlformats.org/officeDocument/2006/relationships/customXml" Target="../ink/ink757.xml"/><Relationship Id="rId57" Type="http://schemas.openxmlformats.org/officeDocument/2006/relationships/customXml" Target="../ink/ink764.xml"/><Relationship Id="rId10" Type="http://schemas.openxmlformats.org/officeDocument/2006/relationships/customXml" Target="../ink/ink730.xml"/><Relationship Id="rId31" Type="http://schemas.openxmlformats.org/officeDocument/2006/relationships/image" Target="../media/image1520.png"/><Relationship Id="rId44" Type="http://schemas.openxmlformats.org/officeDocument/2006/relationships/customXml" Target="../ink/ink753.xml"/><Relationship Id="rId52" Type="http://schemas.openxmlformats.org/officeDocument/2006/relationships/customXml" Target="../ink/ink759.xml"/><Relationship Id="rId60" Type="http://schemas.openxmlformats.org/officeDocument/2006/relationships/customXml" Target="../ink/ink767.xml"/><Relationship Id="rId65" Type="http://schemas.openxmlformats.org/officeDocument/2006/relationships/customXml" Target="../ink/ink772.xml"/><Relationship Id="rId73" Type="http://schemas.openxmlformats.org/officeDocument/2006/relationships/customXml" Target="../ink/ink780.xml"/><Relationship Id="rId78" Type="http://schemas.openxmlformats.org/officeDocument/2006/relationships/customXml" Target="../ink/ink785.xml"/><Relationship Id="rId81" Type="http://schemas.openxmlformats.org/officeDocument/2006/relationships/customXml" Target="../ink/ink788.xml"/><Relationship Id="rId86" Type="http://schemas.openxmlformats.org/officeDocument/2006/relationships/customXml" Target="../ink/ink793.xml"/><Relationship Id="rId4" Type="http://schemas.openxmlformats.org/officeDocument/2006/relationships/customXml" Target="../ink/ink727.xml"/><Relationship Id="rId9" Type="http://schemas.openxmlformats.org/officeDocument/2006/relationships/image" Target="../media/image1570.png"/><Relationship Id="rId13" Type="http://schemas.openxmlformats.org/officeDocument/2006/relationships/image" Target="../media/image1590.png"/><Relationship Id="rId18" Type="http://schemas.openxmlformats.org/officeDocument/2006/relationships/customXml" Target="../ink/ink734.xml"/><Relationship Id="rId39" Type="http://schemas.openxmlformats.org/officeDocument/2006/relationships/customXml" Target="../ink/ink749.xml"/><Relationship Id="rId34" Type="http://schemas.openxmlformats.org/officeDocument/2006/relationships/customXml" Target="../ink/ink744.xml"/><Relationship Id="rId50" Type="http://schemas.openxmlformats.org/officeDocument/2006/relationships/image" Target="../media/image1560.png"/><Relationship Id="rId55" Type="http://schemas.openxmlformats.org/officeDocument/2006/relationships/customXml" Target="../ink/ink762.xml"/><Relationship Id="rId76" Type="http://schemas.openxmlformats.org/officeDocument/2006/relationships/customXml" Target="../ink/ink783.xml"/><Relationship Id="rId7" Type="http://schemas.openxmlformats.org/officeDocument/2006/relationships/image" Target="../media/image1420.png"/><Relationship Id="rId71" Type="http://schemas.openxmlformats.org/officeDocument/2006/relationships/customXml" Target="../ink/ink778.xml"/><Relationship Id="rId2" Type="http://schemas.openxmlformats.org/officeDocument/2006/relationships/customXml" Target="../ink/ink726.xml"/><Relationship Id="rId29" Type="http://schemas.openxmlformats.org/officeDocument/2006/relationships/customXml" Target="../ink/ink741.xml"/><Relationship Id="rId24" Type="http://schemas.openxmlformats.org/officeDocument/2006/relationships/customXml" Target="../ink/ink738.xml"/><Relationship Id="rId40" Type="http://schemas.openxmlformats.org/officeDocument/2006/relationships/image" Target="../media/image1530.png"/><Relationship Id="rId45" Type="http://schemas.openxmlformats.org/officeDocument/2006/relationships/customXml" Target="../ink/ink754.xml"/><Relationship Id="rId66" Type="http://schemas.openxmlformats.org/officeDocument/2006/relationships/customXml" Target="../ink/ink773.xml"/><Relationship Id="rId87" Type="http://schemas.openxmlformats.org/officeDocument/2006/relationships/image" Target="../media/image1810.png"/><Relationship Id="rId61" Type="http://schemas.openxmlformats.org/officeDocument/2006/relationships/customXml" Target="../ink/ink768.xml"/><Relationship Id="rId82" Type="http://schemas.openxmlformats.org/officeDocument/2006/relationships/customXml" Target="../ink/ink789.xml"/><Relationship Id="rId19" Type="http://schemas.openxmlformats.org/officeDocument/2006/relationships/customXml" Target="../ink/ink73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customXml" Target="../ink/ink64.xml"/><Relationship Id="rId21" Type="http://schemas.openxmlformats.org/officeDocument/2006/relationships/image" Target="../media/image8.png"/><Relationship Id="rId34" Type="http://schemas.openxmlformats.org/officeDocument/2006/relationships/customXml" Target="../ink/ink60.xml"/><Relationship Id="rId42" Type="http://schemas.openxmlformats.org/officeDocument/2006/relationships/customXml" Target="../ink/ink66.xml"/><Relationship Id="rId7" Type="http://schemas.openxmlformats.org/officeDocument/2006/relationships/image" Target="../media/image43.png"/><Relationship Id="rId2" Type="http://schemas.openxmlformats.org/officeDocument/2006/relationships/customXml" Target="../ink/ink41.xml"/><Relationship Id="rId16" Type="http://schemas.openxmlformats.org/officeDocument/2006/relationships/customXml" Target="../ink/ink48.xml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45.png"/><Relationship Id="rId24" Type="http://schemas.openxmlformats.org/officeDocument/2006/relationships/customXml" Target="../ink/ink52.xml"/><Relationship Id="rId32" Type="http://schemas.openxmlformats.org/officeDocument/2006/relationships/customXml" Target="../ink/ink58.xml"/><Relationship Id="rId37" Type="http://schemas.openxmlformats.org/officeDocument/2006/relationships/customXml" Target="../ink/ink62.xml"/><Relationship Id="rId40" Type="http://schemas.openxmlformats.org/officeDocument/2006/relationships/customXml" Target="../ink/ink65.xml"/><Relationship Id="rId45" Type="http://schemas.openxmlformats.org/officeDocument/2006/relationships/customXml" Target="../ink/ink69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54.xml"/><Relationship Id="rId36" Type="http://schemas.openxmlformats.org/officeDocument/2006/relationships/image" Target="../media/image11.png"/><Relationship Id="rId10" Type="http://schemas.openxmlformats.org/officeDocument/2006/relationships/customXml" Target="../ink/ink45.xml"/><Relationship Id="rId19" Type="http://schemas.openxmlformats.org/officeDocument/2006/relationships/image" Target="../media/image7.png"/><Relationship Id="rId31" Type="http://schemas.openxmlformats.org/officeDocument/2006/relationships/customXml" Target="../ink/ink57.xml"/><Relationship Id="rId44" Type="http://schemas.openxmlformats.org/officeDocument/2006/relationships/customXml" Target="../ink/ink68.xml"/><Relationship Id="rId4" Type="http://schemas.openxmlformats.org/officeDocument/2006/relationships/customXml" Target="../ink/ink42.xml"/><Relationship Id="rId9" Type="http://schemas.openxmlformats.org/officeDocument/2006/relationships/image" Target="../media/image5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52.png"/><Relationship Id="rId30" Type="http://schemas.openxmlformats.org/officeDocument/2006/relationships/customXml" Target="../ink/ink56.xml"/><Relationship Id="rId35" Type="http://schemas.openxmlformats.org/officeDocument/2006/relationships/customXml" Target="../ink/ink61.xml"/><Relationship Id="rId43" Type="http://schemas.openxmlformats.org/officeDocument/2006/relationships/customXml" Target="../ink/ink67.xml"/><Relationship Id="rId8" Type="http://schemas.openxmlformats.org/officeDocument/2006/relationships/customXml" Target="../ink/ink44.xml"/><Relationship Id="rId3" Type="http://schemas.openxmlformats.org/officeDocument/2006/relationships/image" Target="../media/image4.png"/><Relationship Id="rId12" Type="http://schemas.openxmlformats.org/officeDocument/2006/relationships/customXml" Target="../ink/ink46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59.xml"/><Relationship Id="rId38" Type="http://schemas.openxmlformats.org/officeDocument/2006/relationships/customXml" Target="../ink/ink63.xml"/><Relationship Id="rId20" Type="http://schemas.openxmlformats.org/officeDocument/2006/relationships/customXml" Target="../ink/ink50.xml"/><Relationship Id="rId4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customXml" Target="../ink/ink80.xml"/><Relationship Id="rId26" Type="http://schemas.openxmlformats.org/officeDocument/2006/relationships/customXml" Target="../ink/ink88.xml"/><Relationship Id="rId3" Type="http://schemas.openxmlformats.org/officeDocument/2006/relationships/image" Target="../media/image64.png"/><Relationship Id="rId21" Type="http://schemas.openxmlformats.org/officeDocument/2006/relationships/customXml" Target="../ink/ink83.xml"/><Relationship Id="rId7" Type="http://schemas.openxmlformats.org/officeDocument/2006/relationships/image" Target="../media/image66.png"/><Relationship Id="rId12" Type="http://schemas.openxmlformats.org/officeDocument/2006/relationships/customXml" Target="../ink/ink76.xml"/><Relationship Id="rId17" Type="http://schemas.openxmlformats.org/officeDocument/2006/relationships/image" Target="../media/image69.png"/><Relationship Id="rId25" Type="http://schemas.openxmlformats.org/officeDocument/2006/relationships/customXml" Target="../ink/ink87.xml"/><Relationship Id="rId33" Type="http://schemas.openxmlformats.org/officeDocument/2006/relationships/image" Target="../media/image14.png"/><Relationship Id="rId2" Type="http://schemas.openxmlformats.org/officeDocument/2006/relationships/customXml" Target="../ink/ink70.xml"/><Relationship Id="rId16" Type="http://schemas.openxmlformats.org/officeDocument/2006/relationships/customXml" Target="../ink/ink79.xml"/><Relationship Id="rId20" Type="http://schemas.openxmlformats.org/officeDocument/2006/relationships/customXml" Target="../ink/ink82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customXml" Target="../ink/ink75.xml"/><Relationship Id="rId24" Type="http://schemas.openxmlformats.org/officeDocument/2006/relationships/customXml" Target="../ink/ink86.xml"/><Relationship Id="rId32" Type="http://schemas.openxmlformats.org/officeDocument/2006/relationships/customXml" Target="../ink/ink91.xml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23" Type="http://schemas.openxmlformats.org/officeDocument/2006/relationships/customXml" Target="../ink/ink85.xml"/><Relationship Id="rId28" Type="http://schemas.openxmlformats.org/officeDocument/2006/relationships/customXml" Target="../ink/ink89.xml"/><Relationship Id="rId10" Type="http://schemas.openxmlformats.org/officeDocument/2006/relationships/customXml" Target="../ink/ink74.xml"/><Relationship Id="rId19" Type="http://schemas.openxmlformats.org/officeDocument/2006/relationships/customXml" Target="../ink/ink81.xml"/><Relationship Id="rId31" Type="http://schemas.openxmlformats.org/officeDocument/2006/relationships/image" Target="../media/image13.png"/><Relationship Id="rId4" Type="http://schemas.openxmlformats.org/officeDocument/2006/relationships/customXml" Target="../ink/ink71.xml"/><Relationship Id="rId9" Type="http://schemas.openxmlformats.org/officeDocument/2006/relationships/image" Target="../media/image67.png"/><Relationship Id="rId14" Type="http://schemas.openxmlformats.org/officeDocument/2006/relationships/customXml" Target="../ink/ink78.xml"/><Relationship Id="rId22" Type="http://schemas.openxmlformats.org/officeDocument/2006/relationships/customXml" Target="../ink/ink84.xml"/><Relationship Id="rId27" Type="http://schemas.openxmlformats.org/officeDocument/2006/relationships/image" Target="../media/image70.png"/><Relationship Id="rId30" Type="http://schemas.openxmlformats.org/officeDocument/2006/relationships/customXml" Target="../ink/ink90.xml"/><Relationship Id="rId8" Type="http://schemas.openxmlformats.org/officeDocument/2006/relationships/customXml" Target="../ink/ink7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0.xml"/><Relationship Id="rId21" Type="http://schemas.openxmlformats.org/officeDocument/2006/relationships/image" Target="../media/image27.png"/><Relationship Id="rId42" Type="http://schemas.openxmlformats.org/officeDocument/2006/relationships/customXml" Target="../ink/ink117.xml"/><Relationship Id="rId84" Type="http://schemas.openxmlformats.org/officeDocument/2006/relationships/customXml" Target="../ink/ink133.xml"/><Relationship Id="rId138" Type="http://schemas.openxmlformats.org/officeDocument/2006/relationships/customXml" Target="../ink/ink161.xml"/><Relationship Id="rId159" Type="http://schemas.openxmlformats.org/officeDocument/2006/relationships/image" Target="../media/image107.png"/><Relationship Id="rId170" Type="http://schemas.openxmlformats.org/officeDocument/2006/relationships/customXml" Target="../ink/ink177.xml"/><Relationship Id="rId191" Type="http://schemas.openxmlformats.org/officeDocument/2006/relationships/image" Target="../media/image126.png"/><Relationship Id="rId205" Type="http://schemas.openxmlformats.org/officeDocument/2006/relationships/image" Target="../media/image135.png"/><Relationship Id="rId226" Type="http://schemas.openxmlformats.org/officeDocument/2006/relationships/image" Target="../media/image145.png"/><Relationship Id="rId107" Type="http://schemas.openxmlformats.org/officeDocument/2006/relationships/customXml" Target="../ink/ink145.xml"/><Relationship Id="rId11" Type="http://schemas.openxmlformats.org/officeDocument/2006/relationships/image" Target="../media/image20.png"/><Relationship Id="rId32" Type="http://schemas.openxmlformats.org/officeDocument/2006/relationships/customXml" Target="../ink/ink112.xml"/><Relationship Id="rId53" Type="http://schemas.openxmlformats.org/officeDocument/2006/relationships/image" Target="../media/image51.png"/><Relationship Id="rId74" Type="http://schemas.openxmlformats.org/officeDocument/2006/relationships/customXml" Target="../ink/ink128.xml"/><Relationship Id="rId128" Type="http://schemas.openxmlformats.org/officeDocument/2006/relationships/customXml" Target="../ink/ink156.xml"/><Relationship Id="rId149" Type="http://schemas.openxmlformats.org/officeDocument/2006/relationships/image" Target="../media/image96.png"/><Relationship Id="rId5" Type="http://schemas.openxmlformats.org/officeDocument/2006/relationships/image" Target="../media/image17.png"/><Relationship Id="rId95" Type="http://schemas.openxmlformats.org/officeDocument/2006/relationships/customXml" Target="../ink/ink139.xml"/><Relationship Id="rId160" Type="http://schemas.openxmlformats.org/officeDocument/2006/relationships/customXml" Target="../ink/ink172.xml"/><Relationship Id="rId181" Type="http://schemas.openxmlformats.org/officeDocument/2006/relationships/image" Target="../media/image121.png"/><Relationship Id="rId216" Type="http://schemas.openxmlformats.org/officeDocument/2006/relationships/image" Target="../media/image140.png"/><Relationship Id="rId22" Type="http://schemas.openxmlformats.org/officeDocument/2006/relationships/customXml" Target="../ink/ink103.xml"/><Relationship Id="rId43" Type="http://schemas.openxmlformats.org/officeDocument/2006/relationships/image" Target="../media/image105.png"/><Relationship Id="rId118" Type="http://schemas.openxmlformats.org/officeDocument/2006/relationships/image" Target="../media/image81.png"/><Relationship Id="rId139" Type="http://schemas.openxmlformats.org/officeDocument/2006/relationships/image" Target="../media/image91.png"/><Relationship Id="rId85" Type="http://schemas.openxmlformats.org/officeDocument/2006/relationships/image" Target="../media/image58.png"/><Relationship Id="rId150" Type="http://schemas.openxmlformats.org/officeDocument/2006/relationships/customXml" Target="../ink/ink167.xml"/><Relationship Id="rId171" Type="http://schemas.openxmlformats.org/officeDocument/2006/relationships/customXml" Target="../ink/ink178.xml"/><Relationship Id="rId192" Type="http://schemas.openxmlformats.org/officeDocument/2006/relationships/customXml" Target="../ink/ink189.xml"/><Relationship Id="rId206" Type="http://schemas.openxmlformats.org/officeDocument/2006/relationships/customXml" Target="../ink/ink196.xml"/><Relationship Id="rId227" Type="http://schemas.openxmlformats.org/officeDocument/2006/relationships/customXml" Target="../ink/ink207.xml"/><Relationship Id="rId12" Type="http://schemas.openxmlformats.org/officeDocument/2006/relationships/customXml" Target="../ink/ink97.xml"/><Relationship Id="rId33" Type="http://schemas.openxmlformats.org/officeDocument/2006/relationships/image" Target="../media/image44.png"/><Relationship Id="rId108" Type="http://schemas.openxmlformats.org/officeDocument/2006/relationships/image" Target="../media/image76.png"/><Relationship Id="rId129" Type="http://schemas.openxmlformats.org/officeDocument/2006/relationships/image" Target="../media/image86.png"/><Relationship Id="rId54" Type="http://schemas.openxmlformats.org/officeDocument/2006/relationships/customXml" Target="../ink/ink123.xml"/><Relationship Id="rId75" Type="http://schemas.openxmlformats.org/officeDocument/2006/relationships/image" Target="../media/image128.png"/><Relationship Id="rId96" Type="http://schemas.openxmlformats.org/officeDocument/2006/relationships/image" Target="../media/image63.png"/><Relationship Id="rId140" Type="http://schemas.openxmlformats.org/officeDocument/2006/relationships/customXml" Target="../ink/ink162.xml"/><Relationship Id="rId161" Type="http://schemas.openxmlformats.org/officeDocument/2006/relationships/image" Target="../media/image108.png"/><Relationship Id="rId182" Type="http://schemas.openxmlformats.org/officeDocument/2006/relationships/customXml" Target="../ink/ink184.xml"/><Relationship Id="rId217" Type="http://schemas.openxmlformats.org/officeDocument/2006/relationships/customXml" Target="../ink/ink202.xml"/><Relationship Id="rId6" Type="http://schemas.openxmlformats.org/officeDocument/2006/relationships/customXml" Target="../ink/ink94.xml"/><Relationship Id="rId23" Type="http://schemas.openxmlformats.org/officeDocument/2006/relationships/customXml" Target="../ink/ink104.xml"/><Relationship Id="rId119" Type="http://schemas.openxmlformats.org/officeDocument/2006/relationships/customXml" Target="../ink/ink151.xml"/><Relationship Id="rId44" Type="http://schemas.openxmlformats.org/officeDocument/2006/relationships/customXml" Target="../ink/ink118.xml"/><Relationship Id="rId86" Type="http://schemas.openxmlformats.org/officeDocument/2006/relationships/customXml" Target="../ink/ink134.xml"/><Relationship Id="rId130" Type="http://schemas.openxmlformats.org/officeDocument/2006/relationships/customXml" Target="../ink/ink157.xml"/><Relationship Id="rId151" Type="http://schemas.openxmlformats.org/officeDocument/2006/relationships/image" Target="../media/image97.png"/><Relationship Id="rId172" Type="http://schemas.openxmlformats.org/officeDocument/2006/relationships/image" Target="../media/image117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28" Type="http://schemas.openxmlformats.org/officeDocument/2006/relationships/image" Target="../media/image146.png"/><Relationship Id="rId13" Type="http://schemas.openxmlformats.org/officeDocument/2006/relationships/image" Target="../media/image21.png"/><Relationship Id="rId109" Type="http://schemas.openxmlformats.org/officeDocument/2006/relationships/customXml" Target="../ink/ink146.xml"/><Relationship Id="rId34" Type="http://schemas.openxmlformats.org/officeDocument/2006/relationships/customXml" Target="../ink/ink113.xml"/><Relationship Id="rId55" Type="http://schemas.openxmlformats.org/officeDocument/2006/relationships/image" Target="../media/image54.png"/><Relationship Id="rId76" Type="http://schemas.openxmlformats.org/officeDocument/2006/relationships/customXml" Target="../ink/ink129.xml"/><Relationship Id="rId97" Type="http://schemas.openxmlformats.org/officeDocument/2006/relationships/customXml" Target="../ink/ink140.xml"/><Relationship Id="rId120" Type="http://schemas.openxmlformats.org/officeDocument/2006/relationships/image" Target="../media/image82.png"/><Relationship Id="rId141" Type="http://schemas.openxmlformats.org/officeDocument/2006/relationships/image" Target="../media/image92.png"/><Relationship Id="rId7" Type="http://schemas.openxmlformats.org/officeDocument/2006/relationships/image" Target="../media/image18.png"/><Relationship Id="rId162" Type="http://schemas.openxmlformats.org/officeDocument/2006/relationships/customXml" Target="../ink/ink173.xml"/><Relationship Id="rId183" Type="http://schemas.openxmlformats.org/officeDocument/2006/relationships/image" Target="../media/image122.png"/><Relationship Id="rId218" Type="http://schemas.openxmlformats.org/officeDocument/2006/relationships/image" Target="../media/image141.png"/><Relationship Id="rId24" Type="http://schemas.openxmlformats.org/officeDocument/2006/relationships/customXml" Target="../ink/ink105.xml"/><Relationship Id="rId45" Type="http://schemas.openxmlformats.org/officeDocument/2006/relationships/image" Target="../media/image106.png"/><Relationship Id="rId87" Type="http://schemas.openxmlformats.org/officeDocument/2006/relationships/customXml" Target="../ink/ink135.xml"/><Relationship Id="rId110" Type="http://schemas.openxmlformats.org/officeDocument/2006/relationships/image" Target="../media/image77.png"/><Relationship Id="rId131" Type="http://schemas.openxmlformats.org/officeDocument/2006/relationships/image" Target="../media/image87.png"/><Relationship Id="rId152" Type="http://schemas.openxmlformats.org/officeDocument/2006/relationships/customXml" Target="../ink/ink168.xml"/><Relationship Id="rId173" Type="http://schemas.openxmlformats.org/officeDocument/2006/relationships/customXml" Target="../ink/ink179.xml"/><Relationship Id="rId194" Type="http://schemas.openxmlformats.org/officeDocument/2006/relationships/customXml" Target="../ink/ink190.xml"/><Relationship Id="rId208" Type="http://schemas.openxmlformats.org/officeDocument/2006/relationships/customXml" Target="../ink/ink197.xml"/><Relationship Id="rId229" Type="http://schemas.openxmlformats.org/officeDocument/2006/relationships/customXml" Target="../ink/ink208.xml"/><Relationship Id="rId14" Type="http://schemas.openxmlformats.org/officeDocument/2006/relationships/customXml" Target="../ink/ink98.xml"/><Relationship Id="rId30" Type="http://schemas.openxmlformats.org/officeDocument/2006/relationships/customXml" Target="../ink/ink111.xml"/><Relationship Id="rId35" Type="http://schemas.openxmlformats.org/officeDocument/2006/relationships/image" Target="../media/image101.png"/><Relationship Id="rId56" Type="http://schemas.openxmlformats.org/officeDocument/2006/relationships/customXml" Target="../ink/ink124.xml"/><Relationship Id="rId77" Type="http://schemas.openxmlformats.org/officeDocument/2006/relationships/image" Target="../media/image116.png"/><Relationship Id="rId100" Type="http://schemas.openxmlformats.org/officeDocument/2006/relationships/image" Target="../media/image72.png"/><Relationship Id="rId105" Type="http://schemas.openxmlformats.org/officeDocument/2006/relationships/customXml" Target="../ink/ink144.xml"/><Relationship Id="rId126" Type="http://schemas.openxmlformats.org/officeDocument/2006/relationships/customXml" Target="../ink/ink155.xml"/><Relationship Id="rId147" Type="http://schemas.openxmlformats.org/officeDocument/2006/relationships/image" Target="../media/image95.png"/><Relationship Id="rId168" Type="http://schemas.openxmlformats.org/officeDocument/2006/relationships/customXml" Target="../ink/ink176.xml"/><Relationship Id="rId8" Type="http://schemas.openxmlformats.org/officeDocument/2006/relationships/customXml" Target="../ink/ink95.xml"/><Relationship Id="rId51" Type="http://schemas.openxmlformats.org/officeDocument/2006/relationships/image" Target="../media/image50.png"/><Relationship Id="rId72" Type="http://schemas.openxmlformats.org/officeDocument/2006/relationships/customXml" Target="../ink/ink127.xml"/><Relationship Id="rId93" Type="http://schemas.openxmlformats.org/officeDocument/2006/relationships/customXml" Target="../ink/ink138.xml"/><Relationship Id="rId98" Type="http://schemas.openxmlformats.org/officeDocument/2006/relationships/image" Target="../media/image71.png"/><Relationship Id="rId121" Type="http://schemas.openxmlformats.org/officeDocument/2006/relationships/customXml" Target="../ink/ink152.xml"/><Relationship Id="rId142" Type="http://schemas.openxmlformats.org/officeDocument/2006/relationships/customXml" Target="../ink/ink163.xml"/><Relationship Id="rId163" Type="http://schemas.openxmlformats.org/officeDocument/2006/relationships/image" Target="../media/image110.png"/><Relationship Id="rId184" Type="http://schemas.openxmlformats.org/officeDocument/2006/relationships/customXml" Target="../ink/ink185.xml"/><Relationship Id="rId189" Type="http://schemas.openxmlformats.org/officeDocument/2006/relationships/image" Target="../media/image125.png"/><Relationship Id="rId219" Type="http://schemas.openxmlformats.org/officeDocument/2006/relationships/customXml" Target="../ink/ink203.xml"/><Relationship Id="rId3" Type="http://schemas.openxmlformats.org/officeDocument/2006/relationships/image" Target="../media/image16.png"/><Relationship Id="rId214" Type="http://schemas.openxmlformats.org/officeDocument/2006/relationships/customXml" Target="../ink/ink200.xml"/><Relationship Id="rId230" Type="http://schemas.openxmlformats.org/officeDocument/2006/relationships/image" Target="../media/image147.png"/><Relationship Id="rId25" Type="http://schemas.openxmlformats.org/officeDocument/2006/relationships/customXml" Target="../ink/ink106.xml"/><Relationship Id="rId46" Type="http://schemas.openxmlformats.org/officeDocument/2006/relationships/customXml" Target="../ink/ink119.xml"/><Relationship Id="rId67" Type="http://schemas.openxmlformats.org/officeDocument/2006/relationships/image" Target="../media/image112.png"/><Relationship Id="rId116" Type="http://schemas.openxmlformats.org/officeDocument/2006/relationships/image" Target="../media/image80.png"/><Relationship Id="rId137" Type="http://schemas.openxmlformats.org/officeDocument/2006/relationships/image" Target="../media/image90.png"/><Relationship Id="rId158" Type="http://schemas.openxmlformats.org/officeDocument/2006/relationships/customXml" Target="../ink/ink171.xml"/><Relationship Id="rId20" Type="http://schemas.openxmlformats.org/officeDocument/2006/relationships/customXml" Target="../ink/ink102.xml"/><Relationship Id="rId41" Type="http://schemas.openxmlformats.org/officeDocument/2006/relationships/image" Target="../media/image104.png"/><Relationship Id="rId83" Type="http://schemas.openxmlformats.org/officeDocument/2006/relationships/image" Target="../media/image57.png"/><Relationship Id="rId88" Type="http://schemas.openxmlformats.org/officeDocument/2006/relationships/image" Target="../media/image59.png"/><Relationship Id="rId111" Type="http://schemas.openxmlformats.org/officeDocument/2006/relationships/customXml" Target="../ink/ink147.xml"/><Relationship Id="rId132" Type="http://schemas.openxmlformats.org/officeDocument/2006/relationships/customXml" Target="../ink/ink158.xml"/><Relationship Id="rId153" Type="http://schemas.openxmlformats.org/officeDocument/2006/relationships/image" Target="../media/image98.png"/><Relationship Id="rId174" Type="http://schemas.openxmlformats.org/officeDocument/2006/relationships/customXml" Target="../ink/ink180.xml"/><Relationship Id="rId179" Type="http://schemas.openxmlformats.org/officeDocument/2006/relationships/image" Target="../media/image120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190" Type="http://schemas.openxmlformats.org/officeDocument/2006/relationships/customXml" Target="../ink/ink188.xml"/><Relationship Id="rId204" Type="http://schemas.openxmlformats.org/officeDocument/2006/relationships/customXml" Target="../ink/ink195.xml"/><Relationship Id="rId220" Type="http://schemas.openxmlformats.org/officeDocument/2006/relationships/image" Target="../media/image142.png"/><Relationship Id="rId225" Type="http://schemas.openxmlformats.org/officeDocument/2006/relationships/customXml" Target="../ink/ink206.xml"/><Relationship Id="rId15" Type="http://schemas.openxmlformats.org/officeDocument/2006/relationships/customXml" Target="../ink/ink99.xml"/><Relationship Id="rId36" Type="http://schemas.openxmlformats.org/officeDocument/2006/relationships/customXml" Target="../ink/ink114.xml"/><Relationship Id="rId106" Type="http://schemas.openxmlformats.org/officeDocument/2006/relationships/image" Target="../media/image75.png"/><Relationship Id="rId127" Type="http://schemas.openxmlformats.org/officeDocument/2006/relationships/image" Target="../media/image85.png"/><Relationship Id="rId10" Type="http://schemas.openxmlformats.org/officeDocument/2006/relationships/customXml" Target="../ink/ink96.xml"/><Relationship Id="rId31" Type="http://schemas.openxmlformats.org/officeDocument/2006/relationships/image" Target="../media/image41.png"/><Relationship Id="rId52" Type="http://schemas.openxmlformats.org/officeDocument/2006/relationships/customXml" Target="../ink/ink122.xml"/><Relationship Id="rId73" Type="http://schemas.openxmlformats.org/officeDocument/2006/relationships/image" Target="../media/image114.png"/><Relationship Id="rId78" Type="http://schemas.openxmlformats.org/officeDocument/2006/relationships/customXml" Target="../ink/ink130.xml"/><Relationship Id="rId94" Type="http://schemas.openxmlformats.org/officeDocument/2006/relationships/image" Target="../media/image62.png"/><Relationship Id="rId99" Type="http://schemas.openxmlformats.org/officeDocument/2006/relationships/customXml" Target="../ink/ink141.xml"/><Relationship Id="rId101" Type="http://schemas.openxmlformats.org/officeDocument/2006/relationships/customXml" Target="../ink/ink142.xml"/><Relationship Id="rId122" Type="http://schemas.openxmlformats.org/officeDocument/2006/relationships/image" Target="../media/image83.png"/><Relationship Id="rId143" Type="http://schemas.openxmlformats.org/officeDocument/2006/relationships/image" Target="../media/image93.png"/><Relationship Id="rId148" Type="http://schemas.openxmlformats.org/officeDocument/2006/relationships/customXml" Target="../ink/ink166.xml"/><Relationship Id="rId164" Type="http://schemas.openxmlformats.org/officeDocument/2006/relationships/customXml" Target="../ink/ink174.xml"/><Relationship Id="rId169" Type="http://schemas.openxmlformats.org/officeDocument/2006/relationships/image" Target="../media/image115.png"/><Relationship Id="rId185" Type="http://schemas.openxmlformats.org/officeDocument/2006/relationships/image" Target="../media/image123.png"/><Relationship Id="rId4" Type="http://schemas.openxmlformats.org/officeDocument/2006/relationships/customXml" Target="../ink/ink93.xml"/><Relationship Id="rId9" Type="http://schemas.openxmlformats.org/officeDocument/2006/relationships/image" Target="../media/image19.png"/><Relationship Id="rId180" Type="http://schemas.openxmlformats.org/officeDocument/2006/relationships/customXml" Target="../ink/ink183.xml"/><Relationship Id="rId210" Type="http://schemas.openxmlformats.org/officeDocument/2006/relationships/customXml" Target="../ink/ink198.xml"/><Relationship Id="rId215" Type="http://schemas.openxmlformats.org/officeDocument/2006/relationships/customXml" Target="../ink/ink201.xml"/><Relationship Id="rId26" Type="http://schemas.openxmlformats.org/officeDocument/2006/relationships/customXml" Target="../ink/ink107.xml"/><Relationship Id="rId47" Type="http://schemas.openxmlformats.org/officeDocument/2006/relationships/image" Target="../media/image48.png"/><Relationship Id="rId68" Type="http://schemas.openxmlformats.org/officeDocument/2006/relationships/customXml" Target="../ink/ink125.xml"/><Relationship Id="rId89" Type="http://schemas.openxmlformats.org/officeDocument/2006/relationships/customXml" Target="../ink/ink136.xml"/><Relationship Id="rId112" Type="http://schemas.openxmlformats.org/officeDocument/2006/relationships/image" Target="../media/image78.png"/><Relationship Id="rId133" Type="http://schemas.openxmlformats.org/officeDocument/2006/relationships/image" Target="../media/image88.png"/><Relationship Id="rId154" Type="http://schemas.openxmlformats.org/officeDocument/2006/relationships/customXml" Target="../ink/ink169.xml"/><Relationship Id="rId175" Type="http://schemas.openxmlformats.org/officeDocument/2006/relationships/image" Target="../media/image118.png"/><Relationship Id="rId196" Type="http://schemas.openxmlformats.org/officeDocument/2006/relationships/customXml" Target="../ink/ink191.xml"/><Relationship Id="rId200" Type="http://schemas.openxmlformats.org/officeDocument/2006/relationships/customXml" Target="../ink/ink193.xml"/><Relationship Id="rId16" Type="http://schemas.openxmlformats.org/officeDocument/2006/relationships/image" Target="../media/image22.png"/><Relationship Id="rId221" Type="http://schemas.openxmlformats.org/officeDocument/2006/relationships/customXml" Target="../ink/ink204.xml"/><Relationship Id="rId37" Type="http://schemas.openxmlformats.org/officeDocument/2006/relationships/image" Target="../media/image102.png"/><Relationship Id="rId79" Type="http://schemas.openxmlformats.org/officeDocument/2006/relationships/image" Target="../media/image55.png"/><Relationship Id="rId102" Type="http://schemas.openxmlformats.org/officeDocument/2006/relationships/image" Target="../media/image73.png"/><Relationship Id="rId123" Type="http://schemas.openxmlformats.org/officeDocument/2006/relationships/customXml" Target="../ink/ink153.xml"/><Relationship Id="rId144" Type="http://schemas.openxmlformats.org/officeDocument/2006/relationships/customXml" Target="../ink/ink164.xml"/><Relationship Id="rId90" Type="http://schemas.openxmlformats.org/officeDocument/2006/relationships/image" Target="../media/image60.png"/><Relationship Id="rId165" Type="http://schemas.openxmlformats.org/officeDocument/2006/relationships/image" Target="../media/image111.png"/><Relationship Id="rId186" Type="http://schemas.openxmlformats.org/officeDocument/2006/relationships/customXml" Target="../ink/ink186.xml"/><Relationship Id="rId211" Type="http://schemas.openxmlformats.org/officeDocument/2006/relationships/image" Target="../media/image138.png"/><Relationship Id="rId27" Type="http://schemas.openxmlformats.org/officeDocument/2006/relationships/customXml" Target="../ink/ink108.xml"/><Relationship Id="rId48" Type="http://schemas.openxmlformats.org/officeDocument/2006/relationships/customXml" Target="../ink/ink120.xml"/><Relationship Id="rId69" Type="http://schemas.openxmlformats.org/officeDocument/2006/relationships/image" Target="../media/image127.png"/><Relationship Id="rId113" Type="http://schemas.openxmlformats.org/officeDocument/2006/relationships/customXml" Target="../ink/ink148.xml"/><Relationship Id="rId134" Type="http://schemas.openxmlformats.org/officeDocument/2006/relationships/customXml" Target="../ink/ink159.xml"/><Relationship Id="rId80" Type="http://schemas.openxmlformats.org/officeDocument/2006/relationships/customXml" Target="../ink/ink131.xml"/><Relationship Id="rId155" Type="http://schemas.openxmlformats.org/officeDocument/2006/relationships/image" Target="../media/image99.png"/><Relationship Id="rId176" Type="http://schemas.openxmlformats.org/officeDocument/2006/relationships/customXml" Target="../ink/ink181.xml"/><Relationship Id="rId197" Type="http://schemas.openxmlformats.org/officeDocument/2006/relationships/image" Target="../media/image131.png"/><Relationship Id="rId201" Type="http://schemas.openxmlformats.org/officeDocument/2006/relationships/image" Target="../media/image133.png"/><Relationship Id="rId222" Type="http://schemas.openxmlformats.org/officeDocument/2006/relationships/image" Target="../media/image143.png"/><Relationship Id="rId17" Type="http://schemas.openxmlformats.org/officeDocument/2006/relationships/customXml" Target="../ink/ink100.xml"/><Relationship Id="rId38" Type="http://schemas.openxmlformats.org/officeDocument/2006/relationships/customXml" Target="../ink/ink115.xml"/><Relationship Id="rId103" Type="http://schemas.openxmlformats.org/officeDocument/2006/relationships/customXml" Target="../ink/ink143.xml"/><Relationship Id="rId124" Type="http://schemas.openxmlformats.org/officeDocument/2006/relationships/image" Target="../media/image84.png"/><Relationship Id="rId70" Type="http://schemas.openxmlformats.org/officeDocument/2006/relationships/customXml" Target="../ink/ink126.xml"/><Relationship Id="rId91" Type="http://schemas.openxmlformats.org/officeDocument/2006/relationships/customXml" Target="../ink/ink137.xml"/><Relationship Id="rId145" Type="http://schemas.openxmlformats.org/officeDocument/2006/relationships/image" Target="../media/image94.png"/><Relationship Id="rId166" Type="http://schemas.openxmlformats.org/officeDocument/2006/relationships/customXml" Target="../ink/ink175.xml"/><Relationship Id="rId187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9.xml"/><Relationship Id="rId28" Type="http://schemas.openxmlformats.org/officeDocument/2006/relationships/customXml" Target="../ink/ink109.xml"/><Relationship Id="rId49" Type="http://schemas.openxmlformats.org/officeDocument/2006/relationships/image" Target="../media/image49.png"/><Relationship Id="rId114" Type="http://schemas.openxmlformats.org/officeDocument/2006/relationships/image" Target="../media/image79.png"/><Relationship Id="rId81" Type="http://schemas.openxmlformats.org/officeDocument/2006/relationships/image" Target="../media/image56.png"/><Relationship Id="rId135" Type="http://schemas.openxmlformats.org/officeDocument/2006/relationships/image" Target="../media/image89.png"/><Relationship Id="rId156" Type="http://schemas.openxmlformats.org/officeDocument/2006/relationships/customXml" Target="../ink/ink170.xml"/><Relationship Id="rId177" Type="http://schemas.openxmlformats.org/officeDocument/2006/relationships/image" Target="../media/image119.png"/><Relationship Id="rId198" Type="http://schemas.openxmlformats.org/officeDocument/2006/relationships/customXml" Target="../ink/ink192.xml"/><Relationship Id="rId202" Type="http://schemas.openxmlformats.org/officeDocument/2006/relationships/customXml" Target="../ink/ink194.xml"/><Relationship Id="rId223" Type="http://schemas.openxmlformats.org/officeDocument/2006/relationships/customXml" Target="../ink/ink205.xml"/><Relationship Id="rId18" Type="http://schemas.openxmlformats.org/officeDocument/2006/relationships/customXml" Target="../ink/ink101.xml"/><Relationship Id="rId39" Type="http://schemas.openxmlformats.org/officeDocument/2006/relationships/image" Target="../media/image103.png"/><Relationship Id="rId50" Type="http://schemas.openxmlformats.org/officeDocument/2006/relationships/customXml" Target="../ink/ink121.xml"/><Relationship Id="rId104" Type="http://schemas.openxmlformats.org/officeDocument/2006/relationships/image" Target="../media/image74.png"/><Relationship Id="rId125" Type="http://schemas.openxmlformats.org/officeDocument/2006/relationships/customXml" Target="../ink/ink154.xml"/><Relationship Id="rId146" Type="http://schemas.openxmlformats.org/officeDocument/2006/relationships/customXml" Target="../ink/ink165.xml"/><Relationship Id="rId167" Type="http://schemas.openxmlformats.org/officeDocument/2006/relationships/image" Target="../media/image113.png"/><Relationship Id="rId188" Type="http://schemas.openxmlformats.org/officeDocument/2006/relationships/customXml" Target="../ink/ink187.xml"/><Relationship Id="rId71" Type="http://schemas.openxmlformats.org/officeDocument/2006/relationships/image" Target="../media/image109.png"/><Relationship Id="rId92" Type="http://schemas.openxmlformats.org/officeDocument/2006/relationships/image" Target="../media/image61.png"/><Relationship Id="rId213" Type="http://schemas.openxmlformats.org/officeDocument/2006/relationships/image" Target="../media/image139.png"/><Relationship Id="rId2" Type="http://schemas.openxmlformats.org/officeDocument/2006/relationships/customXml" Target="../ink/ink92.xml"/><Relationship Id="rId29" Type="http://schemas.openxmlformats.org/officeDocument/2006/relationships/customXml" Target="../ink/ink110.xml"/><Relationship Id="rId40" Type="http://schemas.openxmlformats.org/officeDocument/2006/relationships/customXml" Target="../ink/ink116.xml"/><Relationship Id="rId115" Type="http://schemas.openxmlformats.org/officeDocument/2006/relationships/customXml" Target="../ink/ink149.xml"/><Relationship Id="rId136" Type="http://schemas.openxmlformats.org/officeDocument/2006/relationships/customXml" Target="../ink/ink160.xml"/><Relationship Id="rId157" Type="http://schemas.openxmlformats.org/officeDocument/2006/relationships/image" Target="../media/image100.png"/><Relationship Id="rId178" Type="http://schemas.openxmlformats.org/officeDocument/2006/relationships/customXml" Target="../ink/ink182.xml"/><Relationship Id="rId82" Type="http://schemas.openxmlformats.org/officeDocument/2006/relationships/customXml" Target="../ink/ink132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image" Target="../media/image26.png"/><Relationship Id="rId224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customXml" Target="../ink/ink214.xml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15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0" Type="http://schemas.openxmlformats.org/officeDocument/2006/relationships/image" Target="../media/image152.png"/><Relationship Id="rId4" Type="http://schemas.openxmlformats.org/officeDocument/2006/relationships/image" Target="../media/image149.png"/><Relationship Id="rId9" Type="http://schemas.openxmlformats.org/officeDocument/2006/relationships/customXml" Target="../ink/ink212.xml"/><Relationship Id="rId14" Type="http://schemas.openxmlformats.org/officeDocument/2006/relationships/image" Target="../media/image15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24.xml"/><Relationship Id="rId26" Type="http://schemas.openxmlformats.org/officeDocument/2006/relationships/customXml" Target="../ink/ink230.xml"/><Relationship Id="rId39" Type="http://schemas.openxmlformats.org/officeDocument/2006/relationships/image" Target="../media/image159.png"/><Relationship Id="rId21" Type="http://schemas.openxmlformats.org/officeDocument/2006/relationships/image" Target="../media/image27.png"/><Relationship Id="rId34" Type="http://schemas.openxmlformats.org/officeDocument/2006/relationships/customXml" Target="../ink/ink236.xml"/><Relationship Id="rId42" Type="http://schemas.openxmlformats.org/officeDocument/2006/relationships/customXml" Target="../ink/ink240.xml"/><Relationship Id="rId47" Type="http://schemas.openxmlformats.org/officeDocument/2006/relationships/image" Target="../media/image163.png"/><Relationship Id="rId7" Type="http://schemas.openxmlformats.org/officeDocument/2006/relationships/image" Target="../media/image18.png"/><Relationship Id="rId2" Type="http://schemas.openxmlformats.org/officeDocument/2006/relationships/customXml" Target="../ink/ink215.xml"/><Relationship Id="rId16" Type="http://schemas.openxmlformats.org/officeDocument/2006/relationships/image" Target="../media/image22.png"/><Relationship Id="rId29" Type="http://schemas.openxmlformats.org/officeDocument/2006/relationships/customXml" Target="../ink/ink233.xml"/><Relationship Id="rId11" Type="http://schemas.openxmlformats.org/officeDocument/2006/relationships/image" Target="../media/image20.png"/><Relationship Id="rId24" Type="http://schemas.openxmlformats.org/officeDocument/2006/relationships/customXml" Target="../ink/ink228.xml"/><Relationship Id="rId32" Type="http://schemas.openxmlformats.org/officeDocument/2006/relationships/customXml" Target="../ink/ink235.xml"/><Relationship Id="rId37" Type="http://schemas.openxmlformats.org/officeDocument/2006/relationships/image" Target="../media/image158.png"/><Relationship Id="rId40" Type="http://schemas.openxmlformats.org/officeDocument/2006/relationships/customXml" Target="../ink/ink239.xml"/><Relationship Id="rId45" Type="http://schemas.openxmlformats.org/officeDocument/2006/relationships/image" Target="../media/image162.png"/><Relationship Id="rId5" Type="http://schemas.openxmlformats.org/officeDocument/2006/relationships/image" Target="../media/image17.png"/><Relationship Id="rId15" Type="http://schemas.openxmlformats.org/officeDocument/2006/relationships/customXml" Target="../ink/ink222.xml"/><Relationship Id="rId23" Type="http://schemas.openxmlformats.org/officeDocument/2006/relationships/customXml" Target="../ink/ink227.xml"/><Relationship Id="rId28" Type="http://schemas.openxmlformats.org/officeDocument/2006/relationships/customXml" Target="../ink/ink232.xml"/><Relationship Id="rId36" Type="http://schemas.openxmlformats.org/officeDocument/2006/relationships/customXml" Target="../ink/ink237.xml"/><Relationship Id="rId49" Type="http://schemas.openxmlformats.org/officeDocument/2006/relationships/image" Target="../media/image164.png"/><Relationship Id="rId10" Type="http://schemas.openxmlformats.org/officeDocument/2006/relationships/customXml" Target="../ink/ink219.xml"/><Relationship Id="rId19" Type="http://schemas.openxmlformats.org/officeDocument/2006/relationships/image" Target="../media/image26.png"/><Relationship Id="rId31" Type="http://schemas.openxmlformats.org/officeDocument/2006/relationships/image" Target="../media/image155.png"/><Relationship Id="rId44" Type="http://schemas.openxmlformats.org/officeDocument/2006/relationships/customXml" Target="../ink/ink241.xml"/><Relationship Id="rId4" Type="http://schemas.openxmlformats.org/officeDocument/2006/relationships/customXml" Target="../ink/ink216.xml"/><Relationship Id="rId9" Type="http://schemas.openxmlformats.org/officeDocument/2006/relationships/image" Target="../media/image19.png"/><Relationship Id="rId14" Type="http://schemas.openxmlformats.org/officeDocument/2006/relationships/customXml" Target="../ink/ink221.xml"/><Relationship Id="rId22" Type="http://schemas.openxmlformats.org/officeDocument/2006/relationships/customXml" Target="../ink/ink226.xml"/><Relationship Id="rId27" Type="http://schemas.openxmlformats.org/officeDocument/2006/relationships/customXml" Target="../ink/ink231.xml"/><Relationship Id="rId30" Type="http://schemas.openxmlformats.org/officeDocument/2006/relationships/customXml" Target="../ink/ink234.xml"/><Relationship Id="rId35" Type="http://schemas.openxmlformats.org/officeDocument/2006/relationships/image" Target="../media/image157.png"/><Relationship Id="rId43" Type="http://schemas.openxmlformats.org/officeDocument/2006/relationships/image" Target="../media/image161.png"/><Relationship Id="rId48" Type="http://schemas.openxmlformats.org/officeDocument/2006/relationships/customXml" Target="../ink/ink243.xml"/><Relationship Id="rId8" Type="http://schemas.openxmlformats.org/officeDocument/2006/relationships/customXml" Target="../ink/ink218.xml"/><Relationship Id="rId3" Type="http://schemas.openxmlformats.org/officeDocument/2006/relationships/image" Target="../media/image16.png"/><Relationship Id="rId12" Type="http://schemas.openxmlformats.org/officeDocument/2006/relationships/customXml" Target="../ink/ink220.xml"/><Relationship Id="rId17" Type="http://schemas.openxmlformats.org/officeDocument/2006/relationships/customXml" Target="../ink/ink223.xml"/><Relationship Id="rId25" Type="http://schemas.openxmlformats.org/officeDocument/2006/relationships/customXml" Target="../ink/ink229.xml"/><Relationship Id="rId33" Type="http://schemas.openxmlformats.org/officeDocument/2006/relationships/image" Target="../media/image156.png"/><Relationship Id="rId38" Type="http://schemas.openxmlformats.org/officeDocument/2006/relationships/customXml" Target="../ink/ink238.xml"/><Relationship Id="rId46" Type="http://schemas.openxmlformats.org/officeDocument/2006/relationships/customXml" Target="../ink/ink242.xml"/><Relationship Id="rId20" Type="http://schemas.openxmlformats.org/officeDocument/2006/relationships/customXml" Target="../ink/ink225.xml"/><Relationship Id="rId41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53.xml"/><Relationship Id="rId26" Type="http://schemas.openxmlformats.org/officeDocument/2006/relationships/customXml" Target="../ink/ink259.xml"/><Relationship Id="rId39" Type="http://schemas.openxmlformats.org/officeDocument/2006/relationships/image" Target="../media/image169.png"/><Relationship Id="rId21" Type="http://schemas.openxmlformats.org/officeDocument/2006/relationships/image" Target="../media/image27.png"/><Relationship Id="rId34" Type="http://schemas.openxmlformats.org/officeDocument/2006/relationships/customXml" Target="../ink/ink265.xml"/><Relationship Id="rId42" Type="http://schemas.openxmlformats.org/officeDocument/2006/relationships/customXml" Target="../ink/ink269.xml"/><Relationship Id="rId7" Type="http://schemas.openxmlformats.org/officeDocument/2006/relationships/image" Target="../media/image18.png"/><Relationship Id="rId2" Type="http://schemas.openxmlformats.org/officeDocument/2006/relationships/customXml" Target="../ink/ink244.xml"/><Relationship Id="rId16" Type="http://schemas.openxmlformats.org/officeDocument/2006/relationships/image" Target="../media/image22.png"/><Relationship Id="rId29" Type="http://schemas.openxmlformats.org/officeDocument/2006/relationships/customXml" Target="../ink/ink2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6.xml"/><Relationship Id="rId11" Type="http://schemas.openxmlformats.org/officeDocument/2006/relationships/image" Target="../media/image20.png"/><Relationship Id="rId24" Type="http://schemas.openxmlformats.org/officeDocument/2006/relationships/customXml" Target="../ink/ink257.xml"/><Relationship Id="rId32" Type="http://schemas.openxmlformats.org/officeDocument/2006/relationships/customXml" Target="../ink/ink264.xml"/><Relationship Id="rId37" Type="http://schemas.openxmlformats.org/officeDocument/2006/relationships/image" Target="../media/image168.png"/><Relationship Id="rId40" Type="http://schemas.openxmlformats.org/officeDocument/2006/relationships/customXml" Target="../ink/ink268.xml"/><Relationship Id="rId45" Type="http://schemas.openxmlformats.org/officeDocument/2006/relationships/image" Target="../media/image171.png"/><Relationship Id="rId5" Type="http://schemas.openxmlformats.org/officeDocument/2006/relationships/image" Target="../media/image17.png"/><Relationship Id="rId15" Type="http://schemas.openxmlformats.org/officeDocument/2006/relationships/customXml" Target="../ink/ink251.xml"/><Relationship Id="rId23" Type="http://schemas.openxmlformats.org/officeDocument/2006/relationships/customXml" Target="../ink/ink256.xml"/><Relationship Id="rId28" Type="http://schemas.openxmlformats.org/officeDocument/2006/relationships/customXml" Target="../ink/ink261.xml"/><Relationship Id="rId36" Type="http://schemas.openxmlformats.org/officeDocument/2006/relationships/customXml" Target="../ink/ink266.xml"/><Relationship Id="rId10" Type="http://schemas.openxmlformats.org/officeDocument/2006/relationships/customXml" Target="../ink/ink248.xml"/><Relationship Id="rId19" Type="http://schemas.openxmlformats.org/officeDocument/2006/relationships/image" Target="../media/image26.png"/><Relationship Id="rId31" Type="http://schemas.openxmlformats.org/officeDocument/2006/relationships/image" Target="../media/image165.png"/><Relationship Id="rId44" Type="http://schemas.openxmlformats.org/officeDocument/2006/relationships/customXml" Target="../ink/ink270.xml"/><Relationship Id="rId4" Type="http://schemas.openxmlformats.org/officeDocument/2006/relationships/customXml" Target="../ink/ink245.xml"/><Relationship Id="rId9" Type="http://schemas.openxmlformats.org/officeDocument/2006/relationships/image" Target="../media/image19.png"/><Relationship Id="rId14" Type="http://schemas.openxmlformats.org/officeDocument/2006/relationships/customXml" Target="../ink/ink250.xml"/><Relationship Id="rId22" Type="http://schemas.openxmlformats.org/officeDocument/2006/relationships/customXml" Target="../ink/ink255.xml"/><Relationship Id="rId27" Type="http://schemas.openxmlformats.org/officeDocument/2006/relationships/customXml" Target="../ink/ink260.xml"/><Relationship Id="rId30" Type="http://schemas.openxmlformats.org/officeDocument/2006/relationships/customXml" Target="../ink/ink263.xml"/><Relationship Id="rId35" Type="http://schemas.openxmlformats.org/officeDocument/2006/relationships/image" Target="../media/image167.png"/><Relationship Id="rId43" Type="http://schemas.openxmlformats.org/officeDocument/2006/relationships/image" Target="../media/image170.png"/><Relationship Id="rId8" Type="http://schemas.openxmlformats.org/officeDocument/2006/relationships/customXml" Target="../ink/ink247.xml"/><Relationship Id="rId3" Type="http://schemas.openxmlformats.org/officeDocument/2006/relationships/image" Target="../media/image16.png"/><Relationship Id="rId12" Type="http://schemas.openxmlformats.org/officeDocument/2006/relationships/customXml" Target="../ink/ink249.xml"/><Relationship Id="rId17" Type="http://schemas.openxmlformats.org/officeDocument/2006/relationships/customXml" Target="../ink/ink252.xml"/><Relationship Id="rId25" Type="http://schemas.openxmlformats.org/officeDocument/2006/relationships/customXml" Target="../ink/ink258.xml"/><Relationship Id="rId33" Type="http://schemas.openxmlformats.org/officeDocument/2006/relationships/image" Target="../media/image166.png"/><Relationship Id="rId38" Type="http://schemas.openxmlformats.org/officeDocument/2006/relationships/customXml" Target="../ink/ink267.xml"/><Relationship Id="rId20" Type="http://schemas.openxmlformats.org/officeDocument/2006/relationships/customXml" Target="../ink/ink254.xml"/><Relationship Id="rId41" Type="http://schemas.openxmlformats.org/officeDocument/2006/relationships/image" Target="../media/image16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80.xml"/><Relationship Id="rId26" Type="http://schemas.openxmlformats.org/officeDocument/2006/relationships/customXml" Target="../ink/ink286.xml"/><Relationship Id="rId39" Type="http://schemas.openxmlformats.org/officeDocument/2006/relationships/image" Target="../media/image162.png"/><Relationship Id="rId21" Type="http://schemas.openxmlformats.org/officeDocument/2006/relationships/image" Target="../media/image27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47" Type="http://schemas.openxmlformats.org/officeDocument/2006/relationships/customXml" Target="../ink/ink301.xml"/><Relationship Id="rId50" Type="http://schemas.openxmlformats.org/officeDocument/2006/relationships/customXml" Target="../ink/ink304.xml"/><Relationship Id="rId55" Type="http://schemas.openxmlformats.org/officeDocument/2006/relationships/customXml" Target="../ink/ink309.xml"/><Relationship Id="rId7" Type="http://schemas.openxmlformats.org/officeDocument/2006/relationships/image" Target="../media/image18.png"/><Relationship Id="rId2" Type="http://schemas.openxmlformats.org/officeDocument/2006/relationships/customXml" Target="../ink/ink271.xml"/><Relationship Id="rId16" Type="http://schemas.openxmlformats.org/officeDocument/2006/relationships/image" Target="../media/image22.png"/><Relationship Id="rId29" Type="http://schemas.openxmlformats.org/officeDocument/2006/relationships/customXml" Target="../ink/ink289.xml"/><Relationship Id="rId11" Type="http://schemas.openxmlformats.org/officeDocument/2006/relationships/image" Target="../media/image20.png"/><Relationship Id="rId24" Type="http://schemas.openxmlformats.org/officeDocument/2006/relationships/customXml" Target="../ink/ink284.xml"/><Relationship Id="rId32" Type="http://schemas.openxmlformats.org/officeDocument/2006/relationships/customXml" Target="../ink/ink291.xml"/><Relationship Id="rId37" Type="http://schemas.openxmlformats.org/officeDocument/2006/relationships/image" Target="../media/image169.png"/><Relationship Id="rId40" Type="http://schemas.openxmlformats.org/officeDocument/2006/relationships/customXml" Target="../ink/ink295.xml"/><Relationship Id="rId45" Type="http://schemas.openxmlformats.org/officeDocument/2006/relationships/customXml" Target="../ink/ink299.xml"/><Relationship Id="rId53" Type="http://schemas.openxmlformats.org/officeDocument/2006/relationships/customXml" Target="../ink/ink307.xml"/><Relationship Id="rId58" Type="http://schemas.openxmlformats.org/officeDocument/2006/relationships/customXml" Target="../ink/ink312.xml"/><Relationship Id="rId5" Type="http://schemas.openxmlformats.org/officeDocument/2006/relationships/image" Target="../media/image17.png"/><Relationship Id="rId61" Type="http://schemas.openxmlformats.org/officeDocument/2006/relationships/image" Target="../media/image175.png"/><Relationship Id="rId19" Type="http://schemas.openxmlformats.org/officeDocument/2006/relationships/image" Target="../media/image26.png"/><Relationship Id="rId14" Type="http://schemas.openxmlformats.org/officeDocument/2006/relationships/customXml" Target="../ink/ink277.xml"/><Relationship Id="rId22" Type="http://schemas.openxmlformats.org/officeDocument/2006/relationships/customXml" Target="../ink/ink282.xml"/><Relationship Id="rId27" Type="http://schemas.openxmlformats.org/officeDocument/2006/relationships/customXml" Target="../ink/ink287.xml"/><Relationship Id="rId30" Type="http://schemas.openxmlformats.org/officeDocument/2006/relationships/customXml" Target="../ink/ink290.xml"/><Relationship Id="rId35" Type="http://schemas.openxmlformats.org/officeDocument/2006/relationships/image" Target="../media/image168.png"/><Relationship Id="rId43" Type="http://schemas.openxmlformats.org/officeDocument/2006/relationships/customXml" Target="../ink/ink297.xml"/><Relationship Id="rId48" Type="http://schemas.openxmlformats.org/officeDocument/2006/relationships/customXml" Target="../ink/ink302.xml"/><Relationship Id="rId56" Type="http://schemas.openxmlformats.org/officeDocument/2006/relationships/customXml" Target="../ink/ink310.xml"/><Relationship Id="rId8" Type="http://schemas.openxmlformats.org/officeDocument/2006/relationships/customXml" Target="../ink/ink274.xml"/><Relationship Id="rId51" Type="http://schemas.openxmlformats.org/officeDocument/2006/relationships/customXml" Target="../ink/ink305.xml"/><Relationship Id="rId3" Type="http://schemas.openxmlformats.org/officeDocument/2006/relationships/image" Target="../media/image172.png"/><Relationship Id="rId12" Type="http://schemas.openxmlformats.org/officeDocument/2006/relationships/customXml" Target="../ink/ink276.xml"/><Relationship Id="rId17" Type="http://schemas.openxmlformats.org/officeDocument/2006/relationships/customXml" Target="../ink/ink279.xml"/><Relationship Id="rId25" Type="http://schemas.openxmlformats.org/officeDocument/2006/relationships/customXml" Target="../ink/ink285.xml"/><Relationship Id="rId33" Type="http://schemas.openxmlformats.org/officeDocument/2006/relationships/image" Target="../media/image167.png"/><Relationship Id="rId38" Type="http://schemas.openxmlformats.org/officeDocument/2006/relationships/customXml" Target="../ink/ink294.xml"/><Relationship Id="rId46" Type="http://schemas.openxmlformats.org/officeDocument/2006/relationships/customXml" Target="../ink/ink300.xml"/><Relationship Id="rId59" Type="http://schemas.openxmlformats.org/officeDocument/2006/relationships/image" Target="../media/image174.png"/><Relationship Id="rId20" Type="http://schemas.openxmlformats.org/officeDocument/2006/relationships/customXml" Target="../ink/ink281.xml"/><Relationship Id="rId41" Type="http://schemas.openxmlformats.org/officeDocument/2006/relationships/image" Target="../media/image171.png"/><Relationship Id="rId54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3.xml"/><Relationship Id="rId15" Type="http://schemas.openxmlformats.org/officeDocument/2006/relationships/customXml" Target="../ink/ink278.xml"/><Relationship Id="rId23" Type="http://schemas.openxmlformats.org/officeDocument/2006/relationships/customXml" Target="../ink/ink283.xml"/><Relationship Id="rId28" Type="http://schemas.openxmlformats.org/officeDocument/2006/relationships/customXml" Target="../ink/ink288.xml"/><Relationship Id="rId36" Type="http://schemas.openxmlformats.org/officeDocument/2006/relationships/customXml" Target="../ink/ink293.xml"/><Relationship Id="rId49" Type="http://schemas.openxmlformats.org/officeDocument/2006/relationships/customXml" Target="../ink/ink303.xml"/><Relationship Id="rId57" Type="http://schemas.openxmlformats.org/officeDocument/2006/relationships/customXml" Target="../ink/ink311.xml"/><Relationship Id="rId10" Type="http://schemas.openxmlformats.org/officeDocument/2006/relationships/customXml" Target="../ink/ink275.xml"/><Relationship Id="rId31" Type="http://schemas.openxmlformats.org/officeDocument/2006/relationships/image" Target="../media/image173.png"/><Relationship Id="rId44" Type="http://schemas.openxmlformats.org/officeDocument/2006/relationships/customXml" Target="../ink/ink298.xml"/><Relationship Id="rId52" Type="http://schemas.openxmlformats.org/officeDocument/2006/relationships/customXml" Target="../ink/ink306.xml"/><Relationship Id="rId60" Type="http://schemas.openxmlformats.org/officeDocument/2006/relationships/customXml" Target="../ink/ink313.xml"/><Relationship Id="rId4" Type="http://schemas.openxmlformats.org/officeDocument/2006/relationships/customXml" Target="../ink/ink272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322.xml"/><Relationship Id="rId26" Type="http://schemas.openxmlformats.org/officeDocument/2006/relationships/customXml" Target="../ink/ink326.xml"/><Relationship Id="rId39" Type="http://schemas.openxmlformats.org/officeDocument/2006/relationships/customXml" Target="../ink/ink337.xml"/><Relationship Id="rId21" Type="http://schemas.openxmlformats.org/officeDocument/2006/relationships/image" Target="../media/image8.png"/><Relationship Id="rId34" Type="http://schemas.openxmlformats.org/officeDocument/2006/relationships/customXml" Target="../ink/ink333.xml"/><Relationship Id="rId42" Type="http://schemas.openxmlformats.org/officeDocument/2006/relationships/customXml" Target="../ink/ink339.xml"/><Relationship Id="rId47" Type="http://schemas.openxmlformats.org/officeDocument/2006/relationships/image" Target="../media/image176.png"/><Relationship Id="rId50" Type="http://schemas.openxmlformats.org/officeDocument/2006/relationships/customXml" Target="../ink/ink345.xml"/><Relationship Id="rId7" Type="http://schemas.openxmlformats.org/officeDocument/2006/relationships/image" Target="../media/image560.png"/><Relationship Id="rId2" Type="http://schemas.openxmlformats.org/officeDocument/2006/relationships/customXml" Target="../ink/ink314.xml"/><Relationship Id="rId16" Type="http://schemas.openxmlformats.org/officeDocument/2006/relationships/customXml" Target="../ink/ink321.xml"/><Relationship Id="rId29" Type="http://schemas.openxmlformats.org/officeDocument/2006/relationships/customXml" Target="../ink/ink328.xml"/><Relationship Id="rId11" Type="http://schemas.openxmlformats.org/officeDocument/2006/relationships/image" Target="../media/image580.png"/><Relationship Id="rId24" Type="http://schemas.openxmlformats.org/officeDocument/2006/relationships/customXml" Target="../ink/ink325.xml"/><Relationship Id="rId32" Type="http://schemas.openxmlformats.org/officeDocument/2006/relationships/customXml" Target="../ink/ink331.xml"/><Relationship Id="rId37" Type="http://schemas.openxmlformats.org/officeDocument/2006/relationships/customXml" Target="../ink/ink335.xml"/><Relationship Id="rId40" Type="http://schemas.openxmlformats.org/officeDocument/2006/relationships/customXml" Target="../ink/ink338.xml"/><Relationship Id="rId45" Type="http://schemas.openxmlformats.org/officeDocument/2006/relationships/customXml" Target="../ink/ink342.xml"/><Relationship Id="rId5" Type="http://schemas.openxmlformats.org/officeDocument/2006/relationships/image" Target="../media/image550.png"/><Relationship Id="rId15" Type="http://schemas.openxmlformats.org/officeDocument/2006/relationships/image" Target="../media/image47.png"/><Relationship Id="rId23" Type="http://schemas.openxmlformats.org/officeDocument/2006/relationships/image" Target="../media/image9.png"/><Relationship Id="rId28" Type="http://schemas.openxmlformats.org/officeDocument/2006/relationships/customXml" Target="../ink/ink327.xml"/><Relationship Id="rId36" Type="http://schemas.openxmlformats.org/officeDocument/2006/relationships/image" Target="../media/image11.png"/><Relationship Id="rId49" Type="http://schemas.openxmlformats.org/officeDocument/2006/relationships/image" Target="../media/image177.png"/><Relationship Id="rId10" Type="http://schemas.openxmlformats.org/officeDocument/2006/relationships/customXml" Target="../ink/ink318.xml"/><Relationship Id="rId19" Type="http://schemas.openxmlformats.org/officeDocument/2006/relationships/image" Target="../media/image7.png"/><Relationship Id="rId31" Type="http://schemas.openxmlformats.org/officeDocument/2006/relationships/customXml" Target="../ink/ink330.xml"/><Relationship Id="rId44" Type="http://schemas.openxmlformats.org/officeDocument/2006/relationships/customXml" Target="../ink/ink341.xml"/><Relationship Id="rId4" Type="http://schemas.openxmlformats.org/officeDocument/2006/relationships/customXml" Target="../ink/ink315.xml"/><Relationship Id="rId9" Type="http://schemas.openxmlformats.org/officeDocument/2006/relationships/image" Target="../media/image5.png"/><Relationship Id="rId14" Type="http://schemas.openxmlformats.org/officeDocument/2006/relationships/customXml" Target="../ink/ink320.xml"/><Relationship Id="rId22" Type="http://schemas.openxmlformats.org/officeDocument/2006/relationships/customXml" Target="../ink/ink324.xml"/><Relationship Id="rId27" Type="http://schemas.openxmlformats.org/officeDocument/2006/relationships/image" Target="../media/image52.png"/><Relationship Id="rId30" Type="http://schemas.openxmlformats.org/officeDocument/2006/relationships/customXml" Target="../ink/ink329.xml"/><Relationship Id="rId35" Type="http://schemas.openxmlformats.org/officeDocument/2006/relationships/customXml" Target="../ink/ink334.xml"/><Relationship Id="rId43" Type="http://schemas.openxmlformats.org/officeDocument/2006/relationships/customXml" Target="../ink/ink340.xml"/><Relationship Id="rId48" Type="http://schemas.openxmlformats.org/officeDocument/2006/relationships/customXml" Target="../ink/ink344.xml"/><Relationship Id="rId8" Type="http://schemas.openxmlformats.org/officeDocument/2006/relationships/customXml" Target="../ink/ink317.xml"/><Relationship Id="rId51" Type="http://schemas.openxmlformats.org/officeDocument/2006/relationships/image" Target="../media/image178.png"/><Relationship Id="rId3" Type="http://schemas.openxmlformats.org/officeDocument/2006/relationships/image" Target="../media/image4.png"/><Relationship Id="rId12" Type="http://schemas.openxmlformats.org/officeDocument/2006/relationships/customXml" Target="../ink/ink319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33" Type="http://schemas.openxmlformats.org/officeDocument/2006/relationships/customXml" Target="../ink/ink332.xml"/><Relationship Id="rId38" Type="http://schemas.openxmlformats.org/officeDocument/2006/relationships/customXml" Target="../ink/ink336.xml"/><Relationship Id="rId46" Type="http://schemas.openxmlformats.org/officeDocument/2006/relationships/customXml" Target="../ink/ink343.xml"/><Relationship Id="rId20" Type="http://schemas.openxmlformats.org/officeDocument/2006/relationships/customXml" Target="../ink/ink323.xml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302B-2BD4-9734-06C5-6039AA36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 experiment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6AF184-68B9-4C84-BB21-D41CCE812093}"/>
              </a:ext>
            </a:extLst>
          </p:cNvPr>
          <p:cNvSpPr txBox="1"/>
          <p:nvPr/>
        </p:nvSpPr>
        <p:spPr>
          <a:xfrm>
            <a:off x="3551727" y="1831783"/>
            <a:ext cx="1276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tea drinkers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14:cNvPr>
              <p14:cNvContentPartPr/>
              <p14:nvPr/>
            </p14:nvContentPartPr>
            <p14:xfrm>
              <a:off x="3352801" y="2209800"/>
              <a:ext cx="1738251" cy="3019998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65AF5D9-C47F-5E80-4EC8-1922489C32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4803" y="2191800"/>
                <a:ext cx="1773887" cy="3055638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176A56F-48BA-1FA9-0D4F-698D58473AF3}"/>
              </a:ext>
            </a:extLst>
          </p:cNvPr>
          <p:cNvGrpSpPr/>
          <p:nvPr/>
        </p:nvGrpSpPr>
        <p:grpSpPr>
          <a:xfrm>
            <a:off x="4427151" y="4046503"/>
            <a:ext cx="342076" cy="554130"/>
            <a:chOff x="3790395" y="530559"/>
            <a:chExt cx="342076" cy="537075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48AEDA-4540-55A1-75ED-09EF37D6B4C4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D282FEBD-D9F5-656C-99D7-4EEAB5F9820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943C189E-A089-75B6-7401-5B61AB2A391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CB666106-E9FB-27AE-95DB-3A654259BB4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1E7EB317-4DE1-2D1C-44DB-B0235C1C921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032F272-566B-693B-F7A8-6044F3A987C4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463CD93A-3801-8929-EE18-0CC49F3AD28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0AAA783D-F38F-0C2B-DD40-204758451F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DE45C1B-84A7-7FBE-7DDB-CC43053D7E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15CED0CB-BD10-A8A1-6876-EE50265C924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00B31967-0B6B-E4CA-4F39-13E9AC57D014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9EA2E134-92DB-E9B0-7321-D2B4A7844F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408AB0D0-CF2C-4F68-285D-EC961EB0559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C744657B-ECA5-1B1C-1AED-AAAF9B7FB66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35887F4A-DE00-180E-5DF4-F05352926A9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7C94106-B815-5D2E-BDC3-42D92880560C}"/>
              </a:ext>
            </a:extLst>
          </p:cNvPr>
          <p:cNvGrpSpPr/>
          <p:nvPr/>
        </p:nvGrpSpPr>
        <p:grpSpPr>
          <a:xfrm>
            <a:off x="4427151" y="3112487"/>
            <a:ext cx="342076" cy="554130"/>
            <a:chOff x="3790395" y="530559"/>
            <a:chExt cx="342076" cy="53707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3487993-7CAF-219D-37F2-AAEFC1694CC9}"/>
                </a:ext>
              </a:extLst>
            </p:cNvPr>
            <p:cNvGrpSpPr/>
            <p:nvPr/>
          </p:nvGrpSpPr>
          <p:grpSpPr>
            <a:xfrm>
              <a:off x="3855564" y="5305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6D367D48-F113-6203-96D9-51081A3768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121BE43-5C7F-B340-610B-0D03F61279D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71B97BA-2034-4E7B-1147-B1B5E809585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C6387E58-FE73-3E3D-9FF3-16D5E20E736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610C66-77C0-C480-D340-3E45D5562AED}"/>
                </a:ext>
              </a:extLst>
            </p:cNvPr>
            <p:cNvGrpSpPr/>
            <p:nvPr/>
          </p:nvGrpSpPr>
          <p:grpSpPr>
            <a:xfrm>
              <a:off x="4007964" y="682959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585BFF8A-5BF8-DAD5-228A-9582AF21E76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2AA06289-FB66-EDBD-DFB5-32CAC9C2A3B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EB3CC3CF-E37F-258C-09C3-611EC540837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0830509-BC5C-1205-FCEF-B9F00ED8BAF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B6CF2FF-7EB3-6A28-01CE-FC7D2347EC20}"/>
                </a:ext>
              </a:extLst>
            </p:cNvPr>
            <p:cNvGrpSpPr/>
            <p:nvPr/>
          </p:nvGrpSpPr>
          <p:grpSpPr>
            <a:xfrm>
              <a:off x="3790395" y="796266"/>
              <a:ext cx="124507" cy="271368"/>
              <a:chOff x="3817557" y="447723"/>
              <a:chExt cx="200520" cy="43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14:cNvPr>
                  <p14:cNvContentPartPr/>
                  <p14:nvPr/>
                </p14:nvContentPartPr>
                <p14:xfrm>
                  <a:off x="3849597" y="447723"/>
                  <a:ext cx="134640" cy="1497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8CCBA7C-A4B1-BD8D-D032-87B6E6F028E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820580" y="419678"/>
                    <a:ext cx="192094" cy="2052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14:cNvPr>
                  <p14:cNvContentPartPr/>
                  <p14:nvPr/>
                </p14:nvContentPartPr>
                <p14:xfrm>
                  <a:off x="3865437" y="638883"/>
                  <a:ext cx="46800" cy="2458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69430B2A-6240-04F3-489A-AB8A2776947A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836548" y="610750"/>
                    <a:ext cx="104000" cy="3015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14:cNvPr>
                  <p14:cNvContentPartPr/>
                  <p14:nvPr/>
                </p14:nvContentPartPr>
                <p14:xfrm>
                  <a:off x="3925917" y="763803"/>
                  <a:ext cx="68400" cy="979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AC6593B9-B688-52F1-B707-0F89382EB36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97178" y="735826"/>
                    <a:ext cx="125304" cy="15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14:cNvPr>
                  <p14:cNvContentPartPr/>
                  <p14:nvPr/>
                </p14:nvContentPartPr>
                <p14:xfrm>
                  <a:off x="3817557" y="691803"/>
                  <a:ext cx="20052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6BA78242-FFD8-846E-F8B6-7D4F0F40F3B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788664" y="673803"/>
                    <a:ext cx="257729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14:cNvPr>
              <p14:cNvContentPartPr/>
              <p14:nvPr/>
            </p14:nvContentPartPr>
            <p14:xfrm>
              <a:off x="4230023" y="2811090"/>
              <a:ext cx="713160" cy="2151571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2BB3E3-FA33-8FE6-E77D-2C850A54BB6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12023" y="2793091"/>
                <a:ext cx="748800" cy="2187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14:cNvPr>
              <p14:cNvContentPartPr/>
              <p14:nvPr/>
            </p14:nvContentPartPr>
            <p14:xfrm>
              <a:off x="4249463" y="2898157"/>
              <a:ext cx="660240" cy="1997529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9B8F31-6B06-B67E-6A6A-28B46996ACD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95463" y="2790163"/>
                <a:ext cx="767880" cy="2213157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E0EB9175-F530-D179-6903-86EDE328A79C}"/>
              </a:ext>
            </a:extLst>
          </p:cNvPr>
          <p:cNvSpPr txBox="1"/>
          <p:nvPr/>
        </p:nvSpPr>
        <p:spPr>
          <a:xfrm rot="16200000">
            <a:off x="3132986" y="3485115"/>
            <a:ext cx="1598949" cy="53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Sample of tea drinkers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E69E75B-8897-D99D-5F2C-575C7C724492}"/>
              </a:ext>
            </a:extLst>
          </p:cNvPr>
          <p:cNvGrpSpPr/>
          <p:nvPr/>
        </p:nvGrpSpPr>
        <p:grpSpPr>
          <a:xfrm>
            <a:off x="4838519" y="2904984"/>
            <a:ext cx="2349766" cy="1853502"/>
            <a:chOff x="4487884" y="2810495"/>
            <a:chExt cx="2349766" cy="18535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14:cNvPr>
                <p14:cNvContentPartPr/>
                <p14:nvPr/>
              </p14:nvContentPartPr>
              <p14:xfrm>
                <a:off x="5136604" y="3740375"/>
                <a:ext cx="1486440" cy="12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5CC5D8-85F6-5EE1-4E19-02F7095DF0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604" y="3721861"/>
                  <a:ext cx="1522080" cy="4961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D6ED355-3E5B-7B36-22BE-6816F514C59B}"/>
                </a:ext>
              </a:extLst>
            </p:cNvPr>
            <p:cNvGrpSpPr/>
            <p:nvPr/>
          </p:nvGrpSpPr>
          <p:grpSpPr>
            <a:xfrm>
              <a:off x="4487884" y="2810495"/>
              <a:ext cx="2349766" cy="1853502"/>
              <a:chOff x="4487884" y="2810495"/>
              <a:chExt cx="2349766" cy="1853502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FA95B6-A6E1-21ED-5668-192AB9EDCA3F}"/>
                  </a:ext>
                </a:extLst>
              </p:cNvPr>
              <p:cNvSpPr txBox="1"/>
              <p:nvPr/>
            </p:nvSpPr>
            <p:spPr>
              <a:xfrm>
                <a:off x="4865012" y="3096844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Milk first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003AFB3C-3C19-38B6-D260-2EFE0B7C4113}"/>
                  </a:ext>
                </a:extLst>
              </p:cNvPr>
              <p:cNvSpPr txBox="1"/>
              <p:nvPr/>
            </p:nvSpPr>
            <p:spPr>
              <a:xfrm>
                <a:off x="4854942" y="4142245"/>
                <a:ext cx="19726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Tea first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2B74DA-3C7C-8E32-B169-598AE8DBB6E1}"/>
                  </a:ext>
                </a:extLst>
              </p:cNvPr>
              <p:cNvGrpSpPr/>
              <p:nvPr/>
            </p:nvGrpSpPr>
            <p:grpSpPr>
              <a:xfrm>
                <a:off x="4503364" y="4155455"/>
                <a:ext cx="494280" cy="152640"/>
                <a:chOff x="2407437" y="3068163"/>
                <a:chExt cx="494280" cy="152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407437" y="3068163"/>
                    <a:ext cx="474120" cy="83520"/>
                  </p14:xfrm>
                </p:contentPart>
              </mc:Choice>
              <mc:Fallback xmlns="">
                <p:pic>
                  <p:nvPicPr>
                    <p:cNvPr id="139" name="Ink 138">
                      <a:extLst>
                        <a:ext uri="{FF2B5EF4-FFF2-40B4-BE49-F238E27FC236}">
                          <a16:creationId xmlns:a16="http://schemas.microsoft.com/office/drawing/2014/main" id="{4E6B2D5D-7331-8B2C-06DB-97D2F577A6F8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389437" y="3050163"/>
                      <a:ext cx="50976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317" y="3143763"/>
                    <a:ext cx="140400" cy="77040"/>
                  </p14:xfrm>
                </p:contentPart>
              </mc:Choice>
              <mc:Fallback xmlns="">
                <p:pic>
                  <p:nvPicPr>
                    <p:cNvPr id="140" name="Ink 139">
                      <a:extLst>
                        <a:ext uri="{FF2B5EF4-FFF2-40B4-BE49-F238E27FC236}">
                          <a16:creationId xmlns:a16="http://schemas.microsoft.com/office/drawing/2014/main" id="{1FCB8648-9191-15DC-7B97-A100F494D78F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743363" y="3125678"/>
                      <a:ext cx="175949" cy="11284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14:cNvPr>
                  <p14:cNvContentPartPr/>
                  <p14:nvPr/>
                </p14:nvContentPartPr>
                <p14:xfrm>
                  <a:off x="5139844" y="3913757"/>
                  <a:ext cx="1574280" cy="75024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CA010EEE-1416-F10A-1ADB-68CC58AC0BB1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121848" y="3895757"/>
                    <a:ext cx="1609912" cy="78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14:cNvPr>
                  <p14:cNvContentPartPr/>
                  <p14:nvPr/>
                </p14:nvContentPartPr>
                <p14:xfrm>
                  <a:off x="5093764" y="2810495"/>
                  <a:ext cx="1534320" cy="901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8F47E4AE-999C-CFA8-4752-942079099F5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075764" y="2792495"/>
                    <a:ext cx="1569960" cy="93672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76A6D5BA-C048-E8F2-061B-59ECAEEDCC23}"/>
                  </a:ext>
                </a:extLst>
              </p:cNvPr>
              <p:cNvGrpSpPr/>
              <p:nvPr/>
            </p:nvGrpSpPr>
            <p:grpSpPr>
              <a:xfrm>
                <a:off x="4487884" y="2915615"/>
                <a:ext cx="622080" cy="858240"/>
                <a:chOff x="2391957" y="1828323"/>
                <a:chExt cx="622080" cy="858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1957" y="2142603"/>
                    <a:ext cx="482760" cy="118080"/>
                  </p14:xfrm>
                </p:contentPart>
              </mc:Choice>
              <mc:Fallback xmlns="">
                <p:pic>
                  <p:nvPicPr>
                    <p:cNvPr id="136" name="Ink 135">
                      <a:extLst>
                        <a:ext uri="{FF2B5EF4-FFF2-40B4-BE49-F238E27FC236}">
                          <a16:creationId xmlns:a16="http://schemas.microsoft.com/office/drawing/2014/main" id="{6BC2F889-90C2-D2F3-F1DE-828A7F9850B7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373957" y="2124603"/>
                      <a:ext cx="518400" cy="153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9317" y="2234043"/>
                    <a:ext cx="112320" cy="109080"/>
                  </p14:xfrm>
                </p:contentPart>
              </mc:Choice>
              <mc:Fallback xmlns="">
                <p:pic>
                  <p:nvPicPr>
                    <p:cNvPr id="137" name="Ink 136">
                      <a:extLst>
                        <a:ext uri="{FF2B5EF4-FFF2-40B4-BE49-F238E27FC236}">
                          <a16:creationId xmlns:a16="http://schemas.microsoft.com/office/drawing/2014/main" id="{8706345E-B0E3-8BB4-1584-0B663A552E43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761317" y="2216102"/>
                      <a:ext cx="147960" cy="14460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97117" y="1828323"/>
                    <a:ext cx="16920" cy="858240"/>
                  </p14:xfrm>
                </p:contentPart>
              </mc:Choice>
              <mc:Fallback xmlns="">
                <p:pic>
                  <p:nvPicPr>
                    <p:cNvPr id="138" name="Ink 137">
                      <a:extLst>
                        <a:ext uri="{FF2B5EF4-FFF2-40B4-BE49-F238E27FC236}">
                          <a16:creationId xmlns:a16="http://schemas.microsoft.com/office/drawing/2014/main" id="{919D137E-DE7E-CA4C-3DED-91C76D9E26FF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979117" y="1810323"/>
                      <a:ext cx="52560" cy="893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06D9ED2-7446-BAB7-1204-7A2A5CA7C1E4}"/>
              </a:ext>
            </a:extLst>
          </p:cNvPr>
          <p:cNvGrpSpPr/>
          <p:nvPr/>
        </p:nvGrpSpPr>
        <p:grpSpPr>
          <a:xfrm>
            <a:off x="7091039" y="3347424"/>
            <a:ext cx="1683316" cy="993960"/>
            <a:chOff x="6740404" y="3252935"/>
            <a:chExt cx="1683316" cy="993960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3580F8-4773-BA7B-A8A9-1AB14CD6A5C4}"/>
                </a:ext>
              </a:extLst>
            </p:cNvPr>
            <p:cNvSpPr txBox="1"/>
            <p:nvPr/>
          </p:nvSpPr>
          <p:spPr>
            <a:xfrm>
              <a:off x="7022472" y="3485245"/>
              <a:ext cx="1401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Tea quality rating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282AAEB-EA3C-269C-95FC-D44DED133982}"/>
                </a:ext>
              </a:extLst>
            </p:cNvPr>
            <p:cNvGrpSpPr/>
            <p:nvPr/>
          </p:nvGrpSpPr>
          <p:grpSpPr>
            <a:xfrm>
              <a:off x="6740404" y="3252935"/>
              <a:ext cx="1576080" cy="993960"/>
              <a:chOff x="6740404" y="3252935"/>
              <a:chExt cx="1576080" cy="99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14:cNvPr>
                  <p14:cNvContentPartPr/>
                  <p14:nvPr/>
                </p14:nvContentPartPr>
                <p14:xfrm>
                  <a:off x="7162684" y="3417815"/>
                  <a:ext cx="1153800" cy="62748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BEA0D203-8908-5542-0251-D178D8DE7AD6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144678" y="3399825"/>
                    <a:ext cx="1189451" cy="6631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CC556D59-1C0D-0B92-73ED-51F1DB3E5A94}"/>
                  </a:ext>
                </a:extLst>
              </p:cNvPr>
              <p:cNvGrpSpPr/>
              <p:nvPr/>
            </p:nvGrpSpPr>
            <p:grpSpPr>
              <a:xfrm>
                <a:off x="6740404" y="3252935"/>
                <a:ext cx="307080" cy="993960"/>
                <a:chOff x="4644477" y="2165643"/>
                <a:chExt cx="307080" cy="99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44477" y="2165643"/>
                    <a:ext cx="285840" cy="391320"/>
                  </p14:xfrm>
                </p:contentPart>
              </mc:Choice>
              <mc:Fallback xmlns="">
                <p:pic>
                  <p:nvPicPr>
                    <p:cNvPr id="148" name="Ink 147">
                      <a:extLst>
                        <a:ext uri="{FF2B5EF4-FFF2-40B4-BE49-F238E27FC236}">
                          <a16:creationId xmlns:a16="http://schemas.microsoft.com/office/drawing/2014/main" id="{9387721F-C50E-385E-E4D7-F36B24235AC1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4626477" y="2147643"/>
                      <a:ext cx="321480" cy="426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325483"/>
                    <a:ext cx="360" cy="223560"/>
                  </p14:xfrm>
                </p:contentPart>
              </mc:Choice>
              <mc:Fallback xmlns="">
                <p:pic>
                  <p:nvPicPr>
                    <p:cNvPr id="149" name="Ink 148">
                      <a:extLst>
                        <a:ext uri="{FF2B5EF4-FFF2-40B4-BE49-F238E27FC236}">
                          <a16:creationId xmlns:a16="http://schemas.microsoft.com/office/drawing/2014/main" id="{04F5A29D-AB87-C536-5161-D8A08BF30CF6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4933197" y="2307483"/>
                      <a:ext cx="36000" cy="259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662477" y="2755683"/>
                    <a:ext cx="279000" cy="403920"/>
                  </p14:xfrm>
                </p:contentPart>
              </mc:Choice>
              <mc:Fallback xmlns="">
                <p:pic>
                  <p:nvPicPr>
                    <p:cNvPr id="150" name="Ink 149">
                      <a:extLst>
                        <a:ext uri="{FF2B5EF4-FFF2-40B4-BE49-F238E27FC236}">
                          <a16:creationId xmlns:a16="http://schemas.microsoft.com/office/drawing/2014/main" id="{18B62E5C-08BA-5F9E-B37E-4EFBC81C93BF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4644477" y="2737683"/>
                      <a:ext cx="314640" cy="439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51197" y="2757123"/>
                    <a:ext cx="360" cy="204480"/>
                  </p14:xfrm>
                </p:contentPart>
              </mc:Choice>
              <mc:Fallback xmlns="">
                <p:pic>
                  <p:nvPicPr>
                    <p:cNvPr id="151" name="Ink 150">
                      <a:extLst>
                        <a:ext uri="{FF2B5EF4-FFF2-40B4-BE49-F238E27FC236}">
                          <a16:creationId xmlns:a16="http://schemas.microsoft.com/office/drawing/2014/main" id="{1B3E6C6E-7B4A-0764-6E64-2D6364A29494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4933197" y="2739123"/>
                      <a:ext cx="36000" cy="2401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35350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effect to effect size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0B8A1A-2D4C-09DE-984E-F189E04B13F7}"/>
              </a:ext>
            </a:extLst>
          </p:cNvPr>
          <p:cNvGrpSpPr/>
          <p:nvPr/>
        </p:nvGrpSpPr>
        <p:grpSpPr>
          <a:xfrm>
            <a:off x="1475598" y="1447801"/>
            <a:ext cx="4315602" cy="2744229"/>
            <a:chOff x="-49124" y="1447800"/>
            <a:chExt cx="4747163" cy="301865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16200000">
              <a:off x="-294329" y="2340550"/>
              <a:ext cx="93053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19ED9E-21FC-8854-973D-E3193D17F3E9}"/>
                </a:ext>
              </a:extLst>
            </p:cNvPr>
            <p:cNvGrpSpPr/>
            <p:nvPr/>
          </p:nvGrpSpPr>
          <p:grpSpPr>
            <a:xfrm>
              <a:off x="213562" y="1447800"/>
              <a:ext cx="4484477" cy="3018653"/>
              <a:chOff x="255322" y="2061577"/>
              <a:chExt cx="5426218" cy="365256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14:cNvPr>
                  <p14:cNvContentPartPr/>
                  <p14:nvPr/>
                </p14:nvContentPartPr>
                <p14:xfrm>
                  <a:off x="736999" y="2061577"/>
                  <a:ext cx="102600" cy="28472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13249" y="2037622"/>
                    <a:ext cx="149625" cy="289467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C98D1E6-274D-819B-A950-6856EFF77797}"/>
                  </a:ext>
                </a:extLst>
              </p:cNvPr>
              <p:cNvGrpSpPr/>
              <p:nvPr/>
            </p:nvGrpSpPr>
            <p:grpSpPr>
              <a:xfrm>
                <a:off x="736999" y="4680937"/>
                <a:ext cx="4337280" cy="305640"/>
                <a:chOff x="1870350" y="4689456"/>
                <a:chExt cx="4337280" cy="305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0350" y="4827696"/>
                    <a:ext cx="4337280" cy="896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846392" y="4803728"/>
                      <a:ext cx="4384716" cy="137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7110" y="4689456"/>
                    <a:ext cx="3240" cy="30564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013967" y="4665503"/>
                      <a:ext cx="49063" cy="35306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14:cNvPr>
                  <p14:cNvContentPartPr/>
                  <p14:nvPr/>
                </p14:nvContentPartPr>
                <p14:xfrm>
                  <a:off x="3986719" y="4718377"/>
                  <a:ext cx="360" cy="2786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968719" y="4694480"/>
                    <a:ext cx="36000" cy="32595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8A18114-1644-392F-67D2-1DF7026AC0AA}"/>
                  </a:ext>
                </a:extLst>
              </p:cNvPr>
              <p:cNvGrpSpPr/>
              <p:nvPr/>
            </p:nvGrpSpPr>
            <p:grpSpPr>
              <a:xfrm>
                <a:off x="611510" y="3953521"/>
                <a:ext cx="231840" cy="711293"/>
                <a:chOff x="1744861" y="3962040"/>
                <a:chExt cx="231840" cy="71129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9621" y="4666493"/>
                    <a:ext cx="205920" cy="68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1735677" y="4643693"/>
                      <a:ext cx="253329" cy="519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4861" y="4323720"/>
                    <a:ext cx="21672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1720940" y="4305720"/>
                      <a:ext cx="264083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68261" y="3962040"/>
                    <a:ext cx="20844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44357" y="3944040"/>
                      <a:ext cx="255769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14:cNvPr>
                  <p14:cNvContentPartPr/>
                  <p14:nvPr/>
                </p14:nvContentPartPr>
                <p14:xfrm>
                  <a:off x="639590" y="3572881"/>
                  <a:ext cx="20952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15617" y="3554881"/>
                    <a:ext cx="256986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14:cNvPr>
                  <p14:cNvContentPartPr/>
                  <p14:nvPr/>
                </p14:nvContentPartPr>
                <p14:xfrm>
                  <a:off x="691070" y="3191881"/>
                  <a:ext cx="203040" cy="68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7070" y="3170506"/>
                    <a:ext cx="250560" cy="4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14:cNvPr>
                  <p14:cNvContentPartPr/>
                  <p14:nvPr/>
                </p14:nvContentPartPr>
                <p14:xfrm>
                  <a:off x="727430" y="2810881"/>
                  <a:ext cx="20700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472" y="2792881"/>
                    <a:ext cx="254438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14:cNvPr>
                  <p14:cNvContentPartPr/>
                  <p14:nvPr/>
                </p14:nvContentPartPr>
                <p14:xfrm>
                  <a:off x="687470" y="2429521"/>
                  <a:ext cx="26388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524" y="2411521"/>
                    <a:ext cx="311292" cy="3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336F0F-11CE-6B65-6DE7-D692F565BC27}"/>
                  </a:ext>
                </a:extLst>
              </p:cNvPr>
              <p:cNvSpPr txBox="1"/>
              <p:nvPr/>
            </p:nvSpPr>
            <p:spPr>
              <a:xfrm>
                <a:off x="255322" y="4414042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07F138-42BF-0493-2370-B52C9D04A5D5}"/>
                  </a:ext>
                </a:extLst>
              </p:cNvPr>
              <p:cNvSpPr txBox="1"/>
              <p:nvPr/>
            </p:nvSpPr>
            <p:spPr>
              <a:xfrm>
                <a:off x="334883" y="2205490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7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08EA49-1DBF-6600-6F3A-7AA3C1045B30}"/>
                  </a:ext>
                </a:extLst>
              </p:cNvPr>
              <p:cNvSpPr txBox="1"/>
              <p:nvPr/>
            </p:nvSpPr>
            <p:spPr>
              <a:xfrm>
                <a:off x="1025378" y="5180324"/>
                <a:ext cx="1813729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Tea-first (T)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338D81-88AE-9497-E397-5A663370A98C}"/>
                  </a:ext>
                </a:extLst>
              </p:cNvPr>
              <p:cNvSpPr txBox="1"/>
              <p:nvPr/>
            </p:nvSpPr>
            <p:spPr>
              <a:xfrm>
                <a:off x="3048000" y="5181600"/>
                <a:ext cx="211909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Milk-first (M)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14:cNvPr>
                  <p14:cNvContentPartPr/>
                  <p14:nvPr/>
                </p14:nvContentPartPr>
                <p14:xfrm>
                  <a:off x="1740830" y="43192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677830" y="4256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57564B2-9861-38EE-2EC6-ACBC3CD39E42}"/>
                  </a:ext>
                </a:extLst>
              </p:cNvPr>
              <p:cNvGrpSpPr/>
              <p:nvPr/>
            </p:nvGrpSpPr>
            <p:grpSpPr>
              <a:xfrm>
                <a:off x="1822910" y="3569214"/>
                <a:ext cx="153360" cy="172800"/>
                <a:chOff x="2956261" y="3501533"/>
                <a:chExt cx="153360" cy="17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6261" y="3673973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93261" y="3610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9261" y="3501533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46261" y="34385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944DCC5-5615-84B7-B2FF-85A00071CA79}"/>
                  </a:ext>
                </a:extLst>
              </p:cNvPr>
              <p:cNvGrpSpPr/>
              <p:nvPr/>
            </p:nvGrpSpPr>
            <p:grpSpPr>
              <a:xfrm>
                <a:off x="1755230" y="3876774"/>
                <a:ext cx="324720" cy="230400"/>
                <a:chOff x="2888581" y="3885293"/>
                <a:chExt cx="32472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0541" y="4115333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937541" y="40523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581" y="3905453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25581" y="384245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8221" y="3885293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05221" y="3822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2941" y="4062413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49941" y="399941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14:cNvPr>
                  <p14:cNvContentPartPr/>
                  <p14:nvPr/>
                </p14:nvContentPartPr>
                <p14:xfrm>
                  <a:off x="1764590" y="342713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01590" y="33641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14:cNvPr>
                  <p14:cNvContentPartPr/>
                  <p14:nvPr/>
                </p14:nvContentPartPr>
                <p14:xfrm>
                  <a:off x="1862870" y="30480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99870" y="29850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14:cNvPr>
                  <p14:cNvContentPartPr/>
                  <p14:nvPr/>
                </p14:nvContentPartPr>
                <p14:xfrm>
                  <a:off x="3942230" y="403625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79230" y="39732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14:cNvPr>
                  <p14:cNvContentPartPr/>
                  <p14:nvPr/>
                </p14:nvContentPartPr>
                <p14:xfrm>
                  <a:off x="3869150" y="378929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06150" y="37262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14:cNvPr>
                  <p14:cNvContentPartPr/>
                  <p14:nvPr/>
                </p14:nvContentPartPr>
                <p14:xfrm>
                  <a:off x="3965990" y="340409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02990" y="33410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14:cNvPr>
                  <p14:cNvContentPartPr/>
                  <p14:nvPr/>
                </p14:nvContentPartPr>
                <p14:xfrm>
                  <a:off x="4054190" y="262721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91190" y="2564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B5DC751-9201-A1FC-B393-A08476D95485}"/>
                  </a:ext>
                </a:extLst>
              </p:cNvPr>
              <p:cNvGrpSpPr/>
              <p:nvPr/>
            </p:nvGrpSpPr>
            <p:grpSpPr>
              <a:xfrm>
                <a:off x="3829190" y="2805414"/>
                <a:ext cx="334800" cy="347400"/>
                <a:chOff x="4962541" y="2813933"/>
                <a:chExt cx="334800" cy="347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28861" y="3160973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065861" y="3097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981" y="2967293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233981" y="2904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7141" y="2813933"/>
                    <a:ext cx="36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984141" y="27509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2541" y="3064493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899541" y="30014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14:cNvPr>
                  <p14:cNvContentPartPr/>
                  <p14:nvPr/>
                </p14:nvContentPartPr>
                <p14:xfrm>
                  <a:off x="4024670" y="363917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61670" y="35761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14:cNvPr>
                  <p14:cNvContentPartPr/>
                  <p14:nvPr/>
                </p14:nvContentPartPr>
                <p14:xfrm>
                  <a:off x="3508220" y="3355494"/>
                  <a:ext cx="1079280" cy="424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84268" y="3331358"/>
                    <a:ext cx="1126705" cy="90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14:cNvPr>
                  <p14:cNvContentPartPr/>
                  <p14:nvPr/>
                </p14:nvContentPartPr>
                <p14:xfrm>
                  <a:off x="1323740" y="3763614"/>
                  <a:ext cx="1112040" cy="50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299784" y="3739785"/>
                    <a:ext cx="1159473" cy="97221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2CE488-3DCD-7870-5585-9655C9F98471}"/>
                  </a:ext>
                </a:extLst>
              </p:cNvPr>
              <p:cNvSpPr txBox="1"/>
              <p:nvPr/>
            </p:nvSpPr>
            <p:spPr>
              <a:xfrm>
                <a:off x="4666453" y="3145901"/>
                <a:ext cx="62557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FF0000"/>
                    </a:solidFill>
                  </a:rPr>
                  <a:t>θ</a:t>
                </a:r>
                <a:r>
                  <a:rPr lang="en-US" sz="2000" baseline="-25000" dirty="0" err="1">
                    <a:solidFill>
                      <a:srgbClr val="FF0000"/>
                    </a:solidFill>
                  </a:rPr>
                  <a:t>M</a:t>
                </a:r>
                <a:endParaRPr lang="en-US" sz="2000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25709F-E564-E316-78E4-6A1F1DEA6AF9}"/>
                  </a:ext>
                </a:extLst>
              </p:cNvPr>
              <p:cNvSpPr txBox="1"/>
              <p:nvPr/>
            </p:nvSpPr>
            <p:spPr>
              <a:xfrm>
                <a:off x="839599" y="3568415"/>
                <a:ext cx="2126029" cy="53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rgbClr val="00B0F0"/>
                    </a:solidFill>
                  </a:rPr>
                  <a:t>θ</a:t>
                </a:r>
                <a:r>
                  <a:rPr lang="en-US" sz="2000" baseline="-25000" dirty="0" err="1">
                    <a:solidFill>
                      <a:srgbClr val="00B0F0"/>
                    </a:solidFill>
                  </a:rPr>
                  <a:t>T</a:t>
                </a:r>
                <a:endParaRPr lang="en-US" sz="2000" baseline="-25000" dirty="0">
                  <a:solidFill>
                    <a:srgbClr val="00B0F0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14:cNvPr>
                  <p14:cNvContentPartPr/>
                  <p14:nvPr/>
                </p14:nvContentPartPr>
                <p14:xfrm>
                  <a:off x="5358620" y="3420481"/>
                  <a:ext cx="322920" cy="442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34665" y="3396539"/>
                    <a:ext cx="370352" cy="4898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924159" y="304027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06159" y="302227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7039800" y="437623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1800" y="435823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7142040" y="436327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5359364" y="414962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6552173" y="4176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7566039" y="352771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03039" y="34647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861519" y="375739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43519" y="373939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853239" y="325411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5239" y="323611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822279" y="487483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04279" y="485683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863319" y="534571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45278" y="532771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6480790" y="304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6445524" y="52247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6481466" y="1195515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Summarize effect with units given by the original rating scale (points of difference in rating</a:t>
            </a:r>
          </a:p>
        </p:txBody>
      </p:sp>
    </p:spTree>
    <p:extLst>
      <p:ext uri="{BB962C8B-B14F-4D97-AF65-F5344CB8AC3E}">
        <p14:creationId xmlns:p14="http://schemas.microsoft.com/office/powerpoint/2010/main" val="251172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07025C3-E0EA-66F6-E75D-D1F99EF7AAF8}"/>
              </a:ext>
            </a:extLst>
          </p:cNvPr>
          <p:cNvGrpSpPr/>
          <p:nvPr/>
        </p:nvGrpSpPr>
        <p:grpSpPr>
          <a:xfrm>
            <a:off x="4867360" y="4377400"/>
            <a:ext cx="4516560" cy="513720"/>
            <a:chOff x="4867360" y="4377400"/>
            <a:chExt cx="451656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14:cNvPr>
                <p14:cNvContentPartPr/>
                <p14:nvPr/>
              </p14:nvContentPartPr>
              <p14:xfrm>
                <a:off x="7054720" y="4377400"/>
                <a:ext cx="2329200" cy="260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353D37E-8C2E-8658-3EE7-5E1235CEB5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6720" y="4359400"/>
                  <a:ext cx="2364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14:cNvPr>
                <p14:cNvContentPartPr/>
                <p14:nvPr/>
              </p14:nvContentPartPr>
              <p14:xfrm>
                <a:off x="4867360" y="4419520"/>
                <a:ext cx="1770120" cy="471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F76625-511E-F1F9-296C-958651BDFF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49360" y="4401520"/>
                  <a:ext cx="18057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14:cNvPr>
                <p14:cNvContentPartPr/>
                <p14:nvPr/>
              </p14:nvContentPartPr>
              <p14:xfrm>
                <a:off x="6648640" y="4425280"/>
                <a:ext cx="360" cy="144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445003-C3FE-2C1B-FCA2-92C20D702A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1000" y="4407640"/>
                  <a:ext cx="36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14:cNvPr>
                <p14:cNvContentPartPr/>
                <p14:nvPr/>
              </p14:nvContentPartPr>
              <p14:xfrm>
                <a:off x="9309760" y="4594480"/>
                <a:ext cx="61200" cy="81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95AF122-5C39-8B56-52F0-01C8157826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92120" y="4576480"/>
                  <a:ext cx="96840" cy="11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6141839" y="3741319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3839" y="3723319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6257480" y="5077270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9480" y="5059270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6359720" y="5064310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4577044" y="4850664"/>
            <a:ext cx="17825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5769853" y="487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6783719" y="4228759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20719" y="41657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6079199" y="4458439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061199" y="4440439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6070919" y="3955159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52919" y="3937159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6039959" y="5575879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21959" y="5557879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6080999" y="6046759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62958" y="6028759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5698470" y="374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5663204" y="592578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9017230" y="3748933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99230" y="3730933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9132871" y="5084884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14871" y="5066884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9235111" y="5071924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7630819" y="4858278"/>
            <a:ext cx="14257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8645244" y="48846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9659110" y="457200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96110" y="4509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8946310" y="3962773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28310" y="3944773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8956390" y="6054373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938349" y="6036373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28BE3977-FE87-778A-0104-99B8AD2C2753}"/>
              </a:ext>
            </a:extLst>
          </p:cNvPr>
          <p:cNvSpPr txBox="1"/>
          <p:nvPr/>
        </p:nvSpPr>
        <p:spPr>
          <a:xfrm>
            <a:off x="8055667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Divide by standard deviation to get effect size (comparable to other studies with different measures)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8573861" y="3750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8538595" y="593339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68C399-0CB7-82F0-D8C1-5B51C92007C6}"/>
              </a:ext>
            </a:extLst>
          </p:cNvPr>
          <p:cNvSpPr txBox="1"/>
          <p:nvPr/>
        </p:nvSpPr>
        <p:spPr>
          <a:xfrm>
            <a:off x="5182044" y="1845189"/>
            <a:ext cx="27323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Summarize effect with units given by the original rating scale (points of difference in rating)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06DD411-FA0F-F174-8AB8-CD649727811E}"/>
              </a:ext>
            </a:extLst>
          </p:cNvPr>
          <p:cNvGrpSpPr/>
          <p:nvPr/>
        </p:nvGrpSpPr>
        <p:grpSpPr>
          <a:xfrm>
            <a:off x="366667" y="3725490"/>
            <a:ext cx="4315602" cy="2744229"/>
            <a:chOff x="-49124" y="1447800"/>
            <a:chExt cx="4747163" cy="30186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56C192F-9A20-9490-8709-0D46CF53CC23}"/>
                </a:ext>
              </a:extLst>
            </p:cNvPr>
            <p:cNvSpPr txBox="1"/>
            <p:nvPr/>
          </p:nvSpPr>
          <p:spPr>
            <a:xfrm rot="16200000">
              <a:off x="-294329" y="2340550"/>
              <a:ext cx="930531" cy="440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Rating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C6A57DF-D43B-806C-687D-61B3919095B1}"/>
                </a:ext>
              </a:extLst>
            </p:cNvPr>
            <p:cNvGrpSpPr/>
            <p:nvPr/>
          </p:nvGrpSpPr>
          <p:grpSpPr>
            <a:xfrm>
              <a:off x="213562" y="1447800"/>
              <a:ext cx="4484477" cy="3018653"/>
              <a:chOff x="255322" y="2061577"/>
              <a:chExt cx="5426218" cy="365256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E173DC1-F482-F4CB-CDF6-6100933E6C76}"/>
                      </a:ext>
                    </a:extLst>
                  </p14:cNvPr>
                  <p14:cNvContentPartPr/>
                  <p14:nvPr/>
                </p14:nvContentPartPr>
                <p14:xfrm>
                  <a:off x="736999" y="2061577"/>
                  <a:ext cx="102600" cy="28472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9707FF80-A892-1C53-A3AE-3D718EC40709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13249" y="2037622"/>
                    <a:ext cx="149625" cy="289467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A44F48B-8C6F-EFD0-248E-8AE56465453A}"/>
                  </a:ext>
                </a:extLst>
              </p:cNvPr>
              <p:cNvGrpSpPr/>
              <p:nvPr/>
            </p:nvGrpSpPr>
            <p:grpSpPr>
              <a:xfrm>
                <a:off x="736999" y="4680937"/>
                <a:ext cx="4337280" cy="305640"/>
                <a:chOff x="1870350" y="4689456"/>
                <a:chExt cx="4337280" cy="3056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18990C1-2EB5-8085-3BB3-E1082C8B67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70350" y="4827696"/>
                    <a:ext cx="4337280" cy="89640"/>
                  </p14:xfrm>
                </p:contentPart>
              </mc:Choice>
              <mc:Fallback xmlns="">
                <p:pic>
                  <p:nvPicPr>
                    <p:cNvPr id="5" name="Ink 4">
                      <a:extLst>
                        <a:ext uri="{FF2B5EF4-FFF2-40B4-BE49-F238E27FC236}">
                          <a16:creationId xmlns:a16="http://schemas.microsoft.com/office/drawing/2014/main" id="{96098D66-3921-861A-2FB1-F1FDF5D061EF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1846392" y="4803728"/>
                      <a:ext cx="4384716" cy="1370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2779BF5C-214F-C385-B70A-1918795921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7110" y="4689456"/>
                    <a:ext cx="3240" cy="305640"/>
                  </p14:xfrm>
                </p:contentPart>
              </mc:Choice>
              <mc:Fallback xmlns="">
                <p:pic>
                  <p:nvPicPr>
                    <p:cNvPr id="6" name="Ink 5">
                      <a:extLst>
                        <a:ext uri="{FF2B5EF4-FFF2-40B4-BE49-F238E27FC236}">
                          <a16:creationId xmlns:a16="http://schemas.microsoft.com/office/drawing/2014/main" id="{50E93405-DD9D-B180-B873-579006C4971E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3013967" y="4665503"/>
                      <a:ext cx="49063" cy="353067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2F2EF0A-E952-7844-DB1D-B46D566C89BA}"/>
                      </a:ext>
                    </a:extLst>
                  </p14:cNvPr>
                  <p14:cNvContentPartPr/>
                  <p14:nvPr/>
                </p14:nvContentPartPr>
                <p14:xfrm>
                  <a:off x="3986719" y="4718377"/>
                  <a:ext cx="360" cy="27864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B1C2208-27B9-F399-186C-160F87BBAFB1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3968719" y="4694480"/>
                    <a:ext cx="36000" cy="32595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62D25ACF-ED9B-ABC8-D251-2ED1F6C086E8}"/>
                  </a:ext>
                </a:extLst>
              </p:cNvPr>
              <p:cNvGrpSpPr/>
              <p:nvPr/>
            </p:nvGrpSpPr>
            <p:grpSpPr>
              <a:xfrm>
                <a:off x="611510" y="3953521"/>
                <a:ext cx="231840" cy="711293"/>
                <a:chOff x="1744861" y="3962040"/>
                <a:chExt cx="231840" cy="711293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BADDC630-B22D-5886-12EA-9AFBDB37E2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59621" y="4666493"/>
                    <a:ext cx="205920" cy="6840"/>
                  </p14:xfrm>
                </p:contentPart>
              </mc:Choice>
              <mc:Fallback xmlns="">
                <p:pic>
                  <p:nvPicPr>
                    <p:cNvPr id="10" name="Ink 9">
                      <a:extLst>
                        <a:ext uri="{FF2B5EF4-FFF2-40B4-BE49-F238E27FC236}">
                          <a16:creationId xmlns:a16="http://schemas.microsoft.com/office/drawing/2014/main" id="{A94CF6E6-464B-1D73-B91E-FC6DAA41AF60}"/>
                        </a:ext>
                      </a:extLst>
                    </p:cNvPr>
                    <p:cNvPicPr/>
                    <p:nvPr/>
                  </p:nvPicPr>
                  <p:blipFill>
                    <a:blip r:embed="rId102"/>
                    <a:stretch>
                      <a:fillRect/>
                    </a:stretch>
                  </p:blipFill>
                  <p:spPr>
                    <a:xfrm>
                      <a:off x="1735677" y="4643693"/>
                      <a:ext cx="253329" cy="5198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3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C01C33B2-C620-12DF-E76B-3E5A473E07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44861" y="4323720"/>
                    <a:ext cx="216720" cy="36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E0D45944-0F5F-B2FB-28BA-A4798F75FF44}"/>
                        </a:ext>
                      </a:extLst>
                    </p:cNvPr>
                    <p:cNvPicPr/>
                    <p:nvPr/>
                  </p:nvPicPr>
                  <p:blipFill>
                    <a:blip r:embed="rId104"/>
                    <a:stretch>
                      <a:fillRect/>
                    </a:stretch>
                  </p:blipFill>
                  <p:spPr>
                    <a:xfrm>
                      <a:off x="1720940" y="4305720"/>
                      <a:ext cx="264083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5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959C464A-57F1-6668-762C-2960A3BA7C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68261" y="3962040"/>
                    <a:ext cx="208440" cy="360"/>
                  </p14:xfrm>
                </p:contentPart>
              </mc:Choice>
              <mc:Fallback xmlns="">
                <p:pic>
                  <p:nvPicPr>
                    <p:cNvPr id="13" name="Ink 12">
                      <a:extLst>
                        <a:ext uri="{FF2B5EF4-FFF2-40B4-BE49-F238E27FC236}">
                          <a16:creationId xmlns:a16="http://schemas.microsoft.com/office/drawing/2014/main" id="{047D9A4B-2D09-AC30-9F6D-720AC09FEBB3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1744357" y="3944040"/>
                      <a:ext cx="255769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F9108730-39D1-714D-B535-EA5A4FF369F8}"/>
                      </a:ext>
                    </a:extLst>
                  </p14:cNvPr>
                  <p14:cNvContentPartPr/>
                  <p14:nvPr/>
                </p14:nvContentPartPr>
                <p14:xfrm>
                  <a:off x="639590" y="3572881"/>
                  <a:ext cx="20952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63DE760-0A8C-8375-A0A9-E89E8C34B32E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15617" y="3554881"/>
                    <a:ext cx="256986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57A5E780-31D5-3092-18C6-24D4FEDB6307}"/>
                      </a:ext>
                    </a:extLst>
                  </p14:cNvPr>
                  <p14:cNvContentPartPr/>
                  <p14:nvPr/>
                </p14:nvContentPartPr>
                <p14:xfrm>
                  <a:off x="691070" y="3191881"/>
                  <a:ext cx="203040" cy="68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3473178-75AD-6C8D-E6A8-F4AB632DA785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667070" y="3170506"/>
                    <a:ext cx="250560" cy="49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D39C48EF-811C-06F7-CEAB-D09F540131E6}"/>
                      </a:ext>
                    </a:extLst>
                  </p14:cNvPr>
                  <p14:cNvContentPartPr/>
                  <p14:nvPr/>
                </p14:nvContentPartPr>
                <p14:xfrm>
                  <a:off x="727430" y="2810881"/>
                  <a:ext cx="20700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33238E-0D08-7691-1BBA-F4292347F1C2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703472" y="2792881"/>
                    <a:ext cx="254438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E2018D-BD3B-6A64-68F0-730B4714F079}"/>
                      </a:ext>
                    </a:extLst>
                  </p14:cNvPr>
                  <p14:cNvContentPartPr/>
                  <p14:nvPr/>
                </p14:nvContentPartPr>
                <p14:xfrm>
                  <a:off x="687470" y="2429521"/>
                  <a:ext cx="26388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E66721F-A3C2-E93D-86B6-57F4B97D1785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63524" y="2411521"/>
                    <a:ext cx="311292" cy="3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8856A5B-C267-74D6-B7EE-1F02D531AE0F}"/>
                  </a:ext>
                </a:extLst>
              </p:cNvPr>
              <p:cNvSpPr txBox="1"/>
              <p:nvPr/>
            </p:nvSpPr>
            <p:spPr>
              <a:xfrm>
                <a:off x="255322" y="4414042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B4AF5F5-06A6-DA8E-7A48-1FE1CD5DAB24}"/>
                  </a:ext>
                </a:extLst>
              </p:cNvPr>
              <p:cNvSpPr txBox="1"/>
              <p:nvPr/>
            </p:nvSpPr>
            <p:spPr>
              <a:xfrm>
                <a:off x="334883" y="2205490"/>
                <a:ext cx="418613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7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AB629D7-DA53-BC5E-8C3A-BE369E7C7C68}"/>
                  </a:ext>
                </a:extLst>
              </p:cNvPr>
              <p:cNvSpPr txBox="1"/>
              <p:nvPr/>
            </p:nvSpPr>
            <p:spPr>
              <a:xfrm>
                <a:off x="1025378" y="5180324"/>
                <a:ext cx="1813729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Tea-first (T)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6AE930-A57F-DC0A-398F-FA7997DA09F9}"/>
                  </a:ext>
                </a:extLst>
              </p:cNvPr>
              <p:cNvSpPr txBox="1"/>
              <p:nvPr/>
            </p:nvSpPr>
            <p:spPr>
              <a:xfrm>
                <a:off x="3048000" y="5181600"/>
                <a:ext cx="211909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Milk-first (M)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66889139-B366-3615-AC40-2712D8442528}"/>
                      </a:ext>
                    </a:extLst>
                  </p14:cNvPr>
                  <p14:cNvContentPartPr/>
                  <p14:nvPr/>
                </p14:nvContentPartPr>
                <p14:xfrm>
                  <a:off x="1740830" y="431921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9D8179D-755F-418B-9BE1-B6B8A7952B14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677830" y="4256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F43BAF3D-68C4-3A8F-0795-5C4F24DA0A58}"/>
                  </a:ext>
                </a:extLst>
              </p:cNvPr>
              <p:cNvGrpSpPr/>
              <p:nvPr/>
            </p:nvGrpSpPr>
            <p:grpSpPr>
              <a:xfrm>
                <a:off x="1822910" y="3569214"/>
                <a:ext cx="153360" cy="172800"/>
                <a:chOff x="2956261" y="3501533"/>
                <a:chExt cx="153360" cy="172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9625069F-268A-0A6C-E131-F69D8F3468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6261" y="3673973"/>
                    <a:ext cx="360" cy="360"/>
                  </p14:xfrm>
                </p:contentPart>
              </mc:Choice>
              <mc:Fallback xmlns="">
                <p:pic>
                  <p:nvPicPr>
                    <p:cNvPr id="32" name="Ink 31">
                      <a:extLst>
                        <a:ext uri="{FF2B5EF4-FFF2-40B4-BE49-F238E27FC236}">
                          <a16:creationId xmlns:a16="http://schemas.microsoft.com/office/drawing/2014/main" id="{89CDC00C-3412-C6F6-A672-10DFC19AA8D8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93261" y="3610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2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2CA74123-9339-F815-F22F-1717B66313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9261" y="3501533"/>
                    <a:ext cx="360" cy="360"/>
                  </p14:xfrm>
                </p:contentPart>
              </mc:Choice>
              <mc:Fallback xmlns="">
                <p:pic>
                  <p:nvPicPr>
                    <p:cNvPr id="33" name="Ink 32">
                      <a:extLst>
                        <a:ext uri="{FF2B5EF4-FFF2-40B4-BE49-F238E27FC236}">
                          <a16:creationId xmlns:a16="http://schemas.microsoft.com/office/drawing/2014/main" id="{07EE0491-B168-E260-6A54-9D9EC57A5CC6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46261" y="34385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1EA3D4CF-6AA3-4B50-858E-4A82153756DA}"/>
                  </a:ext>
                </a:extLst>
              </p:cNvPr>
              <p:cNvGrpSpPr/>
              <p:nvPr/>
            </p:nvGrpSpPr>
            <p:grpSpPr>
              <a:xfrm>
                <a:off x="1755230" y="3876774"/>
                <a:ext cx="324720" cy="230400"/>
                <a:chOff x="2888581" y="3885293"/>
                <a:chExt cx="324720" cy="230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9FA48CB6-879F-B979-2519-9BFB15E18C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0541" y="4115333"/>
                    <a:ext cx="360" cy="360"/>
                  </p14:xfrm>
                </p:contentPart>
              </mc:Choice>
              <mc:Fallback xmlns="">
                <p:pic>
                  <p:nvPicPr>
                    <p:cNvPr id="28" name="Ink 27">
                      <a:extLst>
                        <a:ext uri="{FF2B5EF4-FFF2-40B4-BE49-F238E27FC236}">
                          <a16:creationId xmlns:a16="http://schemas.microsoft.com/office/drawing/2014/main" id="{68CD54D4-8516-7605-B49E-44D9B1104F39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937541" y="40523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B39E98F3-F979-03FD-6D45-550A72CE25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8581" y="3905453"/>
                    <a:ext cx="360" cy="360"/>
                  </p14:xfrm>
                </p:contentPart>
              </mc:Choice>
              <mc:Fallback xmlns="">
                <p:pic>
                  <p:nvPicPr>
                    <p:cNvPr id="29" name="Ink 28">
                      <a:extLst>
                        <a:ext uri="{FF2B5EF4-FFF2-40B4-BE49-F238E27FC236}">
                          <a16:creationId xmlns:a16="http://schemas.microsoft.com/office/drawing/2014/main" id="{14E3E482-A2A7-44C1-3267-A3AAA3F9B111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2825581" y="384245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7CD62728-DF0A-E37D-AF2E-6E567673F0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8221" y="3885293"/>
                    <a:ext cx="360" cy="360"/>
                  </p14:xfrm>
                </p:contentPart>
              </mc:Choice>
              <mc:Fallback xmlns="">
                <p:pic>
                  <p:nvPicPr>
                    <p:cNvPr id="30" name="Ink 29">
                      <a:extLst>
                        <a:ext uri="{FF2B5EF4-FFF2-40B4-BE49-F238E27FC236}">
                          <a16:creationId xmlns:a16="http://schemas.microsoft.com/office/drawing/2014/main" id="{9DABAA99-9477-6F43-B86B-51A3D7F9C46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005221" y="3822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67766694-1B70-44D7-4B9A-FDC91A5830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12941" y="4062413"/>
                    <a:ext cx="360" cy="36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C29FCB20-982E-AE40-1A78-E54AB04BFB12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49941" y="399941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5B68E5DB-3A6D-364C-D28F-0AABE326C84C}"/>
                      </a:ext>
                    </a:extLst>
                  </p14:cNvPr>
                  <p14:cNvContentPartPr/>
                  <p14:nvPr/>
                </p14:nvContentPartPr>
                <p14:xfrm>
                  <a:off x="1764590" y="342713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59474E9-2448-4F87-B314-C8ED403D8C6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01590" y="336413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0140DCE-F96F-6A7C-3B1F-D9FCFC6BAE4A}"/>
                      </a:ext>
                    </a:extLst>
                  </p14:cNvPr>
                  <p14:cNvContentPartPr/>
                  <p14:nvPr/>
                </p14:nvContentPartPr>
                <p14:xfrm>
                  <a:off x="1862870" y="30480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3C98F1FE-5885-6F65-4931-1545C01AE78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799870" y="29850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F0F9074-5C83-0EEB-C447-BE973A309EBB}"/>
                      </a:ext>
                    </a:extLst>
                  </p14:cNvPr>
                  <p14:cNvContentPartPr/>
                  <p14:nvPr/>
                </p14:nvContentPartPr>
                <p14:xfrm>
                  <a:off x="3942230" y="403625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18792BB3-CAC1-90A3-0232-814094F0A9F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79230" y="397325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B00CC22C-85BB-4110-0440-9E603A21FB19}"/>
                      </a:ext>
                    </a:extLst>
                  </p14:cNvPr>
                  <p14:cNvContentPartPr/>
                  <p14:nvPr/>
                </p14:nvContentPartPr>
                <p14:xfrm>
                  <a:off x="3869150" y="378929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9A61300-28CD-71D9-4515-B3F9C05935B2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806150" y="37262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B5BCFC3E-7735-8FBD-D911-9B5E668347E2}"/>
                      </a:ext>
                    </a:extLst>
                  </p14:cNvPr>
                  <p14:cNvContentPartPr/>
                  <p14:nvPr/>
                </p14:nvContentPartPr>
                <p14:xfrm>
                  <a:off x="3965990" y="340409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4DC42146-31B9-14A2-1A30-16874875BA19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02990" y="334109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8EB1B37D-8A08-F266-7803-D9CC912760FB}"/>
                      </a:ext>
                    </a:extLst>
                  </p14:cNvPr>
                  <p14:cNvContentPartPr/>
                  <p14:nvPr/>
                </p14:nvContentPartPr>
                <p14:xfrm>
                  <a:off x="4054190" y="262721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8FF7BAC-1E77-0C68-CB39-CAF6944F30A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91190" y="256421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B3F65A8-C2F9-E48B-1215-C5E66C801AAB}"/>
                  </a:ext>
                </a:extLst>
              </p:cNvPr>
              <p:cNvGrpSpPr/>
              <p:nvPr/>
            </p:nvGrpSpPr>
            <p:grpSpPr>
              <a:xfrm>
                <a:off x="3829190" y="2805414"/>
                <a:ext cx="334800" cy="347400"/>
                <a:chOff x="4962541" y="2813933"/>
                <a:chExt cx="334800" cy="3474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186B320B-BBB0-64DB-7211-C880CF0B5D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128861" y="3160973"/>
                    <a:ext cx="360" cy="36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919C7D58-4B76-7A5E-0A09-68587E803F1E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065861" y="309797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9A5F0A33-2B70-DB98-7476-1F5E2B7493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296981" y="2967293"/>
                    <a:ext cx="360" cy="36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FE2DDC15-04E8-355D-0107-1E267BCE8799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5233981" y="29042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B4FE5915-F06B-59F2-31C7-444159CB4E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047141" y="2813933"/>
                    <a:ext cx="36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B311EE7C-A7FA-B89A-8E4C-4AEF357D7C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984141" y="275093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59AD04D8-B850-83D5-B3BD-9AF74D3FCF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62541" y="3064493"/>
                    <a:ext cx="360" cy="360"/>
                  </p14:xfrm>
                </p:contentPart>
              </mc:Choice>
              <mc:Fallback xmlns="">
                <p:pic>
                  <p:nvPicPr>
                    <p:cNvPr id="47" name="Ink 46">
                      <a:extLst>
                        <a:ext uri="{FF2B5EF4-FFF2-40B4-BE49-F238E27FC236}">
                          <a16:creationId xmlns:a16="http://schemas.microsoft.com/office/drawing/2014/main" id="{CE08C4B8-B016-CAE0-6EFC-8F8E803F3DE3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4899541" y="3001493"/>
                      <a:ext cx="126000" cy="126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CEECB63-CF58-6B50-63C5-50B8266DD096}"/>
                      </a:ext>
                    </a:extLst>
                  </p14:cNvPr>
                  <p14:cNvContentPartPr/>
                  <p14:nvPr/>
                </p14:nvContentPartPr>
                <p14:xfrm>
                  <a:off x="4024670" y="363917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5501EFD-4D76-69F9-DB4A-28637E4F80C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961670" y="357617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09298A2-3559-C95A-55E0-7D6CC5814E44}"/>
                      </a:ext>
                    </a:extLst>
                  </p14:cNvPr>
                  <p14:cNvContentPartPr/>
                  <p14:nvPr/>
                </p14:nvContentPartPr>
                <p14:xfrm>
                  <a:off x="3508220" y="3355494"/>
                  <a:ext cx="1079280" cy="42480"/>
                </p14:xfrm>
              </p:contentPart>
            </mc:Choice>
            <mc:Fallback xmlns="">
              <p:pic>
                <p:nvPicPr>
                  <p:cNvPr id="3" name="Ink 2">
                    <a:extLst>
                      <a:ext uri="{FF2B5EF4-FFF2-40B4-BE49-F238E27FC236}">
                        <a16:creationId xmlns:a16="http://schemas.microsoft.com/office/drawing/2014/main" id="{5A61366F-4151-974F-0615-42910CDE13F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3484268" y="3331358"/>
                    <a:ext cx="1126705" cy="902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9C7BC357-BD0B-6A47-694D-3A4154E21BEB}"/>
                      </a:ext>
                    </a:extLst>
                  </p14:cNvPr>
                  <p14:cNvContentPartPr/>
                  <p14:nvPr/>
                </p14:nvContentPartPr>
                <p14:xfrm>
                  <a:off x="1323740" y="3763614"/>
                  <a:ext cx="1112040" cy="50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13AAD88-3404-5DC9-290A-08267063457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299784" y="3739785"/>
                    <a:ext cx="1159473" cy="97221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B0A2011-4CDA-E2EA-E3EE-423FF90027D5}"/>
                  </a:ext>
                </a:extLst>
              </p:cNvPr>
              <p:cNvSpPr txBox="1"/>
              <p:nvPr/>
            </p:nvSpPr>
            <p:spPr>
              <a:xfrm>
                <a:off x="4666453" y="3145901"/>
                <a:ext cx="625570" cy="532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θ</a:t>
                </a:r>
                <a:r>
                  <a:rPr lang="en-US" sz="2000" baseline="-25000" dirty="0">
                    <a:solidFill>
                      <a:srgbClr val="FF0000"/>
                    </a:solidFill>
                  </a:rPr>
                  <a:t>M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8586EE5-3F7C-6107-A15C-55F52D53874F}"/>
                  </a:ext>
                </a:extLst>
              </p:cNvPr>
              <p:cNvSpPr txBox="1"/>
              <p:nvPr/>
            </p:nvSpPr>
            <p:spPr>
              <a:xfrm>
                <a:off x="839599" y="3568415"/>
                <a:ext cx="2126029" cy="532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</a:rPr>
                  <a:t>θ</a:t>
                </a:r>
                <a:r>
                  <a:rPr lang="en-US" sz="2000" baseline="-25000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F300937-1839-C81A-A2F6-95BE156A3756}"/>
                      </a:ext>
                    </a:extLst>
                  </p14:cNvPr>
                  <p14:cNvContentPartPr/>
                  <p14:nvPr/>
                </p14:nvContentPartPr>
                <p14:xfrm>
                  <a:off x="5358620" y="3420481"/>
                  <a:ext cx="322920" cy="442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EE8F8F-48EE-76EB-E9A9-997EE56BE876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334665" y="3396539"/>
                    <a:ext cx="370352" cy="48984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5759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30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7933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70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501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77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101" y="282833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333"/>
                  <a:ext cx="36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8061" y="3163493"/>
                  <a:ext cx="36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4461" y="330965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46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4101" y="37542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4101" y="382589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65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941" y="40980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70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5FC03-3D50-FD31-4265-E8CCE85B498A}"/>
              </a:ext>
            </a:extLst>
          </p:cNvPr>
          <p:cNvGrpSpPr/>
          <p:nvPr/>
        </p:nvGrpSpPr>
        <p:grpSpPr>
          <a:xfrm>
            <a:off x="7648261" y="2721115"/>
            <a:ext cx="2592164" cy="1338419"/>
            <a:chOff x="6124261" y="2721114"/>
            <a:chExt cx="2592164" cy="13384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62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14:cNvPr>
                <p14:cNvContentPartPr/>
                <p14:nvPr/>
              </p14:nvContentPartPr>
              <p14:xfrm>
                <a:off x="6292741" y="3567053"/>
                <a:ext cx="24732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E371C1-EDDB-77CE-71FF-35097795993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5101" y="3549413"/>
                  <a:ext cx="282960" cy="2883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69C0EC-6B2B-FABA-867C-3D31C4F4EFBD}"/>
                </a:ext>
              </a:extLst>
            </p:cNvPr>
            <p:cNvSpPr txBox="1"/>
            <p:nvPr/>
          </p:nvSpPr>
          <p:spPr>
            <a:xfrm>
              <a:off x="6125985" y="2721114"/>
              <a:ext cx="2590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6953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91246BC-564B-65CF-D1F1-290A78AE2F9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F42EED-C2F4-4C43-FAFA-2AF862BD38C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D6C748-1DB3-7407-C575-9068D3FEB37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73C69A-2BB5-B2AD-5C85-3B07564FEE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3313A1-C0DE-88B8-301E-EB6FDA4369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602915-B8FE-70F4-1A42-3C5016AD7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3031F-5D5E-AFBC-79B6-6615BC2C7E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F46FC-AA94-D316-5C61-8AA0CCE9A30A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9BE9B514-E8AA-F80E-62E5-3713E3B22D8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3E17BDB-A12E-BB56-3CC3-7C011B53503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0B4D70-7BB7-F4B3-D87A-B02248789F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D27A-FD31-B365-771B-17811A2BDE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9CF759-D3D9-5F3C-85D9-351F7F8DF6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E2B5F6-DA8F-AF47-00E9-7B6EFA753F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A42F8C-589A-5386-FC86-237D6AB0E2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0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966074" y="2212616"/>
            <a:ext cx="33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80DE02-EA8D-2F48-61DF-185B82A09467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394407A-4EAE-2790-ADAB-F7190167B4B3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0882E7A-65E1-141D-47B7-17E1592FC8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3F473D9F-261C-C351-A6B1-F447EFC3A83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144119DE-6CF9-375A-0C6D-07561BEDBDF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06BD16B-A067-7D71-AB5D-7CF2001F688E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A8442A7-2DDF-216D-DB8D-516A42821E6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68F0969-9583-21D9-E430-BEC6BEEF10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345086E-5D56-29C7-3808-A477B71D989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B90A37-557F-E5A0-1FF9-CC17E3AA6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21E582-A044-F826-CBA7-D0E795A5FF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BBD0C-10EA-26CC-DF7E-347AE923E6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D04BF9-DA92-C456-02E5-5AD1F1E512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A9B21B-6F53-AC1E-0463-7E7AE5B1D6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38FED7-6944-D9CA-8422-B0331F5FE9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BA8E0AD-2F3F-3AFE-0B86-137FBF2CFC03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7545AA5-76EF-0C6A-4179-D1DC203F4CB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3431404E-910B-EFEB-9AFD-EE78E2B87D50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49128F-51FC-C1D5-821B-13DB9014230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AB9D62F-98A0-0012-4F83-99490AC644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290408-B0F6-36A6-AC64-2926FE2748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59B6B9-DB0A-581C-7ACA-FFD738A0AA6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45EBB2-BD0F-86F0-53EE-5D18DA25FDD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D75F7C9-98DB-210E-E6A3-6EE42E7475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09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6983341" y="54111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20341" y="5348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6343621" y="541656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0621" y="53535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14:cNvPr>
              <p14:cNvContentPartPr/>
              <p14:nvPr/>
            </p14:nvContentPartPr>
            <p14:xfrm>
              <a:off x="6311221" y="4572000"/>
              <a:ext cx="2857680" cy="89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B47F92-BC7A-5384-A91D-4C7C40CEF51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57221" y="4464000"/>
                <a:ext cx="296532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8880181" y="54072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17181" y="53442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(N=24/group)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experiment</a:t>
            </a:r>
          </a:p>
        </p:txBody>
      </p:sp>
    </p:spTree>
    <p:extLst>
      <p:ext uri="{BB962C8B-B14F-4D97-AF65-F5344CB8AC3E}">
        <p14:creationId xmlns:p14="http://schemas.microsoft.com/office/powerpoint/2010/main" val="236485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5715001" y="1416665"/>
            <a:ext cx="4228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(N=9/group)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BA474BAC-F869-401A-004A-6E39D6402526}"/>
              </a:ext>
            </a:extLst>
          </p:cNvPr>
          <p:cNvSpPr txBox="1"/>
          <p:nvPr/>
        </p:nvSpPr>
        <p:spPr>
          <a:xfrm>
            <a:off x="5748534" y="3812884"/>
            <a:ext cx="40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  <a:latin typeface="Times" pitchFamily="2" charset="0"/>
              </a:rPr>
              <a:t>Distribution of treatment effects (N=200/group)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904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experiment many times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624393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1903" y="909935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2134023" y="1725653"/>
            <a:ext cx="1262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Small </a:t>
            </a:r>
          </a:p>
          <a:p>
            <a:pPr algn="ctr"/>
            <a:r>
              <a:rPr lang="en-US" dirty="0"/>
              <a:t>experiment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1677757" y="4587000"/>
            <a:ext cx="211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 experiment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14:cNvPr>
              <p14:cNvContentPartPr/>
              <p14:nvPr/>
            </p14:nvContentPartPr>
            <p14:xfrm>
              <a:off x="7655821" y="1183133"/>
              <a:ext cx="81000" cy="430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36D8652-1653-4069-43FE-3D96619F30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01821" y="1075133"/>
                <a:ext cx="188640" cy="45212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1605525" y="2974642"/>
            <a:ext cx="4556686" cy="1323439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instance…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710" y="481005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47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722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40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1533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1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621" y="3438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901" y="4052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030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8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6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1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90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tle 11">
            <a:extLst>
              <a:ext uri="{FF2B5EF4-FFF2-40B4-BE49-F238E27FC236}">
                <a16:creationId xmlns:a16="http://schemas.microsoft.com/office/drawing/2014/main" id="{1D5589E4-E2C5-C318-906B-3412BB69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906A-A140-55F9-B906-B635CAF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61C2A7-B2D2-D0C0-0BF4-8F7F46924412}"/>
              </a:ext>
            </a:extLst>
          </p:cNvPr>
          <p:cNvGrpSpPr/>
          <p:nvPr/>
        </p:nvGrpSpPr>
        <p:grpSpPr>
          <a:xfrm rot="5400000" flipH="1">
            <a:off x="4376147" y="2412577"/>
            <a:ext cx="2934150" cy="2847240"/>
            <a:chOff x="1570110" y="2070096"/>
            <a:chExt cx="293415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14:cNvPr>
                <p14:cNvContentPartPr/>
                <p14:nvPr/>
              </p14:nvContentPartPr>
              <p14:xfrm>
                <a:off x="2292120" y="2070096"/>
                <a:ext cx="102600" cy="284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07FF80-A892-1C53-A3AE-3D718EC40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4183" y="2052098"/>
                  <a:ext cx="138115" cy="2882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2292121" y="4871617"/>
                <a:ext cx="2212139" cy="45719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74121" y="4853617"/>
                  <a:ext cx="2247778" cy="8135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6BE3B1-B805-04D9-68FB-7307B2ACB112}"/>
                </a:ext>
              </a:extLst>
            </p:cNvPr>
            <p:cNvSpPr txBox="1"/>
            <p:nvPr/>
          </p:nvSpPr>
          <p:spPr>
            <a:xfrm rot="5400000">
              <a:off x="1365342" y="3366101"/>
              <a:ext cx="7788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Rating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218139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339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216663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4863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219003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203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14:cNvPr>
                <p14:cNvContentPartPr/>
                <p14:nvPr/>
              </p14:nvContentPartPr>
              <p14:xfrm>
                <a:off x="2194711" y="3581400"/>
                <a:ext cx="20952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63DE760-0A8C-8375-A0A9-E89E8C34B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76711" y="3563400"/>
                  <a:ext cx="24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14:cNvPr>
                <p14:cNvContentPartPr/>
                <p14:nvPr/>
              </p14:nvContentPartPr>
              <p14:xfrm>
                <a:off x="2246191" y="3200400"/>
                <a:ext cx="203040" cy="6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473178-75AD-6C8D-E6A8-F4AB632DA7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8159" y="3183300"/>
                  <a:ext cx="238743" cy="40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14:cNvPr>
                <p14:cNvContentPartPr/>
                <p14:nvPr/>
              </p14:nvContentPartPr>
              <p14:xfrm>
                <a:off x="2282551" y="2819400"/>
                <a:ext cx="207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33238E-0D08-7691-1BBA-F4292347F1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4551" y="2801400"/>
                  <a:ext cx="242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14:cNvPr>
                <p14:cNvContentPartPr/>
                <p14:nvPr/>
              </p14:nvContentPartPr>
              <p14:xfrm>
                <a:off x="2242591" y="2438040"/>
                <a:ext cx="2638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66721F-A3C2-E93D-86B6-57F4B97D1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24591" y="2420040"/>
                  <a:ext cx="299520" cy="3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36F0F-11CE-6B65-6DE7-D692F565BC27}"/>
                </a:ext>
              </a:extLst>
            </p:cNvPr>
            <p:cNvSpPr txBox="1"/>
            <p:nvPr/>
          </p:nvSpPr>
          <p:spPr>
            <a:xfrm rot="5400000">
              <a:off x="1883861" y="44959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07F138-42BF-0493-2370-B52C9D04A5D5}"/>
                </a:ext>
              </a:extLst>
            </p:cNvPr>
            <p:cNvSpPr txBox="1"/>
            <p:nvPr/>
          </p:nvSpPr>
          <p:spPr>
            <a:xfrm rot="5400000">
              <a:off x="1873882" y="22874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14:cNvPr>
                <p14:cNvContentPartPr/>
                <p14:nvPr/>
              </p14:nvContentPartPr>
              <p14:xfrm>
                <a:off x="2646830" y="404477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792BB3-CAC1-90A3-0232-814094F0A9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3830" y="39817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14:cNvPr>
                <p14:cNvContentPartPr/>
                <p14:nvPr/>
              </p14:nvContentPartPr>
              <p14:xfrm>
                <a:off x="2573750" y="37978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A61300-28CD-71D9-4515-B3F9C05935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0750" y="37348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14:cNvPr>
                <p14:cNvContentPartPr/>
                <p14:nvPr/>
              </p14:nvContentPartPr>
              <p14:xfrm>
                <a:off x="2670590" y="341261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DC42146-31B9-14A2-1A30-16874875BA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07590" y="334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14:cNvPr>
                <p14:cNvContentPartPr/>
                <p14:nvPr/>
              </p14:nvContentPartPr>
              <p14:xfrm>
                <a:off x="2758790" y="263573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FF7BAC-1E77-0C68-CB39-CAF6944F30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95790" y="25727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2700110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37110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2868230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5230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2618390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5390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2533790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0790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14:cNvPr>
                <p14:cNvContentPartPr/>
                <p14:nvPr/>
              </p14:nvContentPartPr>
              <p14:xfrm>
                <a:off x="2729270" y="3647693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501EFD-4D76-69F9-DB4A-28637E4F80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66270" y="3584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14:cNvPr>
                <p14:cNvContentPartPr/>
                <p14:nvPr/>
              </p14:nvContentPartPr>
              <p14:xfrm>
                <a:off x="2212820" y="3364013"/>
                <a:ext cx="10792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A61366F-4151-974F-0615-42910CDE13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94820" y="3346013"/>
                  <a:ext cx="1114920" cy="781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2CE488-3DCD-7870-5585-9655C9F98471}"/>
                </a:ext>
              </a:extLst>
            </p:cNvPr>
            <p:cNvSpPr txBox="1"/>
            <p:nvPr/>
          </p:nvSpPr>
          <p:spPr>
            <a:xfrm rot="5400000">
              <a:off x="3461301" y="3244669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θ</a:t>
              </a:r>
              <a:r>
                <a:rPr lang="en-US" baseline="-25000" dirty="0">
                  <a:solidFill>
                    <a:srgbClr val="FF0000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14:cNvPr>
              <p14:cNvContentPartPr/>
              <p14:nvPr/>
            </p14:nvContentPartPr>
            <p14:xfrm>
              <a:off x="4470181" y="3585773"/>
              <a:ext cx="3069360" cy="874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0121901-3492-5F2B-5120-9D028893C1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6181" y="3477773"/>
                <a:ext cx="3177000" cy="1089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6F76729-23EA-E2ED-6699-4197E1C15066}"/>
              </a:ext>
            </a:extLst>
          </p:cNvPr>
          <p:cNvSpPr txBox="1"/>
          <p:nvPr/>
        </p:nvSpPr>
        <p:spPr>
          <a:xfrm>
            <a:off x="5374538" y="2126446"/>
            <a:ext cx="2908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Times" pitchFamily="2" charset="0"/>
              </a:rPr>
              <a:t>“best” normal distribution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1D1FB5-91E4-84E4-27A8-CF866BC98886}"/>
              </a:ext>
            </a:extLst>
          </p:cNvPr>
          <p:cNvSpPr txBox="1"/>
          <p:nvPr/>
        </p:nvSpPr>
        <p:spPr>
          <a:xfrm flipH="1">
            <a:off x="3346613" y="5458337"/>
            <a:ext cx="512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θ</a:t>
            </a:r>
            <a:r>
              <a:rPr lang="en-US" baseline="-25000" dirty="0">
                <a:solidFill>
                  <a:srgbClr val="FF0000"/>
                </a:solidFill>
                <a:latin typeface="Times" pitchFamily="2" charset="0"/>
              </a:rPr>
              <a:t>M </a:t>
            </a:r>
            <a:r>
              <a:rPr lang="en-US" dirty="0">
                <a:latin typeface="Times" pitchFamily="2" charset="0"/>
              </a:rPr>
              <a:t>is the mean of the best-fitting normal distribution</a:t>
            </a:r>
            <a:endParaRPr lang="en-US" baseline="-25000" dirty="0">
              <a:solidFill>
                <a:srgbClr val="FF0000"/>
              </a:solidFill>
              <a:latin typeface="Times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0FB3D-717F-8B50-A09B-8117CB5325A3}"/>
              </a:ext>
            </a:extLst>
          </p:cNvPr>
          <p:cNvSpPr txBox="1"/>
          <p:nvPr/>
        </p:nvSpPr>
        <p:spPr>
          <a:xfrm rot="16200000">
            <a:off x="3484219" y="3244333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14:cNvPr>
              <p14:cNvContentPartPr/>
              <p14:nvPr/>
            </p14:nvContentPartPr>
            <p14:xfrm rot="19604991">
              <a:off x="6112752" y="2671904"/>
              <a:ext cx="830520" cy="543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019824D-07C8-66EF-BD66-0BE9D16B1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 rot="19604991">
                <a:off x="6094752" y="2653904"/>
                <a:ext cx="86616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14:cNvPr>
              <p14:cNvContentPartPr/>
              <p14:nvPr/>
            </p14:nvContentPartPr>
            <p14:xfrm>
              <a:off x="863702" y="63273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0F53C9-FD99-B5DD-93E6-8D26E1F8BD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5702" y="630934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9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14:cNvPr>
              <p14:cNvContentPartPr/>
              <p14:nvPr/>
            </p14:nvContentPartPr>
            <p14:xfrm>
              <a:off x="6201270" y="4531416"/>
              <a:ext cx="360" cy="96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4A18B0-0F91-E494-44FC-E95426F2C7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3270" y="4513416"/>
                <a:ext cx="360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14:cNvPr>
              <p14:cNvContentPartPr/>
              <p14:nvPr/>
            </p14:nvContentPartPr>
            <p14:xfrm>
              <a:off x="6201270" y="4365816"/>
              <a:ext cx="360" cy="7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A70DC14-AF0F-F4EE-68B0-7BBB054F963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3270" y="4347816"/>
                <a:ext cx="3600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EBA82BF-E87B-098F-66B4-213BD78EBBA9}"/>
              </a:ext>
            </a:extLst>
          </p:cNvPr>
          <p:cNvGrpSpPr/>
          <p:nvPr/>
        </p:nvGrpSpPr>
        <p:grpSpPr>
          <a:xfrm>
            <a:off x="6191550" y="3687936"/>
            <a:ext cx="360" cy="587880"/>
            <a:chOff x="4667550" y="3687936"/>
            <a:chExt cx="36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14:cNvPr>
                <p14:cNvContentPartPr/>
                <p14:nvPr/>
              </p14:nvContentPartPr>
              <p14:xfrm>
                <a:off x="4667550" y="4146936"/>
                <a:ext cx="360" cy="128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F626D1-7D2D-DD98-1C2C-BE326B352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9550" y="4128936"/>
                  <a:ext cx="36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14:cNvPr>
                <p14:cNvContentPartPr/>
                <p14:nvPr/>
              </p14:nvContentPartPr>
              <p14:xfrm>
                <a:off x="4667550" y="3977736"/>
                <a:ext cx="360" cy="9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A96081-FD6F-6FE4-61DF-8E5D47F98A7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9550" y="3959736"/>
                  <a:ext cx="36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14:cNvPr>
                <p14:cNvContentPartPr/>
                <p14:nvPr/>
              </p14:nvContentPartPr>
              <p14:xfrm>
                <a:off x="4667550" y="3845616"/>
                <a:ext cx="360" cy="6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B9D132-0B37-BD07-FE1D-9261D626DC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9550" y="3827616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14:cNvPr>
                <p14:cNvContentPartPr/>
                <p14:nvPr/>
              </p14:nvContentPartPr>
              <p14:xfrm>
                <a:off x="4667550" y="3687936"/>
                <a:ext cx="360" cy="75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AF2C62-F912-5040-29EF-01E533C5B4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550" y="3669936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0C0F56-BF3C-2778-039C-F40C152B064A}"/>
              </a:ext>
            </a:extLst>
          </p:cNvPr>
          <p:cNvGrpSpPr/>
          <p:nvPr/>
        </p:nvGrpSpPr>
        <p:grpSpPr>
          <a:xfrm>
            <a:off x="6194430" y="3361776"/>
            <a:ext cx="360" cy="231840"/>
            <a:chOff x="4670430" y="3361776"/>
            <a:chExt cx="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14:cNvPr>
                <p14:cNvContentPartPr/>
                <p14:nvPr/>
              </p14:nvContentPartPr>
              <p14:xfrm>
                <a:off x="4670430" y="3538176"/>
                <a:ext cx="360" cy="5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30A88-1981-CFDD-D1B8-038833B8F14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2430" y="3520176"/>
                  <a:ext cx="36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14:cNvPr>
                <p14:cNvContentPartPr/>
                <p14:nvPr/>
              </p14:nvContentPartPr>
              <p14:xfrm>
                <a:off x="4670430" y="3361776"/>
                <a:ext cx="360" cy="12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F86D94-8D1C-EB5E-9AD1-5FC998D7B7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430" y="3343776"/>
                  <a:ext cx="36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14:cNvPr>
              <p14:cNvContentPartPr/>
              <p14:nvPr/>
            </p14:nvContentPartPr>
            <p14:xfrm>
              <a:off x="4855590" y="4510896"/>
              <a:ext cx="360" cy="36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5B1143-9466-3B48-3E94-BC1B7CAB77F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37590" y="4492896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14:cNvPr>
              <p14:cNvContentPartPr/>
              <p14:nvPr/>
            </p14:nvContentPartPr>
            <p14:xfrm>
              <a:off x="4836150" y="4640496"/>
              <a:ext cx="360" cy="3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E47759-0F8A-1DA6-2496-124D9928E5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8150" y="4622496"/>
                <a:ext cx="36000" cy="709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EB26E9B-9B83-4F88-35C7-8DF9C958AD8D}"/>
              </a:ext>
            </a:extLst>
          </p:cNvPr>
          <p:cNvSpPr txBox="1"/>
          <p:nvPr/>
        </p:nvSpPr>
        <p:spPr>
          <a:xfrm>
            <a:off x="5951395" y="2064646"/>
            <a:ext cx="39654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" pitchFamily="2" charset="0"/>
              </a:rPr>
              <a:t>The maximum likelihood curve is the one that maximizes the likelihood of all the points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14:cNvPr>
              <p14:cNvContentPartPr/>
              <p14:nvPr/>
            </p14:nvContentPartPr>
            <p14:xfrm>
              <a:off x="1143001" y="3276601"/>
              <a:ext cx="6579447" cy="170333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2865134-4D60-201B-1284-C76876C957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88994" y="3168567"/>
                <a:ext cx="6687100" cy="1919043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E1835D-4A6C-5C07-BA1A-14AF1F098F3B}"/>
              </a:ext>
            </a:extLst>
          </p:cNvPr>
          <p:cNvSpPr txBox="1"/>
          <p:nvPr/>
        </p:nvSpPr>
        <p:spPr>
          <a:xfrm>
            <a:off x="3083360" y="2726000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Substantially worse curve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14:cNvPr>
              <p14:cNvContentPartPr/>
              <p14:nvPr/>
            </p14:nvContentPartPr>
            <p14:xfrm>
              <a:off x="5367510" y="4694496"/>
              <a:ext cx="360" cy="5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F80FACD-D8FA-9589-EA0A-081DCBCF20D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49510" y="4676496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14:cNvPr>
              <p14:cNvContentPartPr/>
              <p14:nvPr/>
            </p14:nvContentPartPr>
            <p14:xfrm>
              <a:off x="5367510" y="4582536"/>
              <a:ext cx="360" cy="54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EF7717-E0ED-6DAC-815F-084EFD4914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9510" y="4564536"/>
                <a:ext cx="3600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3D969F87-7416-3EB1-2192-73DF184D6C3A}"/>
              </a:ext>
            </a:extLst>
          </p:cNvPr>
          <p:cNvGrpSpPr/>
          <p:nvPr/>
        </p:nvGrpSpPr>
        <p:grpSpPr>
          <a:xfrm>
            <a:off x="5358870" y="4328016"/>
            <a:ext cx="9000" cy="181440"/>
            <a:chOff x="3834870" y="4328016"/>
            <a:chExt cx="900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14:cNvPr>
                <p14:cNvContentPartPr/>
                <p14:nvPr/>
              </p14:nvContentPartPr>
              <p14:xfrm>
                <a:off x="3843510" y="4445016"/>
                <a:ext cx="360" cy="64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09A6D41-D019-5E8F-40A3-4F6B587C80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25510" y="4427016"/>
                  <a:ext cx="36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14:cNvPr>
                <p14:cNvContentPartPr/>
                <p14:nvPr/>
              </p14:nvContentPartPr>
              <p14:xfrm>
                <a:off x="3834870" y="4328016"/>
                <a:ext cx="9000" cy="7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A49B89-475E-23A7-6D6E-2861E8371F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16870" y="4309934"/>
                  <a:ext cx="44640" cy="1153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17A3FA-C75C-5052-7839-8EF417E5147C}"/>
              </a:ext>
            </a:extLst>
          </p:cNvPr>
          <p:cNvGrpSpPr/>
          <p:nvPr/>
        </p:nvGrpSpPr>
        <p:grpSpPr>
          <a:xfrm>
            <a:off x="5358870" y="4182216"/>
            <a:ext cx="3240" cy="83880"/>
            <a:chOff x="3834870" y="4182216"/>
            <a:chExt cx="324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14:cNvPr>
                <p14:cNvContentPartPr/>
                <p14:nvPr/>
              </p14:nvContentPartPr>
              <p14:xfrm>
                <a:off x="3834870" y="4265736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D89393-13BB-0ECB-3C5B-FED10906F0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16870" y="42477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14:cNvPr>
                <p14:cNvContentPartPr/>
                <p14:nvPr/>
              </p14:nvContentPartPr>
              <p14:xfrm>
                <a:off x="3837750" y="4182216"/>
                <a:ext cx="360" cy="28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22A33B-6BAD-71F2-3DE3-29ED1858E0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19750" y="4164216"/>
                  <a:ext cx="360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967DBB4-BF6C-CBFF-891D-AE05E0446350}"/>
              </a:ext>
            </a:extLst>
          </p:cNvPr>
          <p:cNvGrpSpPr/>
          <p:nvPr/>
        </p:nvGrpSpPr>
        <p:grpSpPr>
          <a:xfrm>
            <a:off x="5361750" y="4014816"/>
            <a:ext cx="360" cy="107280"/>
            <a:chOff x="3837750" y="4014816"/>
            <a:chExt cx="360" cy="1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14:cNvPr>
                <p14:cNvContentPartPr/>
                <p14:nvPr/>
              </p14:nvContentPartPr>
              <p14:xfrm>
                <a:off x="3837750" y="4060536"/>
                <a:ext cx="360" cy="61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CADD0F-7DC6-7D57-F267-44E8884F1F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19750" y="4042536"/>
                  <a:ext cx="36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14:cNvPr>
                <p14:cNvContentPartPr/>
                <p14:nvPr/>
              </p14:nvContentPartPr>
              <p14:xfrm>
                <a:off x="3837750" y="4014816"/>
                <a:ext cx="360" cy="3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A18263-9613-3461-16F2-F26A69B2541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9750" y="3996816"/>
                  <a:ext cx="36000" cy="6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14:cNvPr>
              <p14:cNvContentPartPr/>
              <p14:nvPr/>
            </p14:nvContentPartPr>
            <p14:xfrm>
              <a:off x="5374350" y="3784416"/>
              <a:ext cx="360" cy="83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2FB7855-1EF1-53F7-D82B-B092514038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56350" y="3766416"/>
                <a:ext cx="360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14:cNvPr>
              <p14:cNvContentPartPr/>
              <p14:nvPr/>
            </p14:nvContentPartPr>
            <p14:xfrm>
              <a:off x="6713941" y="4634331"/>
              <a:ext cx="12240" cy="2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5E16138-4450-EDBB-1092-B9A96DA3B7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96301" y="4616691"/>
                <a:ext cx="478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14:cNvPr>
              <p14:cNvContentPartPr/>
              <p14:nvPr/>
            </p14:nvContentPartPr>
            <p14:xfrm>
              <a:off x="6690181" y="4485291"/>
              <a:ext cx="6120" cy="65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2AA87E8-84F3-FECA-4C1C-1B22026832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72181" y="4467291"/>
                <a:ext cx="417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14:cNvPr>
              <p14:cNvContentPartPr/>
              <p14:nvPr/>
            </p14:nvContentPartPr>
            <p14:xfrm>
              <a:off x="6678661" y="4346691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F2C11-CFC2-56AA-7304-DBA643E17D1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28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14:cNvPr>
              <p14:cNvContentPartPr/>
              <p14:nvPr/>
            </p14:nvContentPartPr>
            <p14:xfrm>
              <a:off x="6678661" y="4410411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961E70F-F43F-7500-84AC-16ECA91B2D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60661" y="4392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14:cNvPr>
              <p14:cNvContentPartPr/>
              <p14:nvPr/>
            </p14:nvContentPartPr>
            <p14:xfrm>
              <a:off x="6676141" y="4200891"/>
              <a:ext cx="360" cy="45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F814A80-64B5-4435-82EB-6250A6C2888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658141" y="4182891"/>
                <a:ext cx="360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2E5D4EAE-1FF5-3128-5A53-CED6DCF1C276}"/>
              </a:ext>
            </a:extLst>
          </p:cNvPr>
          <p:cNvGrpSpPr/>
          <p:nvPr/>
        </p:nvGrpSpPr>
        <p:grpSpPr>
          <a:xfrm>
            <a:off x="6673621" y="4049331"/>
            <a:ext cx="360" cy="72000"/>
            <a:chOff x="6673621" y="4049331"/>
            <a:chExt cx="360" cy="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14:cNvPr>
                <p14:cNvContentPartPr/>
                <p14:nvPr/>
              </p14:nvContentPartPr>
              <p14:xfrm>
                <a:off x="6673621" y="4103691"/>
                <a:ext cx="360" cy="17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A4474F-92A2-4749-8D3A-4F73FD7CF08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55621" y="408569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14:cNvPr>
                <p14:cNvContentPartPr/>
                <p14:nvPr/>
              </p14:nvContentPartPr>
              <p14:xfrm>
                <a:off x="6673621" y="4049331"/>
                <a:ext cx="360" cy="10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A18997-F1BF-15E0-B0D8-897E113AFA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55621" y="4031691"/>
                  <a:ext cx="3600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14:cNvPr>
              <p14:cNvContentPartPr/>
              <p14:nvPr/>
            </p14:nvContentPartPr>
            <p14:xfrm>
              <a:off x="6678301" y="3943131"/>
              <a:ext cx="360" cy="36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B1F406D-6D02-6F87-9B57-67A5FBA8224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660301" y="392513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14:cNvPr>
              <p14:cNvContentPartPr/>
              <p14:nvPr/>
            </p14:nvContentPartPr>
            <p14:xfrm>
              <a:off x="6671461" y="3793371"/>
              <a:ext cx="360" cy="662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E8E7886-3307-2A1B-21DA-FF7AB328EC8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653461" y="3775371"/>
                <a:ext cx="36000" cy="10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DB0FB717-F39F-5558-A451-D904EA70E28D}"/>
              </a:ext>
            </a:extLst>
          </p:cNvPr>
          <p:cNvGrpSpPr/>
          <p:nvPr/>
        </p:nvGrpSpPr>
        <p:grpSpPr>
          <a:xfrm>
            <a:off x="6668581" y="3525531"/>
            <a:ext cx="7920" cy="176040"/>
            <a:chOff x="6668581" y="3525531"/>
            <a:chExt cx="792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14:cNvPr>
                <p14:cNvContentPartPr/>
                <p14:nvPr/>
              </p14:nvContentPartPr>
              <p14:xfrm>
                <a:off x="6671461" y="3648651"/>
                <a:ext cx="360" cy="52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27AA2E1-A0B6-A7BE-122E-46A9A50C2D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3461" y="3631011"/>
                  <a:ext cx="36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14:cNvPr>
                <p14:cNvContentPartPr/>
                <p14:nvPr/>
              </p14:nvContentPartPr>
              <p14:xfrm>
                <a:off x="6668581" y="3525531"/>
                <a:ext cx="7920" cy="70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03316F-D7D2-4CB8-14CC-8CBB27EA9B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50941" y="3507531"/>
                  <a:ext cx="435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14:cNvPr>
              <p14:cNvContentPartPr/>
              <p14:nvPr/>
            </p14:nvContentPartPr>
            <p14:xfrm>
              <a:off x="6663181" y="3352011"/>
              <a:ext cx="5760" cy="97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366F751-2546-2392-D181-F5E035B4DB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645541" y="3334371"/>
                <a:ext cx="4140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0D40B43-A74B-307B-0892-AE91CCEBFCC5}"/>
              </a:ext>
            </a:extLst>
          </p:cNvPr>
          <p:cNvGrpSpPr/>
          <p:nvPr/>
        </p:nvGrpSpPr>
        <p:grpSpPr>
          <a:xfrm>
            <a:off x="5667061" y="3563691"/>
            <a:ext cx="21240" cy="1124280"/>
            <a:chOff x="5667061" y="3563691"/>
            <a:chExt cx="21240" cy="11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14:cNvPr>
                <p14:cNvContentPartPr/>
                <p14:nvPr/>
              </p14:nvContentPartPr>
              <p14:xfrm>
                <a:off x="5677861" y="4630731"/>
                <a:ext cx="360" cy="57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9DD87A-3B59-B2D4-F5C1-3B0736F988F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60221" y="4613091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14:cNvPr>
                <p14:cNvContentPartPr/>
                <p14:nvPr/>
              </p14:nvContentPartPr>
              <p14:xfrm>
                <a:off x="5682541" y="4508331"/>
                <a:ext cx="5760" cy="6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4F7648-24CA-D36D-B359-0B3B6DF56A2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64541" y="4490691"/>
                  <a:ext cx="41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14:cNvPr>
                <p14:cNvContentPartPr/>
                <p14:nvPr/>
              </p14:nvContentPartPr>
              <p14:xfrm>
                <a:off x="5684701" y="4393131"/>
                <a:ext cx="36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F8D4E4-DFBB-4B95-C88D-A3D7833821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667061" y="4375491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14:cNvPr>
                <p14:cNvContentPartPr/>
                <p14:nvPr/>
              </p14:nvContentPartPr>
              <p14:xfrm>
                <a:off x="5684701" y="4273611"/>
                <a:ext cx="360" cy="7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3FB4C9-9ADF-D5CC-5DD6-EF9D2A7D38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67061" y="4255971"/>
                  <a:ext cx="3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14:cNvPr>
                <p14:cNvContentPartPr/>
                <p14:nvPr/>
              </p14:nvContentPartPr>
              <p14:xfrm>
                <a:off x="5677141" y="4094691"/>
                <a:ext cx="5400" cy="137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8722755-6174-A2CE-A98D-6C4DB5E3B5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9501" y="4077051"/>
                  <a:ext cx="4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14:cNvPr>
                <p14:cNvContentPartPr/>
                <p14:nvPr/>
              </p14:nvContentPartPr>
              <p14:xfrm>
                <a:off x="5677141" y="3933771"/>
                <a:ext cx="36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3C06C58-C6FB-AE77-EE9C-6BC8E9C0930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59501" y="3915771"/>
                  <a:ext cx="36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14:cNvPr>
                <p14:cNvContentPartPr/>
                <p14:nvPr/>
              </p14:nvContentPartPr>
              <p14:xfrm>
                <a:off x="5667061" y="3851691"/>
                <a:ext cx="360" cy="17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D11CF4-606B-3FB8-B588-8173955A11F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649421" y="383405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14:cNvPr>
                <p14:cNvContentPartPr/>
                <p14:nvPr/>
              </p14:nvContentPartPr>
              <p14:xfrm>
                <a:off x="5687581" y="3739371"/>
                <a:ext cx="360" cy="3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E02A6-0ADE-82EA-EF2B-C87E4541A9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69941" y="372137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14:cNvPr>
                <p14:cNvContentPartPr/>
                <p14:nvPr/>
              </p14:nvContentPartPr>
              <p14:xfrm>
                <a:off x="5682541" y="3690771"/>
                <a:ext cx="360" cy="1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DFEDEA-C065-B6CD-D658-15366C32A53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64901" y="3672771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14:cNvPr>
                <p14:cNvContentPartPr/>
                <p14:nvPr/>
              </p14:nvContentPartPr>
              <p14:xfrm>
                <a:off x="5676781" y="3563691"/>
                <a:ext cx="36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F5B9A05-DD95-9015-6B70-68B5CDC8AF0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59141" y="354605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09A0D61-2F94-5C44-7C30-0C97CDC1397D}"/>
              </a:ext>
            </a:extLst>
          </p:cNvPr>
          <p:cNvGrpSpPr/>
          <p:nvPr/>
        </p:nvGrpSpPr>
        <p:grpSpPr>
          <a:xfrm>
            <a:off x="6914461" y="3997491"/>
            <a:ext cx="10080" cy="677160"/>
            <a:chOff x="6914461" y="3997491"/>
            <a:chExt cx="100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14:cNvPr>
                <p14:cNvContentPartPr/>
                <p14:nvPr/>
              </p14:nvContentPartPr>
              <p14:xfrm>
                <a:off x="6923461" y="4614891"/>
                <a:ext cx="360" cy="59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AA67F-7F83-B134-1EFD-1EB07BF6414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905821" y="4596891"/>
                  <a:ext cx="36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14:cNvPr>
                <p14:cNvContentPartPr/>
                <p14:nvPr/>
              </p14:nvContentPartPr>
              <p14:xfrm>
                <a:off x="6917701" y="4510131"/>
                <a:ext cx="360" cy="36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C9F5E7F-9B47-967A-2880-E1ABBD658F2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900061" y="4492491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14:cNvPr>
                <p14:cNvContentPartPr/>
                <p14:nvPr/>
              </p14:nvContentPartPr>
              <p14:xfrm>
                <a:off x="6917701" y="4361451"/>
                <a:ext cx="360" cy="88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11EB465-CF6B-FF27-A805-41AA75EAA0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0061" y="4343451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14:cNvPr>
                <p14:cNvContentPartPr/>
                <p14:nvPr/>
              </p14:nvContentPartPr>
              <p14:xfrm>
                <a:off x="6924181" y="4239411"/>
                <a:ext cx="360" cy="5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A1E99A0-851E-F213-7F3D-4A7136BB06B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6541" y="4221771"/>
                  <a:ext cx="36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14:cNvPr>
                <p14:cNvContentPartPr/>
                <p14:nvPr/>
              </p14:nvContentPartPr>
              <p14:xfrm>
                <a:off x="6919141" y="4110891"/>
                <a:ext cx="360" cy="6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5E12FAE-D0E2-D356-6080-0805C077CE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501" y="4092891"/>
                  <a:ext cx="36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14:cNvPr>
                <p14:cNvContentPartPr/>
                <p14:nvPr/>
              </p14:nvContentPartPr>
              <p14:xfrm>
                <a:off x="6914461" y="3997491"/>
                <a:ext cx="5400" cy="6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DAD58F1-F2D7-88FB-0CE6-56CE86BA8C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96461" y="3979851"/>
                  <a:ext cx="4104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14:cNvPr>
              <p14:cNvContentPartPr/>
              <p14:nvPr/>
            </p14:nvContentPartPr>
            <p14:xfrm>
              <a:off x="6918781" y="3829011"/>
              <a:ext cx="360" cy="529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8906725-7F42-3414-C79E-5738DC2659F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901141" y="3811011"/>
                <a:ext cx="36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14:cNvPr>
              <p14:cNvContentPartPr/>
              <p14:nvPr/>
            </p14:nvContentPartPr>
            <p14:xfrm>
              <a:off x="6910861" y="3714531"/>
              <a:ext cx="360" cy="30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3443828-E56A-8398-6536-5DBC406C478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893221" y="3696531"/>
                <a:ext cx="36000" cy="6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F80AA20-1236-6E87-EA81-89ACA8D6AD2D}"/>
              </a:ext>
            </a:extLst>
          </p:cNvPr>
          <p:cNvGrpSpPr/>
          <p:nvPr/>
        </p:nvGrpSpPr>
        <p:grpSpPr>
          <a:xfrm>
            <a:off x="6904381" y="3435891"/>
            <a:ext cx="2880" cy="183600"/>
            <a:chOff x="6904381" y="3435891"/>
            <a:chExt cx="28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14:cNvPr>
                <p14:cNvContentPartPr/>
                <p14:nvPr/>
              </p14:nvContentPartPr>
              <p14:xfrm>
                <a:off x="6906901" y="3566931"/>
                <a:ext cx="360" cy="52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0C9E07-C2CA-9C32-62CF-A0DC33702C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89261" y="3548931"/>
                  <a:ext cx="36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14:cNvPr>
                <p14:cNvContentPartPr/>
                <p14:nvPr/>
              </p14:nvContentPartPr>
              <p14:xfrm>
                <a:off x="6904381" y="3435891"/>
                <a:ext cx="360" cy="51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307CBA4-3C91-045A-1E96-17880F5F5FC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86381" y="3417891"/>
                  <a:ext cx="360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33F2044-AEBD-366F-2F9C-1D9F616E7F26}"/>
              </a:ext>
            </a:extLst>
          </p:cNvPr>
          <p:cNvGrpSpPr/>
          <p:nvPr/>
        </p:nvGrpSpPr>
        <p:grpSpPr>
          <a:xfrm>
            <a:off x="7120741" y="3776451"/>
            <a:ext cx="30240" cy="927360"/>
            <a:chOff x="7120741" y="3776451"/>
            <a:chExt cx="30240" cy="92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14:cNvPr>
                <p14:cNvContentPartPr/>
                <p14:nvPr/>
              </p14:nvContentPartPr>
              <p14:xfrm>
                <a:off x="7150621" y="4637571"/>
                <a:ext cx="360" cy="66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360EC9-70AF-FCBB-CC99-2703FD7F9C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32981" y="4619571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14:cNvPr>
                <p14:cNvContentPartPr/>
                <p14:nvPr/>
              </p14:nvContentPartPr>
              <p14:xfrm>
                <a:off x="7134781" y="4552251"/>
                <a:ext cx="360" cy="14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5C5E9A-E3DB-6134-5142-72C2182B29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16781" y="453461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14:cNvPr>
                <p14:cNvContentPartPr/>
                <p14:nvPr/>
              </p14:nvContentPartPr>
              <p14:xfrm>
                <a:off x="7128661" y="4392771"/>
                <a:ext cx="360" cy="871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F6C8E7-62D7-766E-2F08-8FF94F1C45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11021" y="4374771"/>
                  <a:ext cx="36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14:cNvPr>
                <p14:cNvContentPartPr/>
                <p14:nvPr/>
              </p14:nvContentPartPr>
              <p14:xfrm>
                <a:off x="7120741" y="4306011"/>
                <a:ext cx="6120" cy="32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B73C93-2652-20D3-1D25-B1339B5C64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02741" y="4288011"/>
                  <a:ext cx="4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14:cNvPr>
                <p14:cNvContentPartPr/>
                <p14:nvPr/>
              </p14:nvContentPartPr>
              <p14:xfrm>
                <a:off x="7134421" y="4181091"/>
                <a:ext cx="2880" cy="4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C0204EE-7A99-45A3-034D-42B4EE30D4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16421" y="4163091"/>
                  <a:ext cx="38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14:cNvPr>
                <p14:cNvContentPartPr/>
                <p14:nvPr/>
              </p14:nvContentPartPr>
              <p14:xfrm>
                <a:off x="7134421" y="4032411"/>
                <a:ext cx="360" cy="68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B1B95F-B175-05F5-4F74-1B696A5E2B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16421" y="4014411"/>
                  <a:ext cx="36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14:cNvPr>
                <p14:cNvContentPartPr/>
                <p14:nvPr/>
              </p14:nvContentPartPr>
              <p14:xfrm>
                <a:off x="7123261" y="3874371"/>
                <a:ext cx="360" cy="86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67D5820-4094-A43E-C7F3-F5C93935D0C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05621" y="3856371"/>
                  <a:ext cx="36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14:cNvPr>
                <p14:cNvContentPartPr/>
                <p14:nvPr/>
              </p14:nvContentPartPr>
              <p14:xfrm>
                <a:off x="7123261" y="3776451"/>
                <a:ext cx="36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6471C29-ED2F-0DC1-3E29-8E20932C05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05621" y="3758451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14:cNvPr>
              <p14:cNvContentPartPr/>
              <p14:nvPr/>
            </p14:nvContentPartPr>
            <p14:xfrm>
              <a:off x="7115701" y="3552531"/>
              <a:ext cx="7920" cy="14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1F4E7CE-85DE-DD9F-D2DA-AAB4A1A660B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98061" y="3534891"/>
                <a:ext cx="4356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8590D95-365A-F5BB-E758-3369050F1F8A}"/>
              </a:ext>
            </a:extLst>
          </p:cNvPr>
          <p:cNvGrpSpPr/>
          <p:nvPr/>
        </p:nvGrpSpPr>
        <p:grpSpPr>
          <a:xfrm>
            <a:off x="7449781" y="4104051"/>
            <a:ext cx="25920" cy="571680"/>
            <a:chOff x="7449781" y="4104051"/>
            <a:chExt cx="2592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14:cNvPr>
                <p14:cNvContentPartPr/>
                <p14:nvPr/>
              </p14:nvContentPartPr>
              <p14:xfrm>
                <a:off x="7470301" y="4627131"/>
                <a:ext cx="5400" cy="48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566F7A-EB7D-D552-CB6F-A2B77A5F63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52301" y="4609491"/>
                  <a:ext cx="41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14:cNvPr>
                <p14:cNvContentPartPr/>
                <p14:nvPr/>
              </p14:nvContentPartPr>
              <p14:xfrm>
                <a:off x="7458061" y="4524171"/>
                <a:ext cx="360" cy="4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AB0A55-D746-ED4F-B4F5-2886F34F3D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40061" y="4506531"/>
                  <a:ext cx="36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14:cNvPr>
                <p14:cNvContentPartPr/>
                <p14:nvPr/>
              </p14:nvContentPartPr>
              <p14:xfrm>
                <a:off x="7449781" y="4388451"/>
                <a:ext cx="360" cy="80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E46D962-2E26-7581-4341-8D755F4F85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32141" y="4370811"/>
                  <a:ext cx="36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14:cNvPr>
                <p14:cNvContentPartPr/>
                <p14:nvPr/>
              </p14:nvContentPartPr>
              <p14:xfrm>
                <a:off x="7454821" y="4296291"/>
                <a:ext cx="360" cy="27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22B877-35C0-91AF-3CA1-238D3F1D46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37181" y="4278291"/>
                  <a:ext cx="36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14:cNvPr>
                <p14:cNvContentPartPr/>
                <p14:nvPr/>
              </p14:nvContentPartPr>
              <p14:xfrm>
                <a:off x="7451941" y="4160931"/>
                <a:ext cx="3240" cy="93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5D693CE-E934-74CC-52D7-73CF5E053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34301" y="4143291"/>
                  <a:ext cx="3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14:cNvPr>
                <p14:cNvContentPartPr/>
                <p14:nvPr/>
              </p14:nvContentPartPr>
              <p14:xfrm>
                <a:off x="7451941" y="4104051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74D877-AEC9-D780-414D-DAED4F22A8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34301" y="408641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14:cNvPr>
              <p14:cNvContentPartPr/>
              <p14:nvPr/>
            </p14:nvContentPartPr>
            <p14:xfrm>
              <a:off x="7847221" y="4642971"/>
              <a:ext cx="360" cy="64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FAEB528-8F31-977F-A75A-0BF7DE0BDD8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829221" y="4625331"/>
                <a:ext cx="360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14:cNvPr>
              <p14:cNvContentPartPr/>
              <p14:nvPr/>
            </p14:nvContentPartPr>
            <p14:xfrm>
              <a:off x="4857061" y="4405731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1A35A5D-4E0A-FB40-1C43-19843D5B82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39421" y="438809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E3E98A5-F4B6-E5EB-64E7-A28867EB9E99}"/>
              </a:ext>
            </a:extLst>
          </p:cNvPr>
          <p:cNvGrpSpPr/>
          <p:nvPr/>
        </p:nvGrpSpPr>
        <p:grpSpPr>
          <a:xfrm>
            <a:off x="4779189" y="4215600"/>
            <a:ext cx="10080" cy="463680"/>
            <a:chOff x="4779189" y="4215600"/>
            <a:chExt cx="100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14:cNvPr>
                <p14:cNvContentPartPr/>
                <p14:nvPr/>
              </p14:nvContentPartPr>
              <p14:xfrm>
                <a:off x="4779549" y="4579560"/>
                <a:ext cx="360" cy="99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6066FFC-73C8-5400-C7AF-FC0E1164C44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61909" y="4561560"/>
                  <a:ext cx="3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14:cNvPr>
                <p14:cNvContentPartPr/>
                <p14:nvPr/>
              </p14:nvContentPartPr>
              <p14:xfrm>
                <a:off x="4779189" y="4452480"/>
                <a:ext cx="2160" cy="65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FEBAC9-BB19-4885-84E3-C8618FBC1B8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61549" y="4434840"/>
                  <a:ext cx="378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14:cNvPr>
                <p14:cNvContentPartPr/>
                <p14:nvPr/>
              </p14:nvContentPartPr>
              <p14:xfrm>
                <a:off x="4788909" y="4331520"/>
                <a:ext cx="360" cy="73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DAEEB39-818C-3AF5-1FEE-2A789C954E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70909" y="4313880"/>
                  <a:ext cx="36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14:cNvPr>
                <p14:cNvContentPartPr/>
                <p14:nvPr/>
              </p14:nvContentPartPr>
              <p14:xfrm>
                <a:off x="4788909" y="4215600"/>
                <a:ext cx="360" cy="37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AF02D1C-03CC-C3D8-3473-E37C89FC659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70909" y="4197600"/>
                  <a:ext cx="360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5A852D8-2F9E-107B-4F5B-F868C436DA86}"/>
              </a:ext>
            </a:extLst>
          </p:cNvPr>
          <p:cNvGrpSpPr/>
          <p:nvPr/>
        </p:nvGrpSpPr>
        <p:grpSpPr>
          <a:xfrm>
            <a:off x="4776309" y="3360960"/>
            <a:ext cx="35280" cy="755280"/>
            <a:chOff x="4776309" y="3360960"/>
            <a:chExt cx="35280" cy="75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14:cNvPr>
                <p14:cNvContentPartPr/>
                <p14:nvPr/>
              </p14:nvContentPartPr>
              <p14:xfrm>
                <a:off x="4776309" y="4042440"/>
                <a:ext cx="14760" cy="73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2AB669-C161-0F10-7764-7FBC33F177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8309" y="4024440"/>
                  <a:ext cx="50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14:cNvPr>
                <p14:cNvContentPartPr/>
                <p14:nvPr/>
              </p14:nvContentPartPr>
              <p14:xfrm>
                <a:off x="4801869" y="3921480"/>
                <a:ext cx="360" cy="586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D0A398D-5E80-84A4-4696-78A51D5999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84229" y="390348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14:cNvPr>
                <p14:cNvContentPartPr/>
                <p14:nvPr/>
              </p14:nvContentPartPr>
              <p14:xfrm>
                <a:off x="4790709" y="3798360"/>
                <a:ext cx="360" cy="56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2BEE2E7-2EF4-ED28-5A24-28E3661B6C7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73069" y="3780360"/>
                  <a:ext cx="36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14:cNvPr>
                <p14:cNvContentPartPr/>
                <p14:nvPr/>
              </p14:nvContentPartPr>
              <p14:xfrm>
                <a:off x="4802589" y="3658680"/>
                <a:ext cx="2160" cy="69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19A9BD-D8DF-FA4F-126D-E7C4F52C62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84589" y="3640680"/>
                  <a:ext cx="37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14:cNvPr>
                <p14:cNvContentPartPr/>
                <p14:nvPr/>
              </p14:nvContentPartPr>
              <p14:xfrm>
                <a:off x="4809429" y="3526560"/>
                <a:ext cx="360" cy="72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62B0865-78DD-8D61-832F-446F87D130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91789" y="3508560"/>
                  <a:ext cx="36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14:cNvPr>
                <p14:cNvContentPartPr/>
                <p14:nvPr/>
              </p14:nvContentPartPr>
              <p14:xfrm>
                <a:off x="4811229" y="3360960"/>
                <a:ext cx="360" cy="122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F4B4EBF-39F8-A0D0-33DA-BC8FAF652AA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3589" y="334296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3BCBDD8-ABDE-0E4F-2BE9-67A51E32F19C}"/>
              </a:ext>
            </a:extLst>
          </p:cNvPr>
          <p:cNvGrpSpPr/>
          <p:nvPr/>
        </p:nvGrpSpPr>
        <p:grpSpPr>
          <a:xfrm>
            <a:off x="5289669" y="3761280"/>
            <a:ext cx="11880" cy="892440"/>
            <a:chOff x="5289669" y="3761280"/>
            <a:chExt cx="1188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14:cNvPr>
                <p14:cNvContentPartPr/>
                <p14:nvPr/>
              </p14:nvContentPartPr>
              <p14:xfrm>
                <a:off x="5289669" y="4592160"/>
                <a:ext cx="4680" cy="61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DF3194-4BC4-544D-6C99-660D8FD713E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72029" y="4574520"/>
                  <a:ext cx="403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14:cNvPr>
                <p14:cNvContentPartPr/>
                <p14:nvPr/>
              </p14:nvContentPartPr>
              <p14:xfrm>
                <a:off x="5289669" y="4481640"/>
                <a:ext cx="36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DFE371D-6248-36B1-E7A5-39FC85CCE06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2029" y="4464000"/>
                  <a:ext cx="36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14:cNvPr>
                <p14:cNvContentPartPr/>
                <p14:nvPr/>
              </p14:nvContentPartPr>
              <p14:xfrm>
                <a:off x="5299389" y="4386240"/>
                <a:ext cx="36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3315F9C-8794-E8BC-9D3C-574F946B7D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81749" y="4368240"/>
                  <a:ext cx="3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14:cNvPr>
                <p14:cNvContentPartPr/>
                <p14:nvPr/>
              </p14:nvContentPartPr>
              <p14:xfrm>
                <a:off x="5301189" y="4264920"/>
                <a:ext cx="360" cy="5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FA7CE04-CD6A-B11E-6CB7-0D02BAC504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83189" y="4247280"/>
                  <a:ext cx="36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14:cNvPr>
                <p14:cNvContentPartPr/>
                <p14:nvPr/>
              </p14:nvContentPartPr>
              <p14:xfrm>
                <a:off x="5296869" y="4122360"/>
                <a:ext cx="360" cy="95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125C4C8-A8AA-9AEF-81F7-0BAB3FEBFEB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9229" y="4104360"/>
                  <a:ext cx="36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14:cNvPr>
                <p14:cNvContentPartPr/>
                <p14:nvPr/>
              </p14:nvContentPartPr>
              <p14:xfrm>
                <a:off x="5296869" y="4000320"/>
                <a:ext cx="360" cy="52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22CBAB-32B0-C85A-EAF6-DBC61E087DC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79229" y="3982680"/>
                  <a:ext cx="36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14:cNvPr>
                <p14:cNvContentPartPr/>
                <p14:nvPr/>
              </p14:nvContentPartPr>
              <p14:xfrm>
                <a:off x="5295069" y="3891960"/>
                <a:ext cx="3960" cy="46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5683372-1736-2BA6-19EC-65D42BCD70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77069" y="3873960"/>
                  <a:ext cx="39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14:cNvPr>
                <p14:cNvContentPartPr/>
                <p14:nvPr/>
              </p14:nvContentPartPr>
              <p14:xfrm>
                <a:off x="5289669" y="3761280"/>
                <a:ext cx="360" cy="662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38E960-F5F9-0BA9-8641-A061E26E9CB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71669" y="3743280"/>
                  <a:ext cx="360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5F8C70-E328-D05D-E2B1-ADF7F027ECE9}"/>
              </a:ext>
            </a:extLst>
          </p:cNvPr>
          <p:cNvGrpSpPr/>
          <p:nvPr/>
        </p:nvGrpSpPr>
        <p:grpSpPr>
          <a:xfrm>
            <a:off x="5290389" y="3539520"/>
            <a:ext cx="7920" cy="119160"/>
            <a:chOff x="5290389" y="3539520"/>
            <a:chExt cx="7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14:cNvPr>
                <p14:cNvContentPartPr/>
                <p14:nvPr/>
              </p14:nvContentPartPr>
              <p14:xfrm>
                <a:off x="5290389" y="3616200"/>
                <a:ext cx="7920" cy="42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5AF3CEF-6ABA-F867-56D1-08E207C0FEA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72749" y="3598200"/>
                  <a:ext cx="435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14:cNvPr>
                <p14:cNvContentPartPr/>
                <p14:nvPr/>
              </p14:nvContentPartPr>
              <p14:xfrm>
                <a:off x="5290389" y="3539520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60B0C27-8136-8ECE-9AE9-00242A8EBB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72749" y="352188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14:cNvPr>
              <p14:cNvContentPartPr/>
              <p14:nvPr/>
            </p14:nvContentPartPr>
            <p14:xfrm>
              <a:off x="5430789" y="4572360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747B5388-B6C9-289A-FE22-3D7A5E12133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13149" y="455436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673F75C-6936-F1BD-B4D7-100E6BC67802}"/>
              </a:ext>
            </a:extLst>
          </p:cNvPr>
          <p:cNvGrpSpPr/>
          <p:nvPr/>
        </p:nvGrpSpPr>
        <p:grpSpPr>
          <a:xfrm>
            <a:off x="5606469" y="4181040"/>
            <a:ext cx="18000" cy="522360"/>
            <a:chOff x="5606469" y="4181040"/>
            <a:chExt cx="1800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14:cNvPr>
                <p14:cNvContentPartPr/>
                <p14:nvPr/>
              </p14:nvContentPartPr>
              <p14:xfrm>
                <a:off x="5624109" y="4627440"/>
                <a:ext cx="360" cy="7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A7AF80-A84A-565C-AA40-BC5FD778E47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06109" y="4609800"/>
                  <a:ext cx="3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14:cNvPr>
                <p14:cNvContentPartPr/>
                <p14:nvPr/>
              </p14:nvContentPartPr>
              <p14:xfrm>
                <a:off x="5620509" y="4529520"/>
                <a:ext cx="360" cy="2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22EBCEF-D053-B220-360F-1A40BF01FC6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509" y="4511880"/>
                  <a:ext cx="360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14:cNvPr>
                <p14:cNvContentPartPr/>
                <p14:nvPr/>
              </p14:nvContentPartPr>
              <p14:xfrm>
                <a:off x="5616189" y="4420440"/>
                <a:ext cx="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5EB6EA0-0FEA-2065-245E-A03C48E01D5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98549" y="4402440"/>
                  <a:ext cx="36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14:cNvPr>
                <p14:cNvContentPartPr/>
                <p14:nvPr/>
              </p14:nvContentPartPr>
              <p14:xfrm>
                <a:off x="5616189" y="4287240"/>
                <a:ext cx="360" cy="58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57FC913-D737-85B9-BAD9-1E2935AAF8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98549" y="4269600"/>
                  <a:ext cx="36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14:cNvPr>
                <p14:cNvContentPartPr/>
                <p14:nvPr/>
              </p14:nvContentPartPr>
              <p14:xfrm>
                <a:off x="5606469" y="4181040"/>
                <a:ext cx="360" cy="38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E5DA30F-7245-1F10-6BB8-6BC7C83D74E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588829" y="4163040"/>
                  <a:ext cx="360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14:cNvPr>
              <p14:cNvContentPartPr/>
              <p14:nvPr/>
            </p14:nvContentPartPr>
            <p14:xfrm>
              <a:off x="6132789" y="4669200"/>
              <a:ext cx="360" cy="147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B04A8A0-4099-9AB1-4C82-F9C72E210DC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115149" y="4651200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A8595E0-D3AF-700D-8BB3-D0F2544F1F3D}"/>
              </a:ext>
            </a:extLst>
          </p:cNvPr>
          <p:cNvGrpSpPr/>
          <p:nvPr/>
        </p:nvGrpSpPr>
        <p:grpSpPr>
          <a:xfrm>
            <a:off x="7568469" y="4106160"/>
            <a:ext cx="487800" cy="371160"/>
            <a:chOff x="7568469" y="4106160"/>
            <a:chExt cx="487800" cy="37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14:cNvPr>
                <p14:cNvContentPartPr/>
                <p14:nvPr/>
              </p14:nvContentPartPr>
              <p14:xfrm>
                <a:off x="7572429" y="4106160"/>
                <a:ext cx="483840" cy="349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1A9FFB7-F958-EEB7-D900-6792F2876D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554789" y="4088520"/>
                  <a:ext cx="5194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14:cNvPr>
                <p14:cNvContentPartPr/>
                <p14:nvPr/>
              </p14:nvContentPartPr>
              <p14:xfrm>
                <a:off x="7568469" y="4471560"/>
                <a:ext cx="112320" cy="5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AF1ED07-9423-9243-C8C0-464A18CF9A0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50829" y="4453560"/>
                  <a:ext cx="147960" cy="4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715769B8-E0CA-8300-D93A-CAF8A074B140}"/>
              </a:ext>
            </a:extLst>
          </p:cNvPr>
          <p:cNvSpPr txBox="1"/>
          <p:nvPr/>
        </p:nvSpPr>
        <p:spPr>
          <a:xfrm>
            <a:off x="7934121" y="3371793"/>
            <a:ext cx="294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an individual point</a:t>
            </a:r>
          </a:p>
        </p:txBody>
      </p:sp>
    </p:spTree>
    <p:extLst>
      <p:ext uri="{BB962C8B-B14F-4D97-AF65-F5344CB8AC3E}">
        <p14:creationId xmlns:p14="http://schemas.microsoft.com/office/powerpoint/2010/main" val="24964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/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38B4E0-23A9-EB62-0FE0-37EA841C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726" y="3216166"/>
                <a:ext cx="3926384" cy="679032"/>
              </a:xfrm>
              <a:prstGeom prst="rect">
                <a:avLst/>
              </a:prstGeom>
              <a:blipFill>
                <a:blip r:embed="rId2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DEF3F-36B0-4407-C52C-ECE228135260}"/>
              </a:ext>
            </a:extLst>
          </p:cNvPr>
          <p:cNvGrpSpPr/>
          <p:nvPr/>
        </p:nvGrpSpPr>
        <p:grpSpPr>
          <a:xfrm>
            <a:off x="4186502" y="2872920"/>
            <a:ext cx="297720" cy="439560"/>
            <a:chOff x="4186502" y="2872920"/>
            <a:chExt cx="29772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14:cNvPr>
                <p14:cNvContentPartPr/>
                <p14:nvPr/>
              </p14:nvContentPartPr>
              <p14:xfrm>
                <a:off x="4186502" y="2872920"/>
                <a:ext cx="271080" cy="437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ECD4C-CD67-17F7-9DC5-A7AEFBD666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862" y="2855280"/>
                  <a:ext cx="3067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14:cNvPr>
                <p14:cNvContentPartPr/>
                <p14:nvPr/>
              </p14:nvContentPartPr>
              <p14:xfrm>
                <a:off x="4444982" y="3120600"/>
                <a:ext cx="39240" cy="191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DD94B8-AABD-815B-1A2B-01D189504B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26982" y="3102600"/>
                  <a:ext cx="7488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B8D41-D003-178A-CC0A-FA4B7EF61BA7}"/>
              </a:ext>
            </a:extLst>
          </p:cNvPr>
          <p:cNvGrpSpPr/>
          <p:nvPr/>
        </p:nvGrpSpPr>
        <p:grpSpPr>
          <a:xfrm>
            <a:off x="5965622" y="2739000"/>
            <a:ext cx="245880" cy="437760"/>
            <a:chOff x="5965622" y="2739000"/>
            <a:chExt cx="245880" cy="43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14:cNvPr>
                <p14:cNvContentPartPr/>
                <p14:nvPr/>
              </p14:nvContentPartPr>
              <p14:xfrm>
                <a:off x="5965622" y="2739000"/>
                <a:ext cx="140400" cy="43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82B9DAE-360C-33C4-42FD-F94AFD207D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47982" y="2721000"/>
                  <a:ext cx="176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14:cNvPr>
                <p14:cNvContentPartPr/>
                <p14:nvPr/>
              </p14:nvContentPartPr>
              <p14:xfrm>
                <a:off x="6099182" y="3031680"/>
                <a:ext cx="11232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AF58D8-2230-0977-BC05-4E8273A72E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1182" y="3014040"/>
                  <a:ext cx="14796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00466B-1930-A6BC-3755-E9963A4CD7FE}"/>
              </a:ext>
            </a:extLst>
          </p:cNvPr>
          <p:cNvGrpSpPr/>
          <p:nvPr/>
        </p:nvGrpSpPr>
        <p:grpSpPr>
          <a:xfrm>
            <a:off x="7163702" y="2738280"/>
            <a:ext cx="312840" cy="419040"/>
            <a:chOff x="7163702" y="2738280"/>
            <a:chExt cx="31284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14:cNvPr>
                <p14:cNvContentPartPr/>
                <p14:nvPr/>
              </p14:nvContentPartPr>
              <p14:xfrm>
                <a:off x="7163702" y="2738280"/>
                <a:ext cx="312840" cy="39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23D8-BF3E-8A60-5786-512553EB0C4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5702" y="2720280"/>
                  <a:ext cx="348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14:cNvPr>
                <p14:cNvContentPartPr/>
                <p14:nvPr/>
              </p14:nvContentPartPr>
              <p14:xfrm>
                <a:off x="7278902" y="3074160"/>
                <a:ext cx="175680" cy="8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339443-AF21-1822-4AD4-8D794BDDA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60902" y="3056160"/>
                  <a:ext cx="211320" cy="11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38A2EAA-AA2B-5FFA-D795-B2BCBF0080A7}"/>
              </a:ext>
            </a:extLst>
          </p:cNvPr>
          <p:cNvSpPr txBox="1"/>
          <p:nvPr/>
        </p:nvSpPr>
        <p:spPr>
          <a:xfrm>
            <a:off x="3643857" y="2439909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B4F446-CDE1-78CD-EB3A-38592B3AB9DC}"/>
              </a:ext>
            </a:extLst>
          </p:cNvPr>
          <p:cNvSpPr txBox="1"/>
          <p:nvPr/>
        </p:nvSpPr>
        <p:spPr>
          <a:xfrm>
            <a:off x="7186971" y="2292668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5EA85-3311-4E85-B188-FB1D7EAC5CC7}"/>
              </a:ext>
            </a:extLst>
          </p:cNvPr>
          <p:cNvSpPr txBox="1"/>
          <p:nvPr/>
        </p:nvSpPr>
        <p:spPr>
          <a:xfrm>
            <a:off x="5415023" y="22926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6094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>
              <a:off x="3546180" y="2529686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2183" y="2422038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1746792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Prior expectation that ratings will be low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66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4022" y="3238908"/>
                  <a:ext cx="8028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75346D4-BCB8-BB1B-E4C9-1444901CB9C2}"/>
              </a:ext>
            </a:extLst>
          </p:cNvPr>
          <p:cNvSpPr txBox="1"/>
          <p:nvPr/>
        </p:nvSpPr>
        <p:spPr>
          <a:xfrm>
            <a:off x="7468698" y="3395356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" pitchFamily="2" charset="0"/>
              </a:rPr>
              <a:t>Likelihood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2646599-96D1-7794-4157-D89485278D4D}"/>
              </a:ext>
            </a:extLst>
          </p:cNvPr>
          <p:cNvGrpSpPr/>
          <p:nvPr/>
        </p:nvGrpSpPr>
        <p:grpSpPr>
          <a:xfrm>
            <a:off x="7714502" y="3759468"/>
            <a:ext cx="312840" cy="263880"/>
            <a:chOff x="7714502" y="3759468"/>
            <a:chExt cx="31284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14:cNvPr>
                <p14:cNvContentPartPr/>
                <p14:nvPr/>
              </p14:nvContentPartPr>
              <p14:xfrm>
                <a:off x="7714502" y="3759468"/>
                <a:ext cx="312840" cy="245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712080-85AB-A365-8595-CA68ADE15B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96502" y="3741828"/>
                  <a:ext cx="348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14:cNvPr>
                <p14:cNvContentPartPr/>
                <p14:nvPr/>
              </p14:nvContentPartPr>
              <p14:xfrm>
                <a:off x="7739702" y="4022988"/>
                <a:ext cx="10368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4F6ADCC-3BF0-1531-53FE-D7C208633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21702" y="4004988"/>
                  <a:ext cx="13932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220142" y="2237028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02502" y="221938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15102" y="2563548"/>
                  <a:ext cx="22428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6591212" y="1699662"/>
            <a:ext cx="1942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Posterior reflects combination of prior and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5562782" y="2660028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5142" y="2642388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9042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615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069064" y="3309515"/>
              <a:ext cx="6579447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057" y="3201481"/>
                <a:ext cx="6687100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4830318" y="4800565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707468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95338" y="3970607"/>
              <a:ext cx="6195985" cy="1021037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1335" y="3862599"/>
                <a:ext cx="6303632" cy="1236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14:cNvPr>
              <p14:cNvContentPartPr/>
              <p14:nvPr/>
            </p14:nvContentPartPr>
            <p14:xfrm rot="120000">
              <a:off x="4082202" y="2498154"/>
              <a:ext cx="4715405" cy="24892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B1E4580-BDD6-3253-E873-5334B4DAB0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20000">
                <a:off x="4028205" y="2390145"/>
                <a:ext cx="4823040" cy="2704893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285700" y="2408940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Weak prior expectations about ratings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811936" y="3420297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6787696" y="2121414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158767" y="1584048"/>
            <a:ext cx="1942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a weak prior, posterior is closer to likelihood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14:cNvPr>
              <p14:cNvContentPartPr/>
              <p14:nvPr/>
            </p14:nvContentPartPr>
            <p14:xfrm>
              <a:off x="6119824" y="2607476"/>
              <a:ext cx="14040" cy="2341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7E3B19C-5AE5-603D-F106-57BEBAEFCD6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1824" y="2589476"/>
                <a:ext cx="4968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62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14:cNvPr>
              <p14:cNvContentPartPr/>
              <p14:nvPr/>
            </p14:nvContentPartPr>
            <p14:xfrm>
              <a:off x="3887170" y="3309515"/>
              <a:ext cx="4943235" cy="1703335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F85EF68-F044-0254-0CE9-57DB28956A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3165" y="3201481"/>
                <a:ext cx="5050884" cy="1919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14:cNvPr>
              <p14:cNvContentPartPr/>
              <p14:nvPr/>
            </p14:nvContentPartPr>
            <p14:xfrm rot="5400000" flipH="1">
              <a:off x="5912325" y="2097814"/>
              <a:ext cx="199938" cy="6103313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D4FA92-98E6-AC2A-3C91-34D55184DD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H="1">
                <a:off x="5894345" y="2079815"/>
                <a:ext cx="235538" cy="6138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14:cNvPr>
              <p14:cNvContentPartPr/>
              <p14:nvPr/>
            </p14:nvContentPartPr>
            <p14:xfrm rot="5400000" flipH="1">
              <a:off x="854224" y="3045019"/>
              <a:ext cx="4310833" cy="980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B381B9-146D-4F9A-BC8C-68974D5F1B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 flipH="1">
                <a:off x="836225" y="3027004"/>
                <a:ext cx="4346472" cy="133673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376BAD-A5DA-CCF3-9DF0-FE7760EB909D}"/>
              </a:ext>
            </a:extLst>
          </p:cNvPr>
          <p:cNvSpPr txBox="1"/>
          <p:nvPr/>
        </p:nvSpPr>
        <p:spPr>
          <a:xfrm flipH="1">
            <a:off x="5386251" y="5787962"/>
            <a:ext cx="778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Rating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14:cNvPr>
              <p14:cNvContentPartPr/>
              <p14:nvPr/>
            </p14:nvContentPartPr>
            <p14:xfrm rot="5400000" flipH="1">
              <a:off x="3290371" y="5257247"/>
              <a:ext cx="401280" cy="1466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CF0F53B-2846-8AE5-1D11-39A5CEDB2C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 flipH="1">
                <a:off x="3272360" y="5238919"/>
                <a:ext cx="436941" cy="50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14:cNvPr>
              <p14:cNvContentPartPr/>
              <p14:nvPr/>
            </p14:nvContentPartPr>
            <p14:xfrm rot="5400000" flipH="1">
              <a:off x="4021558" y="5282432"/>
              <a:ext cx="422326" cy="77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4EB0242-DC17-6DCD-AC4A-5E866D5543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400000" flipH="1">
                <a:off x="4003541" y="5243832"/>
                <a:ext cx="45800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14:cNvPr>
              <p14:cNvContentPartPr/>
              <p14:nvPr/>
            </p14:nvContentPartPr>
            <p14:xfrm rot="5400000" flipH="1">
              <a:off x="4804920" y="5244900"/>
              <a:ext cx="406191" cy="77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6944A16-8CD7-3F40-F841-7B3AE9767C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4786899" y="5206300"/>
                <a:ext cx="441872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14:cNvPr>
              <p14:cNvContentPartPr/>
              <p14:nvPr/>
            </p14:nvContentPartPr>
            <p14:xfrm rot="5400000" flipH="1">
              <a:off x="5619804" y="5234727"/>
              <a:ext cx="408295" cy="77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9E3687-E081-CAC1-487C-8871A68BC2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5601786" y="5196127"/>
                <a:ext cx="443971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14:cNvPr>
              <p14:cNvContentPartPr/>
              <p14:nvPr/>
            </p14:nvContentPartPr>
            <p14:xfrm rot="5400000" flipH="1">
              <a:off x="6435879" y="5133776"/>
              <a:ext cx="395668" cy="14662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97C0877-3010-890C-95EC-776DF0E6C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5400000" flipH="1">
                <a:off x="6417828" y="5116321"/>
                <a:ext cx="431408" cy="49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14:cNvPr>
              <p14:cNvContentPartPr/>
              <p14:nvPr/>
            </p14:nvContentPartPr>
            <p14:xfrm rot="5400000" flipH="1">
              <a:off x="7255673" y="5066007"/>
              <a:ext cx="403384" cy="772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C5BB694-5388-19A1-F375-3034EF305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 flipH="1">
                <a:off x="7237665" y="5027407"/>
                <a:ext cx="439040" cy="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14:cNvPr>
              <p14:cNvContentPartPr/>
              <p14:nvPr/>
            </p14:nvContentPartPr>
            <p14:xfrm rot="5400000" flipH="1">
              <a:off x="8017732" y="5088457"/>
              <a:ext cx="514227" cy="772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C3171E-1092-6C3E-904D-1076368C87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5400000" flipH="1">
                <a:off x="7999714" y="5049857"/>
                <a:ext cx="549902" cy="77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DDE9FFD-89B6-D445-F071-F4F70FAA20F1}"/>
              </a:ext>
            </a:extLst>
          </p:cNvPr>
          <p:cNvSpPr txBox="1"/>
          <p:nvPr/>
        </p:nvSpPr>
        <p:spPr>
          <a:xfrm flipH="1">
            <a:off x="3275079" y="550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EC8B-B785-DDCE-EE16-1DAC91102DCB}"/>
              </a:ext>
            </a:extLst>
          </p:cNvPr>
          <p:cNvSpPr txBox="1"/>
          <p:nvPr/>
        </p:nvSpPr>
        <p:spPr>
          <a:xfrm flipH="1">
            <a:off x="8075679" y="54106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14:cNvPr>
              <p14:cNvContentPartPr/>
              <p14:nvPr/>
            </p14:nvContentPartPr>
            <p14:xfrm rot="5400000" flipH="1">
              <a:off x="6249209" y="4222499"/>
              <a:ext cx="702" cy="772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A9B925-5166-9E2E-CE1D-8AADF1326C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26359" y="408739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14:cNvPr>
              <p14:cNvContentPartPr/>
              <p14:nvPr/>
            </p14:nvContentPartPr>
            <p14:xfrm rot="5400000" flipH="1">
              <a:off x="5359699" y="4800565"/>
              <a:ext cx="702" cy="77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71663-A554-3F3D-97FA-6CCE99F79C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23684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14:cNvPr>
              <p14:cNvContentPartPr/>
              <p14:nvPr/>
            </p14:nvContentPartPr>
            <p14:xfrm rot="5400000" flipH="1">
              <a:off x="6185409" y="4800565"/>
              <a:ext cx="702" cy="772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CE99E8-8CCA-F3B5-E914-0E04FDE53D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62559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14:cNvPr>
              <p14:cNvContentPartPr/>
              <p14:nvPr/>
            </p14:nvContentPartPr>
            <p14:xfrm rot="5400000" flipH="1">
              <a:off x="7850721" y="4799863"/>
              <a:ext cx="702" cy="77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EF65D0-CCC3-AB2D-5B6C-95CC5A8FF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727871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14:cNvPr>
              <p14:cNvContentPartPr/>
              <p14:nvPr/>
            </p14:nvContentPartPr>
            <p14:xfrm rot="5400000" flipH="1">
              <a:off x="6724822" y="4799863"/>
              <a:ext cx="702" cy="772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EE595-58C8-18BE-D0F6-B7B2248CA1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01972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14:cNvPr>
              <p14:cNvContentPartPr/>
              <p14:nvPr/>
            </p14:nvContentPartPr>
            <p14:xfrm rot="5400000" flipH="1">
              <a:off x="7139993" y="4799863"/>
              <a:ext cx="702" cy="772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344AFFF-AB59-67FB-A91E-AD3616D926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01714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14:cNvPr>
              <p14:cNvContentPartPr/>
              <p14:nvPr/>
            </p14:nvContentPartPr>
            <p14:xfrm rot="5400000" flipH="1">
              <a:off x="7468733" y="4799863"/>
              <a:ext cx="702" cy="77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F01C98-F21A-2B3B-B646-A99F41384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7345883" y="4664763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14:cNvPr>
              <p14:cNvContentPartPr/>
              <p14:nvPr/>
            </p14:nvContentPartPr>
            <p14:xfrm rot="5400000" flipH="1">
              <a:off x="6931636" y="4777755"/>
              <a:ext cx="702" cy="772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898AD9-666D-559C-3187-3FCFAB2CBDC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808786" y="464265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14:cNvPr>
              <p14:cNvContentPartPr/>
              <p14:nvPr/>
            </p14:nvContentPartPr>
            <p14:xfrm rot="5400000" flipH="1">
              <a:off x="5681494" y="4800565"/>
              <a:ext cx="702" cy="772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A7510D-6D31-BED1-EBA7-3DA916FE39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558644" y="4665465"/>
                <a:ext cx="245700" cy="2702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0D83EB8-7EE1-7C08-6457-406EDAEFF5B0}"/>
              </a:ext>
            </a:extLst>
          </p:cNvPr>
          <p:cNvSpPr txBox="1"/>
          <p:nvPr/>
        </p:nvSpPr>
        <p:spPr>
          <a:xfrm rot="16200000">
            <a:off x="2006292" y="2848868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14:cNvPr>
              <p14:cNvContentPartPr/>
              <p14:nvPr/>
            </p14:nvContentPartPr>
            <p14:xfrm>
              <a:off x="3069062" y="3491938"/>
              <a:ext cx="3179520" cy="14949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10FB39-EC36-DA6D-3F30-B24EAF2C591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15062" y="3383925"/>
                <a:ext cx="3287160" cy="1710566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0A5B00-F6D5-B6B5-AA3A-D75696E47919}"/>
              </a:ext>
            </a:extLst>
          </p:cNvPr>
          <p:cNvSpPr txBox="1"/>
          <p:nvPr/>
        </p:nvSpPr>
        <p:spPr>
          <a:xfrm>
            <a:off x="3149066" y="2167203"/>
            <a:ext cx="194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" pitchFamily="2" charset="0"/>
              </a:rPr>
              <a:t>Low prior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44684F-7016-73EC-E9DA-B942B7835DA0}"/>
              </a:ext>
            </a:extLst>
          </p:cNvPr>
          <p:cNvGrpSpPr/>
          <p:nvPr/>
        </p:nvGrpSpPr>
        <p:grpSpPr>
          <a:xfrm>
            <a:off x="3675302" y="2674068"/>
            <a:ext cx="351000" cy="770400"/>
            <a:chOff x="3675302" y="2674068"/>
            <a:chExt cx="351000" cy="7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14:cNvPr>
                <p14:cNvContentPartPr/>
                <p14:nvPr/>
              </p14:nvContentPartPr>
              <p14:xfrm>
                <a:off x="3675302" y="2674068"/>
                <a:ext cx="279000" cy="754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75E06-422D-0172-80ED-1EBAC6A6D0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57302" y="2656068"/>
                  <a:ext cx="31464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14:cNvPr>
                <p14:cNvContentPartPr/>
                <p14:nvPr/>
              </p14:nvContentPartPr>
              <p14:xfrm>
                <a:off x="3981662" y="3256908"/>
                <a:ext cx="446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6E4282-DF67-626A-1F45-C390A4F448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63662" y="3238942"/>
                  <a:ext cx="80280" cy="22313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3B2952C-21B2-BDAB-6BF8-2247E2A43B4F}"/>
              </a:ext>
            </a:extLst>
          </p:cNvPr>
          <p:cNvGrpSpPr/>
          <p:nvPr/>
        </p:nvGrpSpPr>
        <p:grpSpPr>
          <a:xfrm>
            <a:off x="7038666" y="1962820"/>
            <a:ext cx="343440" cy="344520"/>
            <a:chOff x="6220142" y="2237028"/>
            <a:chExt cx="3434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14:cNvPr>
                <p14:cNvContentPartPr/>
                <p14:nvPr/>
              </p14:nvContentPartPr>
              <p14:xfrm>
                <a:off x="6220142" y="2237028"/>
                <a:ext cx="343440" cy="323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85D781-75E5-737E-C793-6F80B9FD55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2142" y="2219028"/>
                  <a:ext cx="379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14:cNvPr>
                <p14:cNvContentPartPr/>
                <p14:nvPr/>
              </p14:nvContentPartPr>
              <p14:xfrm>
                <a:off x="6232742" y="2581188"/>
                <a:ext cx="18864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9D850A3-BF6A-120E-C3E9-08CC3C6664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14708" y="2563188"/>
                  <a:ext cx="224348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1E8EA0D-1CE3-C8D0-F4B3-72B602881DDD}"/>
              </a:ext>
            </a:extLst>
          </p:cNvPr>
          <p:cNvSpPr txBox="1"/>
          <p:nvPr/>
        </p:nvSpPr>
        <p:spPr>
          <a:xfrm>
            <a:off x="7409736" y="1425454"/>
            <a:ext cx="19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" pitchFamily="2" charset="0"/>
              </a:rPr>
              <a:t>With more data, posterior mean is closer to maximum likelihood mean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14:cNvPr>
              <p14:cNvContentPartPr/>
              <p14:nvPr/>
            </p14:nvContentPartPr>
            <p14:xfrm>
              <a:off x="6408062" y="3431868"/>
              <a:ext cx="6480" cy="1487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996723-B7A8-7333-8D32-6A7405D0E7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90062" y="3413868"/>
                <a:ext cx="42120" cy="15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14:cNvPr>
              <p14:cNvContentPartPr/>
              <p14:nvPr/>
            </p14:nvContentPartPr>
            <p14:xfrm rot="5400000" flipH="1">
              <a:off x="5066800" y="4816330"/>
              <a:ext cx="702" cy="77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D7BF37-E604-F1ED-B3AF-A2D273AB546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94395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14:cNvPr>
              <p14:cNvContentPartPr/>
              <p14:nvPr/>
            </p14:nvContentPartPr>
            <p14:xfrm rot="5400000" flipH="1">
              <a:off x="4315314" y="4842608"/>
              <a:ext cx="702" cy="77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2555B7-67B8-B8E0-5576-E15FCF72F7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4192464" y="470750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14:cNvPr>
              <p14:cNvContentPartPr/>
              <p14:nvPr/>
            </p14:nvContentPartPr>
            <p14:xfrm rot="5400000" flipH="1">
              <a:off x="5224452" y="4658678"/>
              <a:ext cx="702" cy="772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1FBD38-6C36-8EDD-48F3-9624470869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101602" y="4523578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14:cNvPr>
              <p14:cNvContentPartPr/>
              <p14:nvPr/>
            </p14:nvContentPartPr>
            <p14:xfrm rot="5400000" flipH="1">
              <a:off x="5970690" y="4816330"/>
              <a:ext cx="702" cy="772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030E9D-6CF9-609B-ED7B-91D6E000A7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847840" y="4681230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14:cNvPr>
              <p14:cNvContentPartPr/>
              <p14:nvPr/>
            </p14:nvContentPartPr>
            <p14:xfrm rot="5400000" flipH="1">
              <a:off x="5792012" y="4637656"/>
              <a:ext cx="702" cy="77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DE4500-468F-E9D5-AEB8-6E3907434D6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669162" y="4502556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14:cNvPr>
              <p14:cNvContentPartPr/>
              <p14:nvPr/>
            </p14:nvContentPartPr>
            <p14:xfrm rot="5400000" flipH="1">
              <a:off x="6087517" y="4636954"/>
              <a:ext cx="702" cy="77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7C33CD4-E809-40AD-2832-D084098E57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5964667" y="45018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14:cNvPr>
              <p14:cNvContentPartPr/>
              <p14:nvPr/>
            </p14:nvContentPartPr>
            <p14:xfrm rot="5400000" flipH="1">
              <a:off x="6418590" y="4789354"/>
              <a:ext cx="702" cy="7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C963D-E336-14E6-0FE8-200E129431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95740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14:cNvPr>
              <p14:cNvContentPartPr/>
              <p14:nvPr/>
            </p14:nvContentPartPr>
            <p14:xfrm rot="5400000" flipH="1">
              <a:off x="6387060" y="4589659"/>
              <a:ext cx="702" cy="772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D4FADA-FBB4-00A5-9087-B9F0ECCF5E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264210" y="445455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14:cNvPr>
              <p14:cNvContentPartPr/>
              <p14:nvPr/>
            </p14:nvContentPartPr>
            <p14:xfrm rot="5400000" flipH="1">
              <a:off x="6218897" y="4432005"/>
              <a:ext cx="702" cy="772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715E1D5-25E6-3958-CB64-CC9B28FA007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096047" y="4296905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14:cNvPr>
              <p14:cNvContentPartPr/>
              <p14:nvPr/>
            </p14:nvContentPartPr>
            <p14:xfrm rot="5400000" flipH="1">
              <a:off x="6439613" y="4379454"/>
              <a:ext cx="702" cy="772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486A64-B618-4626-F8E3-095798AB07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316763" y="42443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14:cNvPr>
              <p14:cNvContentPartPr/>
              <p14:nvPr/>
            </p14:nvContentPartPr>
            <p14:xfrm rot="5400000" flipH="1">
              <a:off x="6586757" y="4621189"/>
              <a:ext cx="702" cy="772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BBF0666-1237-7AE7-1BB1-E09E9A2B7E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463907" y="4486089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14:cNvPr>
              <p14:cNvContentPartPr/>
              <p14:nvPr/>
            </p14:nvContentPartPr>
            <p14:xfrm rot="5400000" flipH="1">
              <a:off x="6649818" y="4389962"/>
              <a:ext cx="702" cy="77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4E7888-7151-C473-D976-01E473B7BB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526968" y="42548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14:cNvPr>
              <p14:cNvContentPartPr/>
              <p14:nvPr/>
            </p14:nvContentPartPr>
            <p14:xfrm rot="5400000" flipH="1">
              <a:off x="6817984" y="4589661"/>
              <a:ext cx="702" cy="772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5DA9E89-77C6-BB44-6274-59924DC287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695134" y="4454561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14:cNvPr>
              <p14:cNvContentPartPr/>
              <p14:nvPr/>
            </p14:nvContentPartPr>
            <p14:xfrm rot="5400000" flipH="1">
              <a:off x="7038701" y="4589662"/>
              <a:ext cx="702" cy="772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EAA553-A2A8-7237-4328-728FF4B2FC9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915851" y="4454562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14:cNvPr>
              <p14:cNvContentPartPr/>
              <p14:nvPr/>
            </p14:nvContentPartPr>
            <p14:xfrm rot="5400000" flipH="1">
              <a:off x="6239917" y="4789354"/>
              <a:ext cx="702" cy="772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60035C-9DA7-1D5B-33AF-CA594482B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17067" y="465425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14:cNvPr>
              <p14:cNvContentPartPr/>
              <p14:nvPr/>
            </p14:nvContentPartPr>
            <p14:xfrm rot="5400000" flipH="1">
              <a:off x="6255682" y="4016844"/>
              <a:ext cx="702" cy="77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8D6169-D965-D9C1-E6E0-1AE460DE540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5400000" flipH="1">
                <a:off x="6132832" y="3881744"/>
                <a:ext cx="245700" cy="2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14:cNvPr>
              <p14:cNvContentPartPr/>
              <p14:nvPr/>
            </p14:nvContentPartPr>
            <p14:xfrm>
              <a:off x="4041719" y="1197348"/>
              <a:ext cx="4858036" cy="373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3A2D78B-A923-DFCB-E6B9-591AF4701EA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87721" y="1089708"/>
                <a:ext cx="4965672" cy="39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14:cNvPr>
              <p14:cNvContentPartPr/>
              <p14:nvPr/>
            </p14:nvContentPartPr>
            <p14:xfrm>
              <a:off x="6185474" y="1284748"/>
              <a:ext cx="74160" cy="37029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411E8E-964D-5AB5-9FE9-A4B4A1EB10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67474" y="1266748"/>
                <a:ext cx="109800" cy="37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29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A25709F-E564-E316-78E4-6A1F1DEA6AF9}"/>
              </a:ext>
            </a:extLst>
          </p:cNvPr>
          <p:cNvSpPr txBox="1"/>
          <p:nvPr/>
        </p:nvSpPr>
        <p:spPr>
          <a:xfrm>
            <a:off x="3918721" y="3576935"/>
            <a:ext cx="21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θ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14:cNvPr>
              <p14:cNvContentPartPr/>
              <p14:nvPr/>
            </p14:nvContentPartPr>
            <p14:xfrm>
              <a:off x="3816120" y="2070096"/>
              <a:ext cx="102600" cy="284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07FF80-A892-1C53-A3AE-3D718EC407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183" y="2052098"/>
                <a:ext cx="138115" cy="2882875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C98D1E6-274D-819B-A950-6856EFF77797}"/>
              </a:ext>
            </a:extLst>
          </p:cNvPr>
          <p:cNvGrpSpPr/>
          <p:nvPr/>
        </p:nvGrpSpPr>
        <p:grpSpPr>
          <a:xfrm>
            <a:off x="3816120" y="4689456"/>
            <a:ext cx="4337280" cy="305640"/>
            <a:chOff x="1870350" y="4689456"/>
            <a:chExt cx="43372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14:cNvPr>
                <p14:cNvContentPartPr/>
                <p14:nvPr/>
              </p14:nvContentPartPr>
              <p14:xfrm>
                <a:off x="1870350" y="4827696"/>
                <a:ext cx="4337280" cy="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098D66-3921-861A-2FB1-F1FDF5D061E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52350" y="4809696"/>
                  <a:ext cx="437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14:cNvPr>
                <p14:cNvContentPartPr/>
                <p14:nvPr/>
              </p14:nvContentPartPr>
              <p14:xfrm>
                <a:off x="3037110" y="4689456"/>
                <a:ext cx="3240" cy="30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E93405-DD9D-B180-B873-579006C497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19110" y="4671456"/>
                  <a:ext cx="38880" cy="34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14:cNvPr>
              <p14:cNvContentPartPr/>
              <p14:nvPr/>
            </p14:nvContentPartPr>
            <p14:xfrm>
              <a:off x="7065840" y="4726896"/>
              <a:ext cx="360" cy="27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C2208-27B9-F399-186C-160F87BBA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7840" y="4708919"/>
                <a:ext cx="36000" cy="31423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86BE3B1-B805-04D9-68FB-7307B2ACB112}"/>
              </a:ext>
            </a:extLst>
          </p:cNvPr>
          <p:cNvSpPr txBox="1"/>
          <p:nvPr/>
        </p:nvSpPr>
        <p:spPr>
          <a:xfrm rot="16200000">
            <a:off x="2853969" y="3309049"/>
            <a:ext cx="77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18114-1644-392F-67D2-1DF7026AC0AA}"/>
              </a:ext>
            </a:extLst>
          </p:cNvPr>
          <p:cNvGrpSpPr/>
          <p:nvPr/>
        </p:nvGrpSpPr>
        <p:grpSpPr>
          <a:xfrm>
            <a:off x="3690631" y="3962041"/>
            <a:ext cx="231840" cy="711293"/>
            <a:chOff x="1744861" y="3962040"/>
            <a:chExt cx="231840" cy="711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14:cNvPr>
                <p14:cNvContentPartPr/>
                <p14:nvPr/>
              </p14:nvContentPartPr>
              <p14:xfrm>
                <a:off x="1759621" y="4666493"/>
                <a:ext cx="205920" cy="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94CF6E6-464B-1D73-B91E-FC6DAA41AF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41621" y="4648493"/>
                  <a:ext cx="241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14:cNvPr>
                <p14:cNvContentPartPr/>
                <p14:nvPr/>
              </p14:nvContentPartPr>
              <p14:xfrm>
                <a:off x="1744861" y="4323720"/>
                <a:ext cx="216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D45944-0F5F-B2FB-28BA-A4798F75FF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6861" y="4305720"/>
                  <a:ext cx="252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14:cNvPr>
                <p14:cNvContentPartPr/>
                <p14:nvPr/>
              </p14:nvContentPartPr>
              <p14:xfrm>
                <a:off x="1768261" y="3962040"/>
                <a:ext cx="208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7D9A4B-2D09-AC30-9F6D-720AC09FEB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261" y="3944040"/>
                  <a:ext cx="24408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14:cNvPr>
              <p14:cNvContentPartPr/>
              <p14:nvPr/>
            </p14:nvContentPartPr>
            <p14:xfrm>
              <a:off x="3718711" y="3581400"/>
              <a:ext cx="2095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63DE760-0A8C-8375-A0A9-E89E8C34B3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00711" y="3563400"/>
                <a:ext cx="245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14:cNvPr>
              <p14:cNvContentPartPr/>
              <p14:nvPr/>
            </p14:nvContentPartPr>
            <p14:xfrm>
              <a:off x="3770191" y="3200400"/>
              <a:ext cx="203040" cy="6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3473178-75AD-6C8D-E6A8-F4AB632DA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2159" y="3183300"/>
                <a:ext cx="238743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14:cNvPr>
              <p14:cNvContentPartPr/>
              <p14:nvPr/>
            </p14:nvContentPartPr>
            <p14:xfrm>
              <a:off x="3806551" y="2819400"/>
              <a:ext cx="207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33238E-0D08-7691-1BBA-F4292347F1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8551" y="2801400"/>
                <a:ext cx="242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14:cNvPr>
              <p14:cNvContentPartPr/>
              <p14:nvPr/>
            </p14:nvContentPartPr>
            <p14:xfrm>
              <a:off x="3766591" y="2438040"/>
              <a:ext cx="26388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E66721F-A3C2-E93D-86B6-57F4B97D178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8591" y="2420040"/>
                <a:ext cx="29952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E336F0F-11CE-6B65-6DE7-D692F565BC27}"/>
              </a:ext>
            </a:extLst>
          </p:cNvPr>
          <p:cNvSpPr txBox="1"/>
          <p:nvPr/>
        </p:nvSpPr>
        <p:spPr>
          <a:xfrm>
            <a:off x="3334443" y="4422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07F138-42BF-0493-2370-B52C9D04A5D5}"/>
              </a:ext>
            </a:extLst>
          </p:cNvPr>
          <p:cNvSpPr txBox="1"/>
          <p:nvPr/>
        </p:nvSpPr>
        <p:spPr>
          <a:xfrm>
            <a:off x="3414003" y="221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08EA49-1DBF-6600-6F3A-7AA3C1045B30}"/>
              </a:ext>
            </a:extLst>
          </p:cNvPr>
          <p:cNvSpPr txBox="1"/>
          <p:nvPr/>
        </p:nvSpPr>
        <p:spPr>
          <a:xfrm>
            <a:off x="4104499" y="518884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Tea-first (T)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338D81-88AE-9497-E397-5A663370A98C}"/>
              </a:ext>
            </a:extLst>
          </p:cNvPr>
          <p:cNvSpPr txBox="1"/>
          <p:nvPr/>
        </p:nvSpPr>
        <p:spPr>
          <a:xfrm>
            <a:off x="6127122" y="5190119"/>
            <a:ext cx="14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Milk-first (M)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14:cNvPr>
              <p14:cNvContentPartPr/>
              <p14:nvPr/>
            </p14:nvContentPartPr>
            <p14:xfrm>
              <a:off x="4819951" y="432773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9D8179D-755F-418B-9BE1-B6B8A7952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951" y="4264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57564B2-9861-38EE-2EC6-ACBC3CD39E42}"/>
              </a:ext>
            </a:extLst>
          </p:cNvPr>
          <p:cNvGrpSpPr/>
          <p:nvPr/>
        </p:nvGrpSpPr>
        <p:grpSpPr>
          <a:xfrm>
            <a:off x="4902031" y="3505200"/>
            <a:ext cx="153360" cy="172800"/>
            <a:chOff x="2956261" y="3501533"/>
            <a:chExt cx="15336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14:cNvPr>
                <p14:cNvContentPartPr/>
                <p14:nvPr/>
              </p14:nvContentPartPr>
              <p14:xfrm>
                <a:off x="2956261" y="3673973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CDC00C-3412-C6F6-A672-10DFC19AA8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3261" y="3610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14:cNvPr>
                <p14:cNvContentPartPr/>
                <p14:nvPr/>
              </p14:nvContentPartPr>
              <p14:xfrm>
                <a:off x="3109261" y="3501533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EE0491-B168-E260-6A54-9D9EC57A5C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46261" y="34385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44DCC5-5615-84B7-B2FF-85A00071CA79}"/>
              </a:ext>
            </a:extLst>
          </p:cNvPr>
          <p:cNvGrpSpPr/>
          <p:nvPr/>
        </p:nvGrpSpPr>
        <p:grpSpPr>
          <a:xfrm>
            <a:off x="4834351" y="3885293"/>
            <a:ext cx="324720" cy="230400"/>
            <a:chOff x="2888581" y="3885293"/>
            <a:chExt cx="32472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14:cNvPr>
                <p14:cNvContentPartPr/>
                <p14:nvPr/>
              </p14:nvContentPartPr>
              <p14:xfrm>
                <a:off x="3000541" y="411533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D54D4-8516-7605-B49E-44D9B1104F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7541" y="4052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14:cNvPr>
                <p14:cNvContentPartPr/>
                <p14:nvPr/>
              </p14:nvContentPartPr>
              <p14:xfrm>
                <a:off x="2888581" y="390545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E3E482-A2A7-44C1-3267-A3AAA3F9B1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25581" y="38424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14:cNvPr>
                <p14:cNvContentPartPr/>
                <p14:nvPr/>
              </p14:nvContentPartPr>
              <p14:xfrm>
                <a:off x="3068221" y="388529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DABAA99-9477-6F43-B86B-51A3D7F9C4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05221" y="3822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14:cNvPr>
                <p14:cNvContentPartPr/>
                <p14:nvPr/>
              </p14:nvContentPartPr>
              <p14:xfrm>
                <a:off x="3212941" y="406241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9FCB20-982E-AE40-1A78-E54AB04BF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9941" y="39994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14:cNvPr>
              <p14:cNvContentPartPr/>
              <p14:nvPr/>
            </p14:nvContentPartPr>
            <p14:xfrm>
              <a:off x="4843711" y="3435653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9474E9-2448-4F87-B314-C8ED403D8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80711" y="33726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14:cNvPr>
              <p14:cNvContentPartPr/>
              <p14:nvPr/>
            </p14:nvContentPartPr>
            <p14:xfrm>
              <a:off x="4941991" y="305657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98F1FE-5885-6F65-4931-1545C01AE78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78991" y="29935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14:cNvPr>
              <p14:cNvContentPartPr/>
              <p14:nvPr/>
            </p14:nvContentPartPr>
            <p14:xfrm>
              <a:off x="7021351" y="404477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8792BB3-CAC1-90A3-0232-814094F0A9F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58351" y="398177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14:cNvPr>
              <p14:cNvContentPartPr/>
              <p14:nvPr/>
            </p14:nvContentPartPr>
            <p14:xfrm>
              <a:off x="6948271" y="37978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9A61300-28CD-71D9-4515-B3F9C05935B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85271" y="37348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14:cNvPr>
              <p14:cNvContentPartPr/>
              <p14:nvPr/>
            </p14:nvContentPartPr>
            <p14:xfrm>
              <a:off x="7045111" y="3412613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DC42146-31B9-14A2-1A30-16874875BA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82111" y="334961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14:cNvPr>
              <p14:cNvContentPartPr/>
              <p14:nvPr/>
            </p14:nvContentPartPr>
            <p14:xfrm>
              <a:off x="7133311" y="2635733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FF7BAC-1E77-0C68-CB39-CAF6944F30A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70311" y="2572733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1B5DC751-9201-A1FC-B393-A08476D95485}"/>
              </a:ext>
            </a:extLst>
          </p:cNvPr>
          <p:cNvGrpSpPr/>
          <p:nvPr/>
        </p:nvGrpSpPr>
        <p:grpSpPr>
          <a:xfrm>
            <a:off x="6908311" y="2813933"/>
            <a:ext cx="334800" cy="347400"/>
            <a:chOff x="4962541" y="2813933"/>
            <a:chExt cx="33480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14:cNvPr>
                <p14:cNvContentPartPr/>
                <p14:nvPr/>
              </p14:nvContentPartPr>
              <p14:xfrm>
                <a:off x="5128861" y="316097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9C7D58-4B76-7A5E-0A09-68587E803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5861" y="3097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14:cNvPr>
                <p14:cNvContentPartPr/>
                <p14:nvPr/>
              </p14:nvContentPartPr>
              <p14:xfrm>
                <a:off x="5296981" y="296729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2DDC15-04E8-355D-0107-1E267BCE87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33981" y="2904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14:cNvPr>
                <p14:cNvContentPartPr/>
                <p14:nvPr/>
              </p14:nvContentPartPr>
              <p14:xfrm>
                <a:off x="5047141" y="281393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11EE7C-A7FA-B89A-8E4C-4AEF357D7C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84141" y="2750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14:cNvPr>
                <p14:cNvContentPartPr/>
                <p14:nvPr/>
              </p14:nvContentPartPr>
              <p14:xfrm>
                <a:off x="4962541" y="3064493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08C4B8-B016-CAE0-6EFC-8F8E803F3D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9541" y="30014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14:cNvPr>
              <p14:cNvContentPartPr/>
              <p14:nvPr/>
            </p14:nvContentPartPr>
            <p14:xfrm>
              <a:off x="7103791" y="3647693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501EFD-4D76-69F9-DB4A-28637E4F80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0791" y="35846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14:cNvPr>
              <p14:cNvContentPartPr/>
              <p14:nvPr/>
            </p14:nvContentPartPr>
            <p14:xfrm>
              <a:off x="6587341" y="3364013"/>
              <a:ext cx="1079280" cy="4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61366F-4151-974F-0615-42910CDE1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69341" y="3346013"/>
                <a:ext cx="11149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14:cNvPr>
              <p14:cNvContentPartPr/>
              <p14:nvPr/>
            </p14:nvContentPartPr>
            <p14:xfrm>
              <a:off x="4402861" y="3772133"/>
              <a:ext cx="1112040" cy="50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13AAD88-3404-5DC9-290A-082670634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84861" y="3754133"/>
                <a:ext cx="1147680" cy="8568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B12CE488-3DCD-7870-5585-9655C9F98471}"/>
              </a:ext>
            </a:extLst>
          </p:cNvPr>
          <p:cNvSpPr txBox="1"/>
          <p:nvPr/>
        </p:nvSpPr>
        <p:spPr>
          <a:xfrm>
            <a:off x="7745573" y="315442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871DF6-1693-27F6-608D-FEBD5ACE1B6D}"/>
              </a:ext>
            </a:extLst>
          </p:cNvPr>
          <p:cNvSpPr txBox="1"/>
          <p:nvPr/>
        </p:nvSpPr>
        <p:spPr>
          <a:xfrm>
            <a:off x="4190090" y="1453155"/>
            <a:ext cx="397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Estimating the </a:t>
            </a:r>
            <a:r>
              <a:rPr lang="en-US" dirty="0">
                <a:solidFill>
                  <a:srgbClr val="00B050"/>
                </a:solidFill>
              </a:rPr>
              <a:t>average treatment effect: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=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θ</a:t>
            </a:r>
            <a:r>
              <a:rPr lang="en-US" baseline="-25000" dirty="0">
                <a:solidFill>
                  <a:srgbClr val="FF0000"/>
                </a:solidFill>
              </a:rPr>
              <a:t>M</a:t>
            </a:r>
            <a:r>
              <a:rPr lang="en-US" baseline="-25000" dirty="0">
                <a:solidFill>
                  <a:srgbClr val="00B0F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00B0F0"/>
                </a:solidFill>
              </a:rPr>
              <a:t> θ</a:t>
            </a:r>
            <a:r>
              <a:rPr lang="en-US" baseline="-25000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14:cNvPr>
              <p14:cNvContentPartPr/>
              <p14:nvPr/>
            </p14:nvContentPartPr>
            <p14:xfrm>
              <a:off x="8437741" y="3429000"/>
              <a:ext cx="322920" cy="442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6EE8F8F-48EE-76EB-E9A9-997EE56BE87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9741" y="3411000"/>
                <a:ext cx="358560" cy="4780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28A1B69-0813-BEC2-3030-DB2D660AF8DD}"/>
              </a:ext>
            </a:extLst>
          </p:cNvPr>
          <p:cNvSpPr txBox="1"/>
          <p:nvPr/>
        </p:nvSpPr>
        <p:spPr>
          <a:xfrm>
            <a:off x="8827733" y="34582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484</Words>
  <Application>Microsoft Macintosh PowerPoint</Application>
  <PresentationFormat>Widescreen</PresentationFormat>
  <Paragraphs>160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</vt:lpstr>
      <vt:lpstr>Office Theme</vt:lpstr>
      <vt:lpstr>Our tea experiment</vt:lpstr>
      <vt:lpstr>PowerPoint Presentation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effect to effect size</vt:lpstr>
      <vt:lpstr>PowerPoint Presentation</vt:lpstr>
      <vt:lpstr>PowerPoint Presentation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  <vt:lpstr>Run the experiment many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6</cp:revision>
  <dcterms:created xsi:type="dcterms:W3CDTF">2022-10-26T17:25:56Z</dcterms:created>
  <dcterms:modified xsi:type="dcterms:W3CDTF">2022-12-12T23:02:14Z</dcterms:modified>
</cp:coreProperties>
</file>