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C1C1C1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762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08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6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24575,'17'0'0,"2"0"0,5 0 0,-1 0 0,1 0 0,0 0 0,0 0 0,0 0 0,-4 0 0,-2 0 0,-7 0 0,3 0 0,-6 0 0,2 0 0,-4 0 0,0 0 0,-2 0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9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24575,'17'0'0,"5"0"0,-7 0 0,4 0 0,0 0 0,-4 0 0,0 0 0,-1 0 0,-7 0 0,4 0 0,-5 0 0,1 0 0,-1 0 0,4 0 0,1 0 0,3 0 0,1 0 0,-4 0 0,-1 0 0,-4 0 0,1 0 0,-1-2 0,1 1 0,-1-2 0,0 3 0,0 0 0,1 0 0,-1 0 0,0 0 0,0 0 0,1 0 0,-1 0 0,1 0 0,-1 0 0,1 0 0,-1 0 0,1 0 0,-1 0 0,0 0 0,1 0 0,-1 0 0,0 0 0,1 0 0,-1 0 0,1 0 0,-1 0 0,1 0 0,-1 0 0,0 0 0,1 0 0,-1 0 0,1 0 0,-1 0 0,1 0 0,-1 0 0,-2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1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24575,'13'0'0,"0"0"0,6 0 0,5 0 0,1 0 0,4 0 0,-9 0 0,7 0 0,-10 0 0,6 0 0,-8 0 0,0 0 0,-1 0 0,-3 0 0,-1 0 0,-3 0 0,-1 0 0,1 0 0,-4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2.9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24575,'16'0'0,"9"0"0,-4 0 0,7 0 0,1 0 0,-4 0 0,0 0 0,-7 0 0,-7 0 0,0 0 0,-1 0 0,-3 0 0,3 0 0,-4 0 0,1 0 0,-1 0 0,0 0 0,0 0 0,1 0 0,-1 0 0,4 0 0,1 0 0,8 0 0,-3 0 0,6 0 0,-6 0 0,-1 0 0,-1 0 0,-7 0 0,3 0 0,-3 0 0,-3 0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19.462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24575,'22'0'0,"-4"0"0,0 0 0,-3 0 0,4 0 0,-4 0 0,4 0 0,-5 3 0,1-2 0,-1 2 0,1 0 0,-1-2 0,1 5 0,4-5 0,0 2 0,5-3 0,0 4 0,0-3 0,0 2 0,5 1 0,6-3 0,1 3 0,0-1 0,-7-2 0,-1 3 0,2-4 0,0 3 0,3-2 0,-8 6 0,9-6 0,-9 6 0,3-6 0,-4 6 0,-4-6 0,3 6 0,-8-6 0,4 3 0,-4-1 0,3-2 0,2 2 0,4-3 0,0 4 0,0-4 0,4 4 0,-3-1 0,9-2 0,-9 3 0,9 0 0,-9-3 0,8 3 0,-3-4 0,5 0 0,-1 0 0,1 0 0,5 0 0,-4 0 0,10 0 0,-5 0 0,6 0 0,13 0 0,-16 0 0,35 0 0,-38 0 0,30-5 0,-28 4 0,16-4 0,-10 5 0,4 0 0,-7 0 0,1 0 0,0 0 0,-5 0 0,-7 0 0,-2 0 0,-7 4 0,-2-3 0,-1 6 0,-8-6 0,4 6 0,-4-7 0,-1 4 0,1-4 0,-1 0 0,1 3 0,-1-2 0,5 2 0,-4-3 0,8 0 0,-7 0 0,2 0 0,-3 0 0,3 0 0,-2 3 0,7-2 0,-3 6 0,14-3 0,-8 1 0,13 2 0,-14-3 0,8 5 0,-8-1 0,9 1 0,-4-1 0,0 0 0,3 1 0,-3-1 0,5-3 0,-5 3 0,8-8 0,-6 8 0,8-7 0,-6 3 0,1-4 0,0 3 0,-1-2 0,1 7 0,0-7 0,5 7 0,-4-7 0,19 11 0,-16-6 0,11 6 0,-20-3 0,-1-5 0,-5 4 0,-1-4 0,-3 4 0,3-4 0,-7 2 0,2-2 0,1 4 0,-4-1 0,4-2 0,-4 1 0,-1-5 0,1 5 0,-1-5 0,1 6 0,-1-7 0,5 7 0,-3-6 0,6 6 0,-6-6 0,17 10 0,-10-6 0,11 7 0,-10-5 0,0 1 0,-4-3 0,3 2 0,-8-3 0,4 0 0,-5 0 0,-3-1 0,3-3 0,-7 6 0,4-5 0,1 5 0,0-6 0,2 3 0,0 1 0,-3-4 0,0 4 0,-1-4 0,-4 0 0,1 0 0,-1 0 0,1 0 0,-1 0 0,-2 0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1.97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1304 24575,'21'0'0,"10"-4"0,12-6 0,12-6 0,5-8 0,7 2 0,2-8 0,0 3 0,0-10 0,-24 15 0,13-7 0,-12 4 0,4 4 0,23-16 0,-37 19 0,49-9 0,-58 10 0,42-8 0,-35 11 0,25-9 0,-16 9 0,9-6 0,-11 2 0,1 4 0,-2-3 0,-10 8 0,-2-3 0,-4 4 0,0-4 0,0 3 0,0-2 0,0 3 0,-5-3 0,4 2 0,-3-2 0,4 0 0,0-2 0,0 1 0,20-11 0,-11 11 0,23-12 0,-20 10 0,10-4 0,-10 4 0,9-4 0,-9 5 0,4-1 0,-5 1 0,-5 1 0,3 3 0,-3-3 0,0 3 0,4 1 0,-5-1 0,18-4 0,-10 3 0,15-4 0,-11 5 0,12-1 0,-4 5 0,3-4 0,-10 4 0,-2 0 0,-10-3 0,-1 4 0,-10-4 0,4 1 0,-3 2 0,4-2 0,0-1 0,0 0 0,0-4 0,4 4 0,-3 0 0,4-1 0,0-3 0,-4 7 0,3-6 0,1 6 0,1-4 0,5 1 0,-1 3 0,1-3 0,5 3 0,2-4 0,5 0 0,-1-1 0,-4 1 0,-2 4 0,-5-3 0,-1 4 0,-4-1 0,4-3 0,-9 7 0,3-3 0,-4 4 0,5 0 0,-4 0 0,4 0 0,0 0 0,-4-3 0,3 2 0,1-6 0,-4 6 0,8-7 0,-8 7 0,4-6 0,0 2 0,-4 0 0,8-2 0,-8 6 0,4-7 0,-5 7 0,0-6 0,-1 3 0,1-1 0,-4-1 0,3 5 0,-8-6 0,4 7 0,-4-4 0,-1 1 0,1 2 0,-1-2 0,1 3 0,-1-3 0,1 2 0,-5-2 0,4 0 0,-7 2 0,7-2 0,-7 3 0,4-3 0,-5 2 0,1-2 0,-1 3 0,1 0 0,-1-2 0,0 1 0,1-2 0,-4 3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4.876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87 24575,'13'0'0,"0"0"0,1 0 0,5 0 0,-3 0 0,2 0 0,1-3 0,-3 2 0,2-3 0,-3 4 0,-4-3 0,2 3 0,-5-3 0,6 3 0,-4 0 0,4 0 0,-4 0 0,3 0 0,-6-3 0,3 2 0,-3-2 0,3 3 0,-2 0 0,5-6 0,-5 4 0,5-4 0,-2 6 0,4-4 0,-1 4 0,1-4 0,-1 1 0,1 2 0,4-2 0,-4 3 0,4 0 0,-1-3 0,-2 2 0,7-3 0,-3 1 0,8 2 0,2-7 0,5 7 0,0-3 0,-1 1 0,1 2 0,0-3 0,-1 4 0,1 0 0,0 0 0,-1 0 0,1 0 0,0 0 0,5 0 0,1 0 0,6 0 0,0 0 0,21 0 0,-22 0 0,21 0 0,-26 0 0,1 0 0,-2 0 0,-6 0 0,1 0 0,0 0 0,-5 0 0,3 0 0,-3 0 0,5 0 0,-1 0 0,6 0 0,-4 0 0,10 0 0,-5 0 0,6 0 0,6 4 0,-4-3 0,3 4 0,-10-5 0,3 0 0,-9 0 0,4 0 0,0 0 0,-3 0 0,8 0 0,-3 0 0,4 0 0,1 0 0,21 0 0,-16 0 0,10 0 0,-16 0 0,-5 0 0,6 0 0,-6 0 0,5 0 0,-5 0 0,1 0 0,3 0 0,-9 0 0,9 0 0,-3 0 0,4 0 0,1 0 0,16 0 0,-13 0 0,7 0 0,-17 0 0,-5 0 0,5 4 0,-4-3 0,4 3 0,-5 0 0,-5-3 0,3 3 0,-8-4 0,4 0 0,-5 0 0,-5 0 0,0 0 0,-8 0 0,-1 0 0,-3 0 0,3 0 0,1 0 0,0 0 0,2 0 0,3 0 0,3 0 0,5 0 0,5 0 0,-4 0 0,8 0 0,-7 0 0,2 0 0,-4 0 0,-4 0 0,3 0 0,-8 0 0,4 0 0,-5 0 0,5 0 0,1 0 0,4 0 0,0-4 0,-1 4 0,1-4 0,0 0 0,0 4 0,-4-4 0,3 0 0,-8 4 0,4-4 0,0 0 0,-4 4 0,4-4 0,-5 4 0,5 0 0,-3 0 0,2 0 0,-3 0 0,-1 0 0,-3 0 0,3 0 0,-3 0 0,3 0 0,1 0 0,4 0 0,-4 0 0,4 0 0,-5 0 0,1 0 0,-4 0 0,2 0 0,-6 0 0,4 0 0,-5 0 0,0 0 0,-2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8.509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0 24575,'13'0'0,"4"0"0,3 0 0,4 0 0,4 0 0,-7 0 0,12 0 0,-8 0 0,5 0 0,4 0 0,-4 0 0,-1 0 0,5 0 0,-9 0 0,3 0 0,-4 0 0,0 0 0,0 0 0,0 0 0,5 0 0,-9 0 0,8 0 0,-8 0 0,0 0 0,2 0 0,-2 0 0,0 0 0,3 0 0,-4 0 0,5 4 0,0-3 0,0 6 0,-4-6 0,3 6 0,-4-3 0,5 1 0,0 2 0,0-6 0,0 6 0,0-6 0,4 6 0,-3-6 0,9 3 0,-9-1 0,9-2 0,-5 3 0,1-4 0,4 0 0,-4 0 0,4 0 0,-4 3 0,4-2 0,-4 3 0,10-4 0,-4 0 0,9 0 0,-3 0 0,5 4 0,0-3 0,5 3 0,-3 0 0,10-3 0,-11 8 0,11-8 0,-16 7 0,9-7 0,-16 6 0,4-2 0,-6 0 0,1 3 0,0-7 0,-5 6 0,3-6 0,-3 2 0,5 1 0,-1-3 0,0 7 0,0-7 0,7 3 0,-5 0 0,9-3 0,-3 7 0,-1-7 0,5 3 0,-5 0 0,1-3 0,3 3 0,-9-4 0,4 0 0,0 4 0,-4-3 0,4 4 0,1-5 0,-5 0 0,9 0 0,-3 0 0,4 0 0,7 4 0,-4-3 0,3 4 0,1-1 0,-4-3 0,4 4 0,-6-1 0,-6-3 0,-1 3 0,-5 0 0,0-3 0,-1 3 0,-4-4 0,-1 0 0,-6 0 0,6 0 0,-4 0 0,4 0 0,-5 0 0,0 0 0,0 0 0,0 0 0,-5 0 0,4 0 0,-3 0 0,4 0 0,0 0 0,0 0 0,-1 0 0,12 0 0,-9 0 0,9 0 0,-15 0 0,2 0 0,-10 0 0,6 0 0,-7 0 0,4 0 0,-1 0 0,1 0 0,-1 3 0,1-2 0,-1 2 0,1-3 0,-1 0 0,1 3 0,-1-2 0,-3 2 0,3-3 0,-7 0 0,4 0 0,-5 0 0,1 0 0,-1 0 0,0 0 0,1 0 0,-1 0 0,4 0 0,-2 0 0,2 0 0,-4 0 0,1 0 0,-4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31.10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0 109 24575,'10'0'0,"3"0"0,-2 0 0,3 0 0,1 0 0,-1 0 0,5 0 0,-3 0 0,7 0 0,1 0 0,17 0 0,-3 0 0,8 0 0,-11 0 0,5 0 0,-4 0 0,10 0 0,-10 0 0,9 0 0,-14 0 0,8 0 0,-3 0 0,5 0 0,6 0 0,0 0 0,6 0 0,8 0 0,-11 0 0,15 0 0,-16 0 0,18 0 0,-11 0 0,9 0 0,-16 0 0,-2 0 0,-7 0 0,-5 0 0,-5 0 0,-2 0 0,1 0 0,-4 0 0,9 0 0,-4 0 0,4 0 0,1 0 0,5 0 0,-4 0 0,4 0 0,0-4 0,-4 3 0,9-7 0,-8 7 0,8-8 0,-9 8 0,10-7 0,-10 7 0,9-7 0,-9 3 0,10-4 0,-10 4 0,25-3 0,-22 3 0,22 0 0,-25-3 0,10 7 0,-5-3 0,1 4 0,3-4 0,-9 3 0,5-3 0,-7 0 0,6 3 0,-4-3 0,4 4 0,-5 0 0,0 0 0,-5 0 0,-2 0 0,1 0 0,-8 0 0,7 0 0,-9 0 0,5 0 0,-4 0 0,8 0 0,-7 0 0,12 0 0,-8 0 0,9 0 0,-4 0 0,4 0 0,6 0 0,-4 0 0,4 0 0,-5 0 0,-5 0 0,3 0 0,-8 0 0,4 0 0,6 0 0,-13 0 0,12 0 0,-19 0 0,8 0 0,-8 0 0,8 4 0,-3-3 0,4 6 0,0-6 0,0 6 0,0-6 0,0 2 0,-1 1 0,1 0 0,0 1 0,5 2 0,-4-6 0,8 7 0,-7-4 0,2 5 0,-4-1 0,0-4 0,0 3 0,0-6 0,-4 6 0,-2-6 0,-3 2 0,-1-3 0,-3 3 0,2-3 0,-5 3 0,5-3 0,-2 0 0,0 0 0,2 0 0,-5 0 0,2 0 0,-4 0 0,1 0 0,-1 0 0,1 0 0,-1 0 0,1 0 0,-1 0 0,9 0 0,-3 0 0,10 0 0,-2 0 0,4 0 0,-4 0 0,3 0 0,-11 0 0,5 0 0,-9 0 0,2 0 0,-4 0 0,1 0 0,0 0 0,3 0 0,1 0 0,3 0 0,1 0 0,-1 0 0,-3 0 0,3 0 0,-7 0 0,3 0 0,-3 0 0,-1 0 0,1 0 0,-1 0 0,1 0 0,-1 0 0,0 0 0,1 3 0,-1-2 0,4 5 0,-5-5 0,1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2:06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24575,'24'-1'0,"2"0"0,0 0 0,-2 0 0,-6 0 0,-8 1 0,-1-1 0,1 1 0,0 0 0,9 0 0,0 1 0,0-1 0,-4 1 0,-8-1 0,-2 0 0,2 1 0,7 0 0,3 1 0,-1 0 0,-4-1 0,-6 0 0,0-1 0,3 0 0,-1 0 0,-1 0 0,-3 0 0,-2 0 0,1 0 0,0 0 0,0 0 0,1 0 0,3 0 0,-3 0 0,3 0 0,-2 0 0,2 0 0,-2 0 0,0-1 0,-3-1 0,-2-1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2:37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24575,'0'8'0,"0"-1"0,0-3 0,0 0 0,0 0 0,0 1 0,0 5 0,0-3 0,0 5 0,0-1 0,0 5 0,0 0 0,0 0 0,0-1 0,0-5 0,0-2 0,0-3 0,0 3 0,0-2 0,0 6 0,0-1 0,0 6 0,0-7 0,0 1 0,0-8 0,0 3 0,0 0 0,0 3 0,0 2 0,0-3 0,0 4 0,2-5 0,1 4 0,1 0 0,2 0 0,0-1 0,0-2 0,2 2 0,2 3 0,1 0 0,0 2 0,1-3 0,-1-1 0,-1 0 0,-1 2 0,-1-1 0,0-1 0,-1-2 0,0-2 0,3-1 0,-1 1 0,3 3 0,1 1 0,1 2 0,2 1 0,0 0 0,-1-1 0,-4-2 0,-4-3 0,-3-3 0,-1-1 0,0 1 0,2 1 0,1 2 0,0 1 0,1-1 0,0 2 0,-2 0 0,1 0 0,0 2 0,1 0 0,1 1 0,1 1 0,-1-1 0,1 2 0,-4-5 0,2 3 0,-3-2 0,1 4 0,0 2 0,1-1 0,0 0 0,-1 1 0,-1-1 0,-1 0 0,0 0 0,1 1 0,0-1 0,-1 1 0,1 2 0,-2 2 0,1 0 0,-1 1 0,0-1 0,0-2 0,-1-1 0,-1-1 0,0-1 0,0 2 0,0 2 0,0 1 0,0 1 0,0 0 0,0 0 0,0 1 0,0-1 0,0 1 0,-2 0 0,-2-1 0,-3 2 0,-1-3 0,-1 0 0,-1 4 0,-1 0 0,-2 1 0,2-4 0,2-2 0,3-3 0,-1-1 0,1 1 0,-2-3 0,0 0 0,0 0 0,-1 1 0,-1 2 0,-3 2 0,-1 2 0,-1 2 0,0 1 0,0 2 0,-2 0 0,0-2 0,2-1 0,1-2 0,2-2 0,2-1 0,-1-2 0,2 1 0,0-1 0,1-1 0,-1-1 0,3 0 0,-2 0 0,5-4 0,-1 0 0,2-8 0,0 3 0,0 2 0,0 4 0,0 3 0,-1 2 0,2 0 0,-2 2 0,1 3 0,0 0 0,-2 3 0,2 0 0,0 0 0,0-1 0,2-2 0,0-4 0,0-3 0,0 0 0,0 0 0,0 1 0,-1 1 0,-2 4 0,1-8 0,0 2 0,2-8 0,0 1 0,0 0 0,0-1 0,0-3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08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25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29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3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7.21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7.78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8.31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8.71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08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0:1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48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92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0.5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1.00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7.06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0.93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1.53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00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7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41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0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99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4.86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7.63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9.92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57.28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6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7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39.2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25.6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6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7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1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24575,'28'0'0,"-3"0"0,8 0 0,-8 0 0,20 0 0,-7-5 0,21 4 0,-11-7 0,11 3 0,-5-1 0,0-2 0,5 2 0,-5 1 0,0-3 0,5 7 0,-10-8 0,10 8 0,-11-3 0,11 4 0,-11 0 0,11 0 0,-10 0 0,10 0 0,9 0 0,3 0 0,5-5 0,-2 0 0,-5-1 0,6-4 0,8 4 0,-6 0 0,13-4 0,-14 8 0,7-3 0,0 0 0,-24 4 0,-7-5 0,-2 1 0,-4 4 0,18-5 0,3 0 0,-8 5 0,-7-1 0,0-1 0,2-1 0,5 2 0,-16-2 0,8 4 0,-14 0 0,-2 0 0,-6 0 0,-6 0 0,1 0 0,-4 0 0,-1 0 0,-5 0 0,-3 0 0,3 0 0,-7 0 0,3 0 0,0 0 0,-2 0 0,6 0 0,-3 0 0,-1 0 0,11 0 0,-5 4 0,10 0 0,-6 4 0,3-4 0,-4 3 0,10-2 0,1 3 0,5 1 0,11 0 0,3 0 0,0 1 0,22 0 0,-30-1 0,37 2 0,-28-6 0,23 0 0,3-5 0,-12 0 0,31 0 0,-28 0 0,17 0 0,-3 0 0,-10 0 0,18 0 0,-12 0 0,12 0 0,-24 0 0,30 0 0,-29 0 0,11 0 0,10 0 0,-39 0 0,32 0 0,-9 0 0,-17 0 0,25 0 0,-30 4 0,10 2 0,2-1 0,-7 4 0,-1-8 0,-7 7 0,1-7 0,-6 4 0,-1-5 0,-5 3 0,0-2 0,-1 3 0,1-4 0,0 4 0,5-3 0,-4 3 0,9-4 0,-9 0 0,10 0 0,-5 0 0,6 0 0,0 0 0,-5 0 0,3 4 0,-9 1 0,9 0 0,-9 3 0,10-3 0,8 0 0,2 3 0,18-7 0,-23 2 0,0-1 0,41-2 0,0 4 0,-13-3 0,-22 7 0,12-6 0,-2 7 0,-13-4 0,-1 1 0,-6 2 0,0-3 0,-6 0 0,0 3 0,-1-7 0,-4 3 0,9-4 0,-9 0 0,4 0 0,-10 0 0,-1 0 0,-5 0 0,-4 0 0,-2 0 0,-3 0 0,6 0 0,-5 0 0,5 3 0,-3-2 0,2 6 0,9-6 0,-4 6 0,8-6 0,-3 2 0,5-3 0,0 0 0,-14 0 0,16 0 0,-9 0 0,14-3 0,-2 2 0,-6-3 0,1 0 0,-5 3 0,3-7 0,-3 3 0,4 1 0,-8 0 0,1 4 0,-7 0 0,-1 0 0,0 0 0,-4 0 0,3 0 0,-2 0 0,6 0 0,-2 0 0,4 0 0,0 0 0,0 0 0,-1 0 0,6 0 0,-4 0 0,4 0 0,-9 0 0,3 0 0,-4 0 0,5 0 0,0 0 0,0 0 0,4 0 0,2 0 0,16 0 0,-9-4 0,15-1 0,-5 0 0,8-4 0,5 4 0,-5-1 0,4-3 0,-11 8 0,5-3 0,-12 4 0,5 0 0,-5 0 0,1 0 0,-2 0 0,0 0 0,-4 0 0,4 0 0,-10 0 0,3-4 0,-3 3 0,0-3 0,4 4 0,-9 0 0,3 0 0,-4-4 0,15 4 0,-6-4 0,23 0 0,-13-2 0,16-4 0,-4 1 0,12-7 0,2 5 0,-7-4 0,4 4 0,-5 6 0,-7-3 0,5 7 0,-14-3 0,-3 4 0,-2 0 0,-6 0 0,1 0 0,0 0 0,-1 0 0,7 0 0,-5 0 0,24 0 0,-20 0 0,21 0 0,-25 0 0,4 0 0,-5 0 0,0 0 0,-1 0 0,1 0 0,0 0 0,-1 0 0,1 0 0,0 0 0,-1 0 0,1 0 0,-5 0 0,3 0 0,-8 0 0,4 0 0,-5 0 0,-4 0 0,2 0 0,-6 0 0,7 0 0,-8 0 0,8 0 0,-7 0 0,2 0 0,-3 0 0,-1 0 0,1 0 0,-1 0 0,1 0 0,-1 0 0,1 0 0,-1 0 0,5 0 0,1 0 0,4 0 0,0 0 0,-5 0 0,9 0 0,-11 0 0,10 0 0,-7 0 0,4 0 0,0 0 0,0 0 0,-1 4 0,6-3 0,1 2 0,0-3 0,3 0 0,-3 0 0,5 0 0,-5 0 0,-2 0 0,1 4 0,-4-3 0,3 3 0,-4-1 0,-4-2 0,3 6 0,-4-6 0,5 3 0,-4-1 0,3-2 0,-8 2 0,4 0 0,-4-2 0,-1 2 0,1-3 0,-1 0 0,-3 0 0,2 3 0,-2-2 0,4 2 0,-1-3 0,1 0 0,-1 0 0,1 0 0,-1 0 0,5 0 0,1 0 0,3 0 0,1 0 0,0 0 0,0 0 0,0 0 0,0 0 0,4 0 0,-3 0 0,8 0 0,-8 0 0,9-4 0,-9 3 0,4-2 0,-6 3 0,1 0 0,0 0 0,0 0 0,0 0 0,4 0 0,-3 0 0,3 0 0,-4 0 0,5 0 0,-4 0 0,8 0 0,-8 0 0,3 0 0,-4 0 0,0 0 0,0 0 0,-5 0 0,4 0 0,-3 0 0,4 0 0,-1 0 0,1 0 0,0 0 0,0 3 0,-4-2 0,3 6 0,-4-6 0,10 6 0,6-2 0,-3 0 0,2 2 0,-10-6 0,0 6 0,-4-6 0,2 2 0,3-3 0,0 0 0,8 4 0,-3-3 0,10 3 0,-4-4 0,10 0 0,-10 0 0,9 4 0,-9-3 0,-1 3 0,-2-4 0,-8 0 0,0 0 0,-3 0 0,-6 0 0,3 0 0,-5 0 0,0 0 0,5 0 0,-3 0 0,2 0 0,-3 0 0,-1 0 0,1 0 0,-1 0 0,5 0 0,-7 0 0,6-3 0,-7-5 0,4 3 0,4-1 0,-2 6 0,6 0 0,-7 0 0,7 0 0,-4 0 0,1 0 0,3 0 0,-4 0 0,5 0 0,0 0 0,0 0 0,4 0 0,-3 0 0,9 0 0,-4 0 0,4 0 0,1 0 0,-1-4 0,1 3 0,0-3 0,-1 4 0,-4-3 0,4 2 0,-4-3 0,4 4 0,6 0 0,2 0 0,5-4 0,0 3 0,-1-3 0,1 4 0,6 0 0,-10 0 0,3 0 0,-11 0 0,-1 0 0,1 0 0,-5 0 0,-2 0 0,-4 0 0,5 0 0,-4 0 0,8 0 0,-3 0 0,5 0 0,-1 0 0,1 0 0,5 0 0,-4 0 0,4 0 0,0 0 0,1 0 0,1 0 0,9 0 0,-8 0 0,10 0 0,0 0 0,-5 0 0,32 0 0,-26 0 0,19 0 0,-26 0 0,0 0 0,-6 0 0,4-4 0,-9 3 0,4-3 0,-10 4 0,3 0 0,-3 0 0,0-4 0,4 3 0,-5-2 0,1 3 0,3 0 0,-8-4 0,3 3 0,1-6 0,7 6 0,-5-3 0,3 4 0,-10 0 0,0 0 0,-1 0 0,1 0 0,0 0 0,0 0 0,5 0 0,-4 0 0,3-3 0,-4 2 0,0-3 0,0 4 0,0 0 0,-1 0 0,1 0 0,0-3 0,0 2 0,0-3 0,0 4 0,-5 0 0,4 0 0,-3 0 0,4 0 0,-5 0 0,4 0 0,-1 0 0,-1 0 0,-1 0 0,-5 0 0,-1 0 0,1 0 0,-1 0 0,5 0 0,-3 0 0,7 0 0,-4 0 0,5 0 0,0 0 0,-4 0 0,2 0 0,-2 0 0,0 0 0,2 0 0,-2 0 0,0 0 0,2 0 0,-2 0 0,14 0 0,-11 0 0,10 0 0,-13 0 0,4 0 0,-1 0 0,-3 0 0,-1 0 0,-5-3 0,1 2 0,-1-2 0,1 3 0,-4 0 0,2-3 0,-2 2 0,4-2 0,-1 0 0,1 2 0,-1-2 0,-3 3 0,3 0 0,-7 0 0,3 0 0,-3 0 0,-1 0 0,1 0 0,-1 0 0,1 0 0,-1 0 0,1 0 0,3 0 0,1-4 0,3 4 0,-3-4 0,-1 2 0,-3 1 0,-1-5 0,-2-1 0,-1-4 0,2 3 0,7 1 0,7 7 0,4 0 0,6 0 0,1 0 0,4 0 0,1 0 0,-6 0 0,5 0 0,-9 0 0,8 0 0,-8 0 0,9 0 0,-9 0 0,3 0 0,-4 0 0,0 0 0,0 0 0,4 0 0,-3 0 0,8 0 0,-8 0 0,9 0 0,-5 0 0,6 0 0,-1 0 0,6 0 0,1 4 0,6-3 0,6 8 0,-5-8 0,5 4 0,-6-5 0,-1 0 0,-4 0 0,2 0 0,-12 0 0,6 0 0,-8 0 0,5 0 0,-5 0 0,3 0 0,-3 0 0,4 0 0,1 0 0,5 0 0,-4 0 0,9 0 0,-4 0 0,0 0 0,4 0 0,-9 0 0,4 0 0,-6 0 0,-4 0 0,3 0 0,-8-4 0,8 3 0,-8-2 0,19 3 0,-20 0 0,14 0 0,-18 0 0,3 0 0,-3 0 0,3 0 0,-8 0 0,4 0 0,-4 0 0,-1 0 0,0 3 0,1-2 0,-1 5 0,1-5 0,-1 5 0,5-1 0,-3 2 0,6-3 0,-2 3 0,-1-6 0,4 6 0,-1-3 0,3 1 0,-3-2 0,0-3 0,-6 0 0,7 3 0,-4-2 0,5 3 0,-4-4 0,3 0 0,-4 0 0,5 0 0,-4 0 0,-2 3 0,1-2 0,-3 2 0,6-3 0,-6 0 0,7 0 0,-3 0 0,3 0 0,6 0 0,-4 0 0,8 0 0,-8 0 0,4 0 0,6 0 0,-9 0 0,9-3 0,-11 2 0,-4-6 0,-2 6 0,1-6 0,-3 6 0,2-2 0,-3 0 0,-1 2 0,1-6 0,-1 7 0,-3-4 0,3 1 0,-3 2 0,3-2 0,1 0 0,-1 2 0,1-5 0,-1 5 0,1-6 0,-1 7 0,1-4 0,-1 4 0,-3-3 0,-2 3 0,-2-3 0,-1 3 0,1 0 0,-1 0 0,4 0 0,-3 0 0,6 0 0,-5 0 0,2 0 0,-3 0 0,-1 0 0,-2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24575,'0'17'0,"0"1"0,0-4 0,0 5 0,0 1 0,0-1 0,0 0 0,0-5 0,0 1 0,0 4 0,0-4 0,0 15 0,0-9 0,0 9 0,0-6 0,0-4 0,0 3 0,0-4 0,0 5 0,0-8 0,0 6 0,0-13 0,0 9 0,0-11 0,0 3 0,0-3 0,0-1 0,0 0 0,0-2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2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24575,'0'18'0,"0"-1"0,0 2 0,0-4 0,0 4 0,0-1 0,0-2 0,0 7 0,0-3 0,0-1 0,0 0 0,0 0 0,0 0 0,0 5 0,0-8 0,0 6 0,0-10 0,0 4 0,0-3 0,0-5 0,0 2 0,0-4 0,0 1 0,0-1 0,0 0 0,0 0 0,0 0 0,0 0 0,0 1 0,0-1 0,0 1 0,0-1 0,0 4 0,0 1 0,0 0 0,0 3 0,0-7 0,0 3 0,0-3 0,0-1 0,0 0 0,0 1 0,0-4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24575,'0'23'0,"0"-2"0,0-6 0,0-1 0,0 5 0,0-3 0,0 7 0,0-4 0,0 5 0,0 0 0,0 0 0,0 0 0,0 0 0,0-5 0,0 4 0,0-7 0,0 7 0,0-8 0,0 0 0,0-5 0,0-3 0,0-1 0,0 1 0,0-1 0,0 1 0,0-1 0,0 0 0,0 1 0,0-1 0,0 1 0,0-1 0,0 1 0,0-1 0,0 1 0,0-1 0,0 0 0,0 0 0,0 1 0,0-1 0,0 1 0,0-1 0,0 1 0,0-1 0,0 1 0,0-1 0,0 0 0,0 0 0,0 0 0,0 0 0,0 1 0,0-1 0,0 0 0,0 0 0,0 0 0,0-3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8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24575,'0'26'0,"0"-6"0,0 7 0,0-7 0,0 14 0,0-7 0,0 7 0,0-6 0,0-2 0,0 7 0,0-3 0,0-4 0,0 1 0,0-7 0,0 0 0,0-2 0,0-3 0,0-1 0,0 1 0,0-1 0,0-3 0,0-1 0,0-3 0,0 0 0,0-1 0,0 1 0,0-1 0,0 1 0,0-1 0,0 0 0,0 0 0,0 0 0,0 1 0,0 3 0,0-3 0,0 7 0,0-6 0,0 2 0,0-4 0,0 1 0,0-1 0,0 1 0,0-1 0,0-2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24575,'0'22'0,"0"-4"0,0-3 0,0-1 0,0-3 0,0 12 0,0-6 0,0 7 0,0-13 0,0 2 0,0 2 0,0 1 0,0 3 0,0 1 0,0-3 0,0 0 0,0-7 0,0-3 0,0-1 0,0 1 0,0-1 0,0 0 0,0 1 0,0-1 0,0 0 0,0 0 0,0 1 0,0-1 0,0 4 0,0 1 0,0 4 0,0-1 0,0-3 0,0 3 0,0-7 0,0 3 0,0-3 0,0-1 0,0 1 0,0-1 0,0 0 0,0 1 0,-3-1 0,3 1 0,-3 0 0,3-1 0,0 1 0,0-1 0,0 1 0,0-1 0,0 1 0,0-1 0,0 1 0,0-1 0,0 0 0,0 0 0,0 0 0,0 1 0,0-1 0,0 0 0,0 0 0,0 0 0,0 0 0,0 0 0,0 0 0,0-3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2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24575,'0'21'0,"0"-4"0,0 10 0,0-10 0,0 11 0,0-8 0,0-1 0,0 4 0,0-7 0,0 2 0,0 1 0,0-7 0,0 6 0,0-11 0,0 7 0,0-7 0,0 14 0,0-8 0,0 12 0,0-10 0,0 4 0,0-5 0,0-3 0,0-1 0,0 0 0,0-3 0,0 7 0,0-7 0,0 3 0,0 0 0,0-2 0,0 5 0,0-5 0,0 2 0,0-4 0,0 1 0,0 0 0,0-1 0,0 0 0,0 0 0,0 1 0,0-1 0,0 1 0,0-1 0,0 1 0,0-1 0,0 1 0,0-1 0,0 1 0,0-1 0,0 1 0,0-4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24575,'0'9'0,"0"-4"0,0 19 0,0-6 0,0-2 0,0 7 0,0-8 0,0 8 0,0-7 0,0-1 0,0-2 0,0-2 0,0 4 0,0-4 0,0 2 0,0-5 0,0 2 0,0 0 0,0-3 0,0 3 0,0 0 0,0-2 0,0 2 0,0-3 0,0-1 0,0 1 0,0 3 0,0-3 0,0 7 0,0-7 0,0 7 0,0-7 0,0 6 0,0-6 0,0 3 0,0-4 0,0 1 0,0-1 0,0 0 0,0 0 0,0 0 0,0 1 0,0-1 0,0 1 0,-3 3 0,2 1 0,-2 3 0,0-3 0,3-1 0,-3-3 0,3-1 0,0 1 0,0-1 0,0 1 0,0-1 0,0 0 0,0 0 0,0 0 0,0 1 0,0-1 0,0 0 0,0 1 0,0-1 0,0 1 0,0-1 0,0 0 0,0 1 0,0-1 0,0 0 0,0 0 0,0 1 0,0-1 0,0 0 0,0 0 0,0 0 0,0 0 0,0 0 0,0 0 0,0 0 0,0 0 0,0 0 0,0 0 0,0-2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4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 24575,'13'0'0,"4"0"0,-1 0 0,6 0 0,-3 0 0,4 0 0,1 0 0,-1 0 0,0 0 0,0 0 0,1 0 0,-1 0 0,0 0 0,-3 0 0,2 0 0,-7 0 0,7 0 0,-7 3 0,4-2 0,5 9 0,-7-8 0,4 5 0,-8-4 0,-6-2 0,3 2 0,-3 0 0,-1-2 0,0 2 0,0-3 0,1 0 0,-1 0 0,0 2 0,1-1 0,-1 2 0,4-3 0,0 0 0,5 0 0,3 4 0,1-3 0,0 2 0,8-3 0,-7 4 0,13-4 0,-9 8 0,9-8 0,-4 4 0,5-4 0,0 0 0,0 0 0,5 4 0,-9-3 0,8 3 0,-9-4 0,5 0 0,-5 0 0,4 4 0,-9-3 0,4 7 0,0-8 0,-4 8 0,4-8 0,0 8 0,-3-7 0,7 3 0,-2-4 0,3 3 0,0-2 0,6 3 0,-5-4 0,5 0 0,-5 4 0,5-3 0,-4 7 0,4-7 0,-6 3 0,6-4 0,-4 0 0,10 0 0,-10 0 0,42 0 0,-34 0 0,47 0 0,-47 0 0,21 0 0,-17 0 0,11 0 0,-5 0 0,0 0 0,4 0 0,-15 0 0,8 0 0,-15 4 0,10-4 0,-10 8 0,-1-7 0,-1 3 0,-9 0 0,9-4 0,-9 8 0,4-8 0,-4 4 0,-1-1 0,0-2 0,5 3 0,-3-4 0,7 4 0,-3-3 0,0 3 0,4-4 0,-4 0 0,5 0 0,0 3 0,0-2 0,-1 3 0,1-4 0,0 4 0,0-3 0,5 3 0,-4 0 0,9-3 0,-4 3 0,6-4 0,-1 4 0,1-3 0,0 3 0,5-4 0,-4 0 0,5 0 0,-1 0 0,-4 0 0,5 0 0,-6 0 0,5 0 0,-4 0 0,5 0 0,-7 0 0,7 0 0,1 0 0,0 0 0,5 0 0,8 0 0,-15 0 0,19 0 0,-22 0 0,11 0 0,0 0 0,0-5 0,13 4 0,-9-3 0,4 4 0,3 0 0,-19 0 0,19 0 0,5 0 0,-22 0 0,31 0 0,-35 0 0,17 0 0,-7 0 0,-1 0 0,1 0 0,0-5 0,0 4 0,-6-3 0,18 4 0,-25 0 0,23 0 0,-21 0 0,11 0 0,0 0 0,-7 0 0,6-5 0,-11 4 0,4-3 0,-10 0 0,3 3 0,11-7 0,-10 7 0,14-3 0,-19 4 0,1 0 0,3-4 0,-4 2 0,5-2 0,1 0 0,-7 3 0,5-3 0,-3 0 0,-1 3 0,-1-3 0,-5 0 0,0 3 0,0-3 0,-1 4 0,1 0 0,0-4 0,0 3 0,0-3 0,4 4 0,-3 0 0,9 0 0,-3 0 0,4-4 0,7 3 0,-5-3 0,5 4 0,-1 0 0,-4-4 0,5 3 0,-6-4 0,-1 5 0,1 0 0,-1 0 0,7 0 0,7 0 0,-14 0 0,17 0 0,-19 0 0,16 0 0,0 0 0,-6 0 0,4 0 0,-10 0 0,11 0 0,-11 0 0,4 0 0,-5 0 0,0 0 0,5 0 0,-4 0 0,11 0 0,-11 0 0,10 0 0,10 0 0,-16 0 0,13 0 0,-17 0 0,0 0 0,10 0 0,-10 0 0,5 0 0,-6 0 0,-1 0 0,1 0 0,0 0 0,-1 0 0,1 0 0,5 0 0,-4 0 0,10 0 0,17 0 0,-16 0 0,14 0 0,-27 0 0,1 5 0,0-4 0,-1 3 0,1 0 0,11-3 0,-14 3 0,19-4 0,-8 0 0,-5 0 0,8 0 0,-11 0 0,1 4 0,10-3 0,-10 4 0,4-5 0,-5 0 0,-1 0 0,1 0 0,-1 0 0,1 0 0,26 0 0,-20 4 0,26-3 0,-31 3 0,10 0 0,-9 2 0,3-1 0,-5 4 0,-1-4 0,1 0 0,-1 3 0,1-7 0,0 3 0,-1 1 0,1-4 0,0 3 0,-1-4 0,7 0 0,-5 0 0,10 0 0,-9 0 0,3 0 0,21 0 0,-25 0 0,24 0 0,-36 0 0,9 0 0,-9 0 0,9 0 0,-8 0 0,8 0 0,-4 0 0,1 0 0,3 0 0,-4 0 0,6 0 0,-1 0 0,1 0 0,19 0 0,-24 0 0,27 0 0,-31 0 0,14 0 0,-5 0 0,-1 0 0,1 0 0,20 0 0,-16 0 0,16 0 0,-14 0 0,-5 0 0,4 0 0,-5 0 0,-1 0 0,1 0 0,0 0 0,-1 0 0,-4 0 0,-3 0 0,-4 0 0,0 0 0,-1 0 0,1 0 0,-5 0 0,9 0 0,-7 0 0,8 0 0,-6 0 0,6 0 0,-4 0 0,5 0 0,-7 0 0,1 0 0,-5 0 0,-1 0 0,-5 0 0,0 0 0,-3 0 0,-2 0 0,-8 0 0,0 0 0,-3 0 0,-1 0 0,0 0 0,1 0 0,-1 0 0,0 0 0,0 0 0,1 0 0,-1 0 0,0 0 0,0 0 0,0 0 0,1 0 0,-1 0 0,0 0 0,1 0 0,-1 0 0,0 0 0,1 0 0,-1 0 0,0 0 0,0 0 0,1 0 0,-1 0 0,0 0 0,0 0 0,0 0 0,0 0 0,0 0 0,0 0 0,1 0 0,-1 0 0,0 0 0,1 0 0,-1 0 0,0 0 0,0 0 0,0 0 0,0 0 0,1 0 0,-1 0 0,0 0 0,0 0 0,0 0 0,0 0 0,1 0 0,-1 0 0,0 0 0,0 0 0,1 0 0,-1 0 0,0 0 0,0 0 0,1 0 0,-1 0 0,0 0 0,0 0 0,0 0 0,0 0 0,0 0 0,1 0 0,-1 0 0,0 0 0,1 0 0,-1 0 0,-3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24575,'0'13'0,"0"4"0,0-2 0,0 4 0,0-1 0,0-2 0,0 3 0,0-1 0,0 2 0,0 0 0,0-2 0,0 1 0,0 1 0,0 4 0,0 0 0,0 0 0,0-1 0,0 1 0,0 0 0,0-4 0,0 3 0,0-4 0,0 5 0,0 0 0,4 0 0,0 0 0,1-4 0,-2 3 0,1-4 0,-4 1 0,4-1 0,-4-5 0,0 1 0,0-4 0,0 2 0,3-2 0,-2 0 0,2-2 0,-3-3 0,0 1 0,0-1 0,0 0 0,0-3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 6 0,0 2 0,0 10 0,0-4 0,0 10 0,0-10 0,0 4 0,0-5 0,0-5 0,0-2 0,0-4 0,0-4 0,0 3 0,0-11 0,0 5 0,0-9 0,0 5 0,0-6 0,0 3 0,0-4 0,0 1 0,0-1 0,0 0 0,0 0 0,0 1 0,0-1 0,0 1 0,0-1 0,0 1 0,0-1 0,0 1 0,0-1 0,0 1 0,0 0 0,0-1 0,0 0 0,0-2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0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24575,'0'17'0,"0"-3"0,0 9 0,0 13 0,0-12 0,0 31 0,0-21 0,0 9 0,0 1 0,0-1 0,0 5 0,0 0 0,0-3 0,0-3 0,0-6 0,0-2 0,0-5 0,0-11 0,0 4 0,0-14 0,0 2 0,0-4 0,0-2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3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24575,'0'9'0,"0"8"0,0-1 0,0 13 0,0-4 0,0 4 0,0-1 0,0-3 0,0 4 0,0-5 0,0-4 0,0 3 0,0-1 0,0-2 0,0-3 0,0-3 0,0-7 0,0 7 0,0-7 0,0 7 0,0-6 0,0 5 0,0-5 0,0 2 0,0 0 0,0-3 0,0 3 0,0-3 0,0-1 0,0 1 0,0-1 0,0 0 0,0 0 0,0 0 0,0 0 0,0 0 0,0 0 0,0 1 0,0-1 0,0 0 0,0 0 0,0 0 0,0 0 0,0 0 0,0 0 0,0 0 0,3-3 0,-3 3 0,3-3 0,-3 3 0,3-3 0,-3 3 0,3-3 0,0 4 0,-3-1 0,6-3 0,-5 3 0,1-3 0,-2 3 0,3-3 0,-2 3 0,1-15 0,-2 3 0,0-4 0,0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8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24575,'0'17'0,"0"1"0,0-4 0,0 1 0,0-1 0,0 1 0,0-5 0,0 4 0,0-6 0,0 5 0,0-5 0,0 9 0,0-5 0,0 7 0,0-4 0,0 3 0,0-2 0,0 7 0,0-8 0,0 8 0,0-7 0,0-1 0,0-2 0,0 3 0,0-1 0,0 4 0,0-5 0,0 1 0,0-4 0,0 3 0,-6-7 0,4 7 0,-4-6 0,6 5 0,0-5 0,0 2 0,0-4 0,0 5 0,0-4 0,0 3 0,0-3 0,0 3 0,0-3 0,0 3 0,0-3 0,0 3 0,0-3 0,0 7 0,0 0 0,0-2 0,0 1 0,0-3 0,0-3 0,0 3 0,0-3 0,0-1 0,0 1 0,0 0 0,0-1 0,0-2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0:5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24575,'0'49'0,"0"3"0,0 30 0,0 5-1128,0-29 0,0 2 1128,0-5 0,0 2 0,0 11 0,0 0 0,0-6 0,0-1 0,0 8 0,0 0 0,0 1 0,0-1 0,0-8 0,0 1 0,0 15 0,0 1 0,0-11 0,0 1-666,0 11 0,0 1 666,0-5 0,0 0 0,0 10 0,0 0 0,0-7 0,0-1 0,0 9 0,0-1 0,0-14 0,0-2 0,0 6 0,0-2 0,0-11 0,0-1 36,0-1 1,0-1-37,0-4 0,0-2 0,0 34 0,0-9 0,0 18 0,0-45 0,0 44 1019,0-45-1019,0 11 1618,0 5-1618,0-16 878,0 16-878,0-18 0,0 11 0,0-10 0,0 16 0,0-25 0,0 37 0,0-22 0,0 21 0,0-15 0,0 20 0,0-33 0,0 39 0,0-37 0,0 17 0,0-6 0,0-1 0,0 1 0,-4-1 0,3 1 0,-4-7 0,5 5 0,0-10 0,0 4 0,-4-6 0,3-1 0,-3 1 0,0 0 0,3 0 0,-4 0 0,1 13 0,2-21 0,-2 25 0,4-20 0,0 16 0,0 1 0,0-7 0,-4-1 0,3 0 0,-4-5 0,5 5 0,0-12 0,0 5 0,-4-5 0,3 6 0,-7 0 0,7 0 0,-3-5 0,4-2 0,0-6 0,0 1 0,0 0 0,0-5 0,0 14 0,0-12 0,0 14 0,0-17 0,0 5 0,0-4 0,0 5 0,0-1 0,0 1 0,0 0 0,0-1 0,0 1 0,0 0 0,4-1 0,-4 1 0,4 0 0,-4-1 0,4 1 0,-3 5 0,3-4 0,0 10 0,-3-10 0,3 9 0,-4-3 0,0-1 0,5 5 0,-4-10 0,3 4 0,-4-5 0,0-1 0,0-4 0,0 4 0,0-9 0,0 8 0,0-3 0,0 5 0,0 5 0,0 1 0,0 1 0,0 3 0,0-9 0,0 4 0,0-5 0,0 0 0,0-6 0,0 0 0,0-5 0,0 0 0,0 0 0,0 10 0,0-2 0,0 8 0,0-5 0,0-1 0,0 1 0,0 5 0,0-4 0,0 4 0,0-5 0,0 0 0,0-1 0,0-4 0,0-1 0,0-6 0,0 1 0,0 0 0,0 0 0,0 0 0,0 0 0,0 0 0,0 0 0,0-1 0,0 1 0,0 5 0,0-4 0,0 24 0,0-15 0,4 16 0,0-16 0,5 1 0,-4 0 0,3-1 0,-4 1 0,5 0 0,0-1 0,-4-4 0,-2 4 0,-3-9 0,0 4 0,0-6 0,0 1 0,0 0 0,0 0 0,0 6 0,0-4 0,0 4 0,0-6 0,0 5 0,0-4 0,0 4 0,0-6 0,0 1 0,0 0 0,0-4 0,0-1 0,0-1 0,0-6 0,0 10 0,0-13 0,0 9 0,0-7 0,0 3 0,0-3 0,0-1 0,0-3 0,0 2 0,0-1 0,0 1 0,0-2 0,0-1 0,0 1 0,0 3 0,0-3 0,0 7 0,-3-3 0,2 3 0,-2 1 0,0-4 0,2 2 0,-5-2 0,6 0 0,-4 0 0,4-5 0,0 1 0,-3-1 0,3 1 0,-3-1 0,3 6 0,0 8 0,0 7 0,0 3 0,0 3 0,0-4 0,0 6 0,0-5 0,0-1 0,0-6 0,0-3 0,0-1 0,0-5 0,0 1 0,0-4 0,0 3 0,0-3 0,0-1 0,0 4 0,0-6 0,0 2 0,0 0 0,0-3 0,0 3 0,0 0 0,0-2 0,0 5 0,0-5 0,0 6 0,0-7 0,0 3 0,0 0 0,0-2 0,0 2 0,0-4 0,0 1 0,0 3 0,0 7 0,0-1 0,0 5 0,0-2 0,0-3 0,0 7 0,0-8 0,0 8 0,0-7 0,0 2 0,0-7 0,0 3 0,0-7 0,0 3 0,0-3 0,0-1 0,0 1 0,0-1 0,0 1 0,0-1 0,0 1 0,0-1 0,0 0 0,0 1 0,0-1 0,0 0 0,0 1 0,0 3 0,0 1 0,-7 4 0,6-1 0,-6-3 0,7-1 0,0-3 0,0-1 0,0 1 0,-3-4 0,3 3 0,-3-2 0,3 2 0,0 8 0,-4-2 0,4 7 0,-4-5 0,1 1 0,2-4 0,-2-1 0,3-3 0,0-1 0,-3-2 0,3-1 0,-3-3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24575,'18'0'0,"3"0"0,-6 0 0,13 0 0,-7 0 0,4 0 0,-3 0 0,-2 0 0,0 0 0,9 0 0,-8 0 0,6 0 0,-9 0 0,1 0 0,-7 0 0,6 0 0,-11 0 0,7 0 0,-7 0 0,3 0 0,0 0 0,-2 0 0,5 0 0,-5-3 0,6 2 0,-3-2 0,3 3 0,-3-3 0,3 2 0,-3-5 0,3 5 0,1-2 0,-1 0 0,1 2 0,-1-5 0,1 5 0,-1-2 0,1 3 0,-1-3 0,-3 2 0,3-3 0,-7 4 0,3 0 0,0 0 0,-2 0 0,5 0 0,-5-2 0,5 1 0,-5-2 0,5 3 0,-5 0 0,12 0 0,-11 0 0,11 0 0,-12 0 0,2 0 0,0-3 0,-3 2 0,3-2 0,0 3 0,-2 0 0,5-4 0,-2 4 0,4-4 0,-1 4 0,1 0 0,-1 0 0,1 0 0,-1 0 0,5 0 0,-3 0 0,2 0 0,-3 0 0,-1 0 0,1 0 0,-1 0 0,5 0 0,1 0 0,-1 0 0,15 0 0,-12 0 0,13 0 0,-12 0 0,1 0 0,5 0 0,-4 0 0,4 0 0,-5 0 0,4 0 0,-3 0 0,4 0 0,-5 0 0,0 0 0,10 0 0,-11 0 0,10 0 0,-17 4 0,6-4 0,-6 7 0,3-3 0,-5 0 0,5 3 0,-4-6 0,4 5 0,-4-5 0,3 2 0,-6-3 0,6 0 0,-3 0 0,1 0 0,2 0 0,-3 0 0,4 0 0,-4 0 0,8 0 0,-3 0 0,4 0 0,-1 0 0,1 0 0,-4 0 0,2 0 0,-2 0 0,3 0 0,1 0 0,0 0 0,-5 0 0,4 0 0,-7 0 0,2 0 0,-3 0 0,-1 0 0,1 0 0,-1 0 0,-3 0 0,3 0 0,-7 0 0,7 0 0,-3 0 0,0 0 0,3 0 0,-7 0 0,7 0 0,-7 0 0,7 0 0,-7 0 0,7 0 0,-7 0 0,3 3 0,-3-2 0,0 2 0,-1-3 0,-3 3 0,3-2 0,-3 2 0,3-3 0,4 0 0,1 0 0,8 0 0,0 0 0,5 0 0,-4 0 0,3 0 0,-8 0 0,4 0 0,-8 0 0,-1 0 0,-3 0 0,-1 0 0,0 0 0,4 0 0,1 0 0,4 0 0,3 0 0,-2 0 0,3-4 0,-5 3 0,-3-2 0,3 3 0,-7 0 0,3 0 0,-3 0 0,-1 0 0,1 0 0,-1 0 0,1 0 0,-1 0 0,0 0 0,1 0 0,-1 0 0,1 0 0,-1 0 0,1 0 0,-1 0 0,1 0 0,-4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8.80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1 24575,'19'0'0,"18"0"0,-5 0 0,13 0 0,-10 0 0,-6 0 0,0 0 0,0 0 0,-4 0 0,4 0 0,-5 0 0,-1 0 0,-3 0 0,-1 0 0,-5 0 0,-3 0 0,-1 0 0,-3 0 0,-1 0 0,-2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0.65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24575,'14'0'0,"2"0"0,-5 0 0,4 0 0,-1 0 0,1 0 0,3 0 0,-2 0 0,3 0 0,-1 0 0,-2 0 0,3 0 0,-1 0 0,2 0 0,0 0 0,-2 0 0,-3 0 0,-4 0 0,-1 0 0,-4 0 0,1 0 0,-1 0 0,0 0 0,1 0 0,0 0 0,3 0 0,-6 0 0,3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2.29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24575,'24'0'0,"-1"0"0,1 0 0,5 0 0,-4 0 0,8 0 0,-7 0 0,2 0 0,1 0 0,-4 0 0,8 0 0,-3 0 0,0 0 0,-1 0 0,0 0 0,-8 0 0,2 0 0,-12 0 0,-1 0 0,-3 0 0,-4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4.48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24575,'27'0'0,"0"0"0,-4 0 0,6 0 0,6 0 0,1 0 0,5 0 0,-7 0 0,1 0 0,-5 0 0,3 0 0,-15 0 0,4 0 0,-14 0 0,2 0 0,-4 0 0,1 0 0,-1 0 0,1 0 0,-1 0 0,0 0 0,0 0 0,0 0 0,1 0 0,-1 0 0,4 0 0,1 0 0,0 0 0,-1 0 0,-3 0 0,-3 0 0,-2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6.23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24575,'22'0'0,"5"0"0,-2 0 0,8 0 0,-3 0 0,5 0 0,-1 0 0,-4 0 0,4 0 0,1 0 0,-14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30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24575,'10'0'0,"-1"0"0,-2 0 0,3 0 0,-3 0 0,3 0 0,-4 0 0,1 0 0,0 0 0,3 0 0,-3 0 0,3 0 0,0 0 0,-2 0 0,2 0 0,0 0 0,-3 0 0,3 0 0,-3 0 0,0 0 0,-1 0 0,1 0 0,3 0 0,-3 0 0,3 0 0,-3 0 0,-1 0 0,4 0 0,-2 0 0,2 0 0,-4 0 0,1 0 0,0 0 0,-1 0 0,1 0 0,-1 0 0,1 0 0,-1 0 0,1 0 0,-1 0 0,1 0 0,0 0 0,-1 0 0,1 0 0,-1 0 0,1 0 0,-1 0 0,1 0 0,-1 0 0,1 0 0,3 3 0,-3-2 0,7 2 0,0 0 0,-2-2 0,1 2 0,-3 0 0,-3-2 0,7 2 0,-7-3 0,3 0 0,-3 0 0,3 0 0,-3 0 0,4 0 0,-1 0 0,-3 0 0,7 0 0,-7 0 0,7 0 0,-3 0 0,3 0 0,1 0 0,-1 0 0,1 0 0,-1 0 0,1 0 0,-1 0 0,1 0 0,-1 0 0,1 0 0,-1 0 0,-3 0 0,2 0 0,-2 0 0,4 0 0,-4 0 0,-1 0 0,-3 0 0,-1 0 0,1 0 0,-1 0 0,1 0 0,-1 0 0,4 0 0,1 0 0,0 0 0,7 0 0,-6 0 0,7 0 0,0 0 0,-4 0 0,4 0 0,-5 0 0,-3 0 0,-1 0 0,0 0 0,-2 0 0,2 0 0,-4 0 0,1 0 0,0 0 0,-1 0 0,0 0 0,0 0 0,0 0 0,1 0 0,-1 0 0,0 0 0,0 0 0,1 0 0,-1 0 0,0 0 0,0-3 0,1 3 0,-1-3 0,1 0 0,0 2 0,-1-2 0,0 3 0,-2-3 0,1 2 0,-4-1 0,2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3:45.450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1253 1 24575,'-13'0'0,"1"0"0,5 0 0,1 0 0,-1 0 0,0 0 0,1 0 0,-1 0 0,1 0 0,-1 0 0,1 0 0,-1 0 0,1 3 0,-1-2 0,1 4 0,-1-4 0,1 2 0,-1 0 0,1-2 0,-1 2 0,1-3 0,2 2 0,-1-1 0,4 5 0,-4-5 0,1 2 0,0 0 0,-2-3 0,6 6 0,-6-5 0,2 5 0,-2-6 0,-1 6 0,1-2 0,-1 2 0,0 1 0,1 0 0,-1-4 0,1 3 0,-1-3 0,4 4 0,-3-3 0,2 1 0,-2 3 0,-1 2 0,-4 9 0,-1-3 0,-4 7 0,1-4 0,3 1 0,-3 3 0,7-8 0,-7 8 0,7-7 0,0 3 0,1-5 0,3 1 0,-3-1 0,0 1 0,-1 3 0,0 2 0,0 4 0,4 0 0,-3 0 0,3-5 0,-4 4 0,1-7 0,-1 3 0,4-5 0,-2-3 0,5 3 0,-5-7 0,6 3 0,-3-3 0,3-1 0,0 1 0,0-1 0,-3 0 0,2 5 0,-5 0 0,5 7 0,-6 2 0,3 4 0,-4 0 0,4-1 0,-4 6 0,7-4 0,-6 4 0,6-1 0,-2-3 0,3 4 0,0-1 0,0 2 0,0 5 0,0 0 0,0-1 0,0-4 0,0 4 0,0-5 0,0 6 0,0-5 0,0-1 0,0-6 0,0 1 0,0 0 0,0 6 0,0-4 0,0 4 0,0-2 0,0-3 0,0 4 0,0 0 0,0 1 0,0 4 0,3 1 0,2 0 0,0-6 0,2 0 0,-6-9 0,3-5 0,-4-5 0,0-4 0,0 8 0,0 7 0,0 9 0,0 5 0,0-1 0,0-4 0,0-1 0,0 0 0,0-4 0,0-1 0,0-1 0,0-4 0,0 5 0,0-1 0,0 1 0,0-1 0,0 1 0,0 0 0,-4 0 0,3 0 0,-6 0 0,6-4 0,-2 3 0,3-8 0,0 8 0,0-3 0,0-1 0,0 4 0,0-3 0,0 4 0,0 0 0,0 0 0,0 0 0,0-1 0,0 1 0,0-4 0,0-1 0,0-5 0,0 5 0,0-3 0,0 13 0,3-8 0,-2 5 0,3-3 0,-1-3 0,-2 4 0,3 5 0,-4-9 0,0 8 0,0-8 0,0 0 0,0 2 0,0-6 0,0 3 0,0-5 0,3 1 0,1-1 0,0 1 0,3 3 0,-2 7 0,3 5 0,1 4 0,0 6 0,-5 2 0,1 4 0,-5-4 0,0 3 0,0-9 0,0-1 0,0-1 0,0-9 0,0 4 0,0-10 0,0 9 0,0-7 0,0 7 0,0 1 0,0 1 0,0 10 0,0-4 0,0 4 0,0 0 0,-4-4 0,3 4 0,-7-5 0,7-5 0,-7 3 0,7-3 0,-2 0 0,3 3 0,-4-8 0,3 4 0,-2-5 0,3 11 0,0-8 0,0 4 0,0-8 0,0-8 0,0 0 0,0-1 0,-4-3 0,4 0 0,-7 2 0,3-5 0,0 6 0,-1-7 0,4 3 0,-2-3 0,0-4 0,2 3 0,-1-2 0,-1 2 0,-1 1 0,-3 7 0,0-2 0,3 7 0,-3-5 0,3 1 0,0-1 0,-2-3 0,5-1 0,-5-3 0,6-1 0,-3 1 0,0-3 0,-1 1 0,-2-1 0,-4 3 0,-1 0 0,-8 4 0,-6-2 0,-4 3 0,-17-3 0,13 0 0,-23-4 0,17-2 0,-13-3 0,6 0 0,-1 0 0,6 0 0,1 0 0,6 0 0,4 0 0,5 0 0,6 0 0,5 0 0,3 0 0,1 0 0,3 0 0,6 0 0,8 0 0,4 0 0,6 0 0,2 0 0,-4 0 0,8 0 0,-3 0 0,8 0 0,-3 0 0,9 0 0,-4 0 0,-1 0 0,0 0 0,-5 0 0,-1 0 0,-3 4 0,-1-4 0,-8 4 0,-1-1 0,-4-3 0,1 3 0,0-3 0,-4 3 0,3-2 0,-3 1 0,4 1 0,-1-2 0,1 2 0,3 0 0,5-2 0,1 5 0,2-2 0,-3 0 0,-1 3 0,1-3 0,-4 0 0,2 2 0,-2-2 0,4 4 0,-1-1 0,1 0 0,3 1 0,-2-1 0,7 1 0,-8-1 0,4 1 0,-8-1 0,3 0 0,-7-1 0,3 1 0,-3 3 0,0-2 0,0 5 0,-1-5 0,2 6 0,-1-3 0,-3 3 0,2 7 0,-5-1 0,2 2 0,-3 6 0,0-7 0,0 8 0,0-6 0,0 6 0,0-4 0,-4 9 0,-1-4 0,-3 4 0,-1 1 0,0 0 0,0 5 0,5 1 0,-5 19 0,4-16 0,-1 43 0,-3-33 0,8 22 0,-3-17 0,4 2 0,0-5 0,0 9 0,0-22 0,0 3 0,0-16 0,0-5 0,-7-10 0,-1-7 0,0 0 0,2 9 0,6 7 0,0 6 0,-4-1 0,3-5 0,-2 0 0,-1-1 0,3 1 0,-2 0 0,3-4 0,0 3 0,0-3 0,0-1 0,0 4 0,0-7 0,0 2 0,0-3 0,0-1 0,0-3 0,0 3 0,0-7 0,0 7 0,0-3 0,0 0 0,0 2 0,0-2 0,0 4 0,0 4 0,0-4 0,0 4 0,0-5 0,0 1 0,0-1 0,0 1 0,0-1 0,0 1 0,0-1 0,0-3 0,0 3 0,0-3 0,0 0 0,0 7 0,0-6 0,0 11 0,0-8 0,0 8 0,0-3 0,0 7 0,0-2 0,-4 3 0,3-4 0,-2-5 0,3 4 0,-3-7 0,2 2 0,-2-7 0,3 3 0,0-3 0,0 0 0,0 3 0,0-3 0,0 7 0,0 2 0,0 0 0,-4 3 0,3-4 0,-2 5 0,-1 0 0,3 0 0,-2 0 0,3-4 0,0 9 0,0-8 0,0 5 0,0-7 0,0 0 0,0-4 0,0 8 0,0-3 0,0 0 0,0 3 0,0-8 0,0 8 0,0-3 0,0 4 0,0-1 0,0 1 0,0 5 0,0-4 0,0 9 0,0-5 0,0 6 0,0-5 0,0-6 0,0-5 0,0-8 0,-7-4 0,6 1 0,-6 4 0,7 7 0,0 5 0,0 0 0,0 0 0,0-1 0,0-3 0,0 3 0,0-7 0,0 2 0,0-7 0,0-1 0,0-3 0,0-1 0,0 1 0,0 0 0,0-1 0,0 1 0,0-1 0,0 1 0,0 3 0,-6 1 0,4 8 0,-4-4 0,6 8 0,-4-8 0,4 4 0,-4-4 0,4-1 0,0 1 0,0-4 0,0 2 0,0-2 0,0 3 0,0 1 0,0 0 0,0-1 0,0 1 0,0-1 0,0-3 0,0-1 0,0 0 0,0-2 0,0 5 0,0-5 0,0 5 0,0-5 0,0 2 0,0 0 0,0-3 0,4 7 0,-4-7 0,4 7 0,-4-3 0,0 0 0,3 3 0,-2-3 0,2 3 0,-3 1 0,3-1 0,-2 1 0,5-1 0,-5 1 0,2-1 0,1 1 0,-4-1 0,4 1 0,-1-1 0,-2 1 0,2 3 0,-3-2 0,0 7 0,0-8 0,0 4 0,0-4 0,3-1 0,-2-3 0,2 3 0,-3-7 0,0 3 0,0-3 0,0-1 0,0 1 0,0 3 0,0-3 0,0 4 0,0-5 0,0 4 0,0-2 0,0 5 0,3-2 0,-2 0 0,2 3 0,-3-3 0,0 3 0,0 1 0,0-4 0,0-1 0,0-4 0,0 1 0,0 2 0,0-1 0,0 1 0,0-3 0,0 1 0,0 7 0,0-2 0,0 7 0,0-1 0,0-2 0,0 3 0,0-1 0,0-6 0,0 6 0,0-10 0,0 2 0,0-4 0,0 1 0,0-1 0,0 1 0,0-1 0,0 1 0,0-1 0,0 4 0,0 1 0,0 4 0,0 3 0,0-2 0,0 7 0,0-8 0,0 4 0,0 0 0,0-4 0,0 4 0,0-4 0,0-1 0,0 5 0,4-4 0,-4 8 0,4-3 0,-4 4 0,0-5 0,0 0 0,0-4 0,0-5 0,0 1 0,0-5 0,0 1 0,0-1 0,0 1 0,2-4 0,2 3 0,2-3 0,0 1 0,1 2 0,-1-3 0,1 4 0,0 3 0,-1-3 0,-2 3 0,2-3 0,-2 0 0,0-1 0,1 1 0,-1-4 0,-1 3 0,3-5 0,-2 5 0,2-6 0,1 3 0,-4 0 0,3-2 0,-5 5 0,5-6 0,-3 6 0,4-5 0,-1 4 0,0-1 0,1 2 0,-1-3 0,0 0 0,0-3 0,1 3 0,-1-2 0,4 2 0,-2-1 0,2-1 0,-4 2 0,1-3 0,0 0 0,-1 0 0,0 0 0,1 0 0,-1 0 0,1 0 0,-1 0 0,1 0 0,-1 0 0,1 0 0,-1 0 0,1 0 0,-1 0 0,1 0 0,-1 0 0,0 0 0,1 0 0,-1 0 0,0 0 0,-2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39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1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1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24575,'13'0'0,"0"0"0,11 0 0,-7 0 0,6 0 0,-8 0 0,8 0 0,-6 0 0,11 0 0,-9 0 0,5 0 0,-4 0 0,3 0 0,-8 0 0,4 0 0,-8 0 0,3 0 0,-7 0 0,3 0 0,-3 0 0,-1 0 0,1 0 0,-1 0 0,0 0 0,1 0 0,-1 0 0,0 0 0,0 0 0,1-3 0,-1 3 0,0-3 0,0 3 0,-2 0 0,-2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3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24575,'22'0'0,"1"0"0,1 0 0,-1 0 0,1 0 0,0 0 0,0 0 0,0 0 0,0 0 0,-1 0 0,-3 0 0,3 0 0,-3 0 0,4 0 0,-5 0 0,4 0 0,-7 0 0,2 0 0,-7 0 0,0 0 0,-5 0 0,1 0 0,-1 0 0,0 0 0,0 0 0,1 0 0,-1 0 0,1 0 0,0 0 0,-1 0 0,1 0 0,-1 0 0,-2 0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5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24575,'21'0'0,"-2"0"0,3 0 0,-2 0 0,4 0 0,0 0 0,0 0 0,-5 0 0,4 0 0,-11 0 0,10 0 0,-10 0 0,3 0 0,-6 0 0,1 0 0,-2 0 0,2 0 0,0 0 0,-3 0 0,3 0 0,-3 0 0,0 0 0,-1 0 0,-2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6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24575,'23'0'0,"6"0"0,1 0 0,5 0 0,-1 0 0,-4 0 0,-1 0 0,-10 0 0,4 0 0,-11 0 0,3 0 0,-9 0 0,1 0 0,-1 0 0,-2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9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24575,'13'0'0,"10"0"0,-3 0 0,5 0 0,-2 0 0,-8 0 0,8 0 0,-7 0 0,3 0 0,-1 0 0,-6 0 0,10 0 0,-6 0 0,1 0 0,5 0 0,-10 0 0,6 0 0,-7 0 0,3 0 0,-7 0 0,3 0 0,-3 0 0,-1 0 0,-2 0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4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24575,'10'0'0,"2"0"0,-1 0 0,4 0 0,-4 0 0,2 0 0,-5 0 0,5 0 0,-2 0 0,4 0 0,-1 0 0,1 0 0,-1 0 0,1 0 0,-4 0 0,7 0 0,-10 0 0,10-7 0,-7 6 0,0-6 0,-1 7 0,-3 0 0,-1 0 0,1 0 0,-1 0 0,1 0 0,-1 0 0,0 0 0,0 0 0,0 0 0,1 0 0,-1 0 0,4 0 0,-2 0 0,5 0 0,-2 0 0,4 0 0,-4 0 0,-1 0 0,-4 0 0,1 0 0,0 0 0,-1 0 0,-2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ABFF-9817-92FE-218C-02EF04E5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625F6-61E7-C95D-0CB2-C66CFC00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6A6A-2F43-AE9B-5606-8C825309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1704-3D00-9DC3-07F7-3373084C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9DD0-AA95-06D7-426C-1280FF9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0AC8-51E9-2E85-B62D-ACDAEA6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22B4D-2D51-0DC8-8649-1E7B48C53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956C-8D19-A32C-F562-85506920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DE9B1-5C44-27AD-7D3B-7A13E6CC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5A5E-CE31-765A-0A80-FC38A0F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D491-82F7-4725-AC13-2F608D60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6C07-EB87-DDCA-B237-A21627CB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190D-EDE2-434B-FDC1-183289EA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7170-1D3C-B338-D586-77F62444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4F72-557C-635B-0290-4E822ADB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AD6E-F8D8-749F-9F53-761CBDEA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1E95-6C1C-958F-8A10-E8ADAC61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2902-A699-7334-9CC5-0F24C14F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31A6-42F7-8371-8B36-CF3471FA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BAFD-B445-D3F3-AA93-E63D7F65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AD7-A08E-AD64-1307-CCCE4306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AE7D-703C-F19A-2D31-428A7382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6B96-7044-0975-F7C6-3B1F5A7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BEB9-4245-6B03-A7DB-07056ED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4F90-C578-241E-A24C-0957089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85E3-B65E-6B95-5483-1674E76B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FA64-9504-8E6E-00C2-62326D1C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B79A-12D5-BE23-5DB3-5A438B7E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32CB-6CDA-3672-1F72-546E1C30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B57C-C97F-0FD8-CC23-1C71CE34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2DDE9-15BB-F3FC-C982-792A3987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2A6-D9EB-507E-0173-9E83FA71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652E3-EDCC-6F5A-41C4-DEBEC691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D0E0B-1401-0805-8142-6A0A681C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D1FA-98C9-73AE-F377-2029E521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B7E9A-555E-2D09-4E8B-AEADC8D19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D0C34-77A9-ACBE-5468-D406A0E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B2CFD-45A3-7207-6FF5-775621ED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B0907-8FB8-CEB0-F39A-C487F1C3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1812-D589-E407-3B10-2E1E3F87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25493-01D0-FE70-F87D-603494A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50694-BDB9-B9BE-88E8-201CCEBB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8A34-BD71-211D-16F5-D35FB37A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6316-9D1F-D0EB-0278-2FD0986E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409B2-12CF-2820-2FA6-FA4C0DC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EA92-A958-2461-C5AD-68347D90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D1C8-2B38-4939-EFA9-65CB5218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4621-F533-32F7-62D5-EFE4B4C3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DF06-C7F8-8B32-9F44-F6D33393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6FA4-1443-2BE4-E3D3-535E69D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DA38-0EAC-0318-AA74-1E3443EB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BE01-2A69-9B47-EAEB-B4F32163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89F1-F89A-B0EF-8ABB-A5CD159B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30030-BC8C-66CE-4005-DB6F82486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DE78-9F01-FEE1-4604-D619436AD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752D-D3F1-81DE-DFEC-FDB2DED6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F4C1-79DA-F41D-4D67-5DDF312E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EFC4F-7620-3C4C-6579-A0FCEEC2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888FF-F2A5-60B7-F350-E6EA9A45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C56D-7356-4084-E84E-C1D33F23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FD0F-70FB-D317-EE6A-E1FBC698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3899-E222-4147-BECF-BE0E769C33DC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1FBB-F7D3-97C5-3DAA-8B66FD44E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D463-A492-E12A-EB81-3BB3BD13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42" Type="http://schemas.openxmlformats.org/officeDocument/2006/relationships/customXml" Target="../ink/ink33.xml"/><Relationship Id="rId47" Type="http://schemas.openxmlformats.org/officeDocument/2006/relationships/customXml" Target="../ink/ink38.xml"/><Relationship Id="rId63" Type="http://schemas.openxmlformats.org/officeDocument/2006/relationships/customXml" Target="../ink/ink54.xml"/><Relationship Id="rId68" Type="http://schemas.openxmlformats.org/officeDocument/2006/relationships/customXml" Target="../ink/ink59.xml"/><Relationship Id="rId2" Type="http://schemas.openxmlformats.org/officeDocument/2006/relationships/image" Target="../media/image2.jpg"/><Relationship Id="rId16" Type="http://schemas.openxmlformats.org/officeDocument/2006/relationships/customXml" Target="../ink/ink8.xml"/><Relationship Id="rId29" Type="http://schemas.openxmlformats.org/officeDocument/2006/relationships/customXml" Target="../ink/ink21.xml"/><Relationship Id="rId11" Type="http://schemas.openxmlformats.org/officeDocument/2006/relationships/customXml" Target="../ink/ink5.xml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customXml" Target="../ink/ink28.xml"/><Relationship Id="rId40" Type="http://schemas.openxmlformats.org/officeDocument/2006/relationships/customXml" Target="../ink/ink31.xml"/><Relationship Id="rId45" Type="http://schemas.openxmlformats.org/officeDocument/2006/relationships/customXml" Target="../ink/ink36.xml"/><Relationship Id="rId53" Type="http://schemas.openxmlformats.org/officeDocument/2006/relationships/customXml" Target="../ink/ink44.xml"/><Relationship Id="rId58" Type="http://schemas.openxmlformats.org/officeDocument/2006/relationships/customXml" Target="../ink/ink49.xml"/><Relationship Id="rId66" Type="http://schemas.openxmlformats.org/officeDocument/2006/relationships/customXml" Target="../ink/ink57.xml"/><Relationship Id="rId5" Type="http://schemas.openxmlformats.org/officeDocument/2006/relationships/customXml" Target="../ink/ink2.xml"/><Relationship Id="rId61" Type="http://schemas.openxmlformats.org/officeDocument/2006/relationships/customXml" Target="../ink/ink52.xml"/><Relationship Id="rId19" Type="http://schemas.openxmlformats.org/officeDocument/2006/relationships/customXml" Target="../ink/ink11.xml"/><Relationship Id="rId14" Type="http://schemas.openxmlformats.org/officeDocument/2006/relationships/image" Target="../media/image8.png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6.xml"/><Relationship Id="rId43" Type="http://schemas.openxmlformats.org/officeDocument/2006/relationships/customXml" Target="../ink/ink34.xml"/><Relationship Id="rId48" Type="http://schemas.openxmlformats.org/officeDocument/2006/relationships/customXml" Target="../ink/ink39.xml"/><Relationship Id="rId56" Type="http://schemas.openxmlformats.org/officeDocument/2006/relationships/customXml" Target="../ink/ink47.xml"/><Relationship Id="rId64" Type="http://schemas.openxmlformats.org/officeDocument/2006/relationships/customXml" Target="../ink/ink55.xml"/><Relationship Id="rId69" Type="http://schemas.openxmlformats.org/officeDocument/2006/relationships/customXml" Target="../ink/ink60.xml"/><Relationship Id="rId8" Type="http://schemas.openxmlformats.org/officeDocument/2006/relationships/image" Target="../media/image5.png"/><Relationship Id="rId51" Type="http://schemas.openxmlformats.org/officeDocument/2006/relationships/customXml" Target="../ink/ink42.xml"/><Relationship Id="rId72" Type="http://schemas.openxmlformats.org/officeDocument/2006/relationships/customXml" Target="../ink/ink63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29.xml"/><Relationship Id="rId46" Type="http://schemas.openxmlformats.org/officeDocument/2006/relationships/customXml" Target="../ink/ink37.xml"/><Relationship Id="rId59" Type="http://schemas.openxmlformats.org/officeDocument/2006/relationships/customXml" Target="../ink/ink50.xml"/><Relationship Id="rId67" Type="http://schemas.openxmlformats.org/officeDocument/2006/relationships/customXml" Target="../ink/ink58.xml"/><Relationship Id="rId20" Type="http://schemas.openxmlformats.org/officeDocument/2006/relationships/customXml" Target="../ink/ink12.xml"/><Relationship Id="rId41" Type="http://schemas.openxmlformats.org/officeDocument/2006/relationships/customXml" Target="../ink/ink32.xml"/><Relationship Id="rId54" Type="http://schemas.openxmlformats.org/officeDocument/2006/relationships/customXml" Target="../ink/ink45.xml"/><Relationship Id="rId62" Type="http://schemas.openxmlformats.org/officeDocument/2006/relationships/customXml" Target="../ink/ink53.xml"/><Relationship Id="rId70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7.xml"/><Relationship Id="rId49" Type="http://schemas.openxmlformats.org/officeDocument/2006/relationships/customXml" Target="../ink/ink40.xml"/><Relationship Id="rId57" Type="http://schemas.openxmlformats.org/officeDocument/2006/relationships/customXml" Target="../ink/ink48.xml"/><Relationship Id="rId10" Type="http://schemas.openxmlformats.org/officeDocument/2006/relationships/image" Target="../media/image6.png"/><Relationship Id="rId31" Type="http://schemas.openxmlformats.org/officeDocument/2006/relationships/customXml" Target="../ink/ink23.xml"/><Relationship Id="rId44" Type="http://schemas.openxmlformats.org/officeDocument/2006/relationships/customXml" Target="../ink/ink35.xml"/><Relationship Id="rId52" Type="http://schemas.openxmlformats.org/officeDocument/2006/relationships/customXml" Target="../ink/ink43.xml"/><Relationship Id="rId60" Type="http://schemas.openxmlformats.org/officeDocument/2006/relationships/customXml" Target="../ink/ink51.xml"/><Relationship Id="rId65" Type="http://schemas.openxmlformats.org/officeDocument/2006/relationships/customXml" Target="../ink/ink56.xml"/><Relationship Id="rId73" Type="http://schemas.openxmlformats.org/officeDocument/2006/relationships/customXml" Target="../ink/ink64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39" Type="http://schemas.openxmlformats.org/officeDocument/2006/relationships/customXml" Target="../ink/ink30.xml"/><Relationship Id="rId34" Type="http://schemas.openxmlformats.org/officeDocument/2006/relationships/image" Target="../media/image9.png"/><Relationship Id="rId50" Type="http://schemas.openxmlformats.org/officeDocument/2006/relationships/customXml" Target="../ink/ink41.xml"/><Relationship Id="rId55" Type="http://schemas.openxmlformats.org/officeDocument/2006/relationships/customXml" Target="../ink/ink46.xml"/><Relationship Id="rId7" Type="http://schemas.openxmlformats.org/officeDocument/2006/relationships/customXml" Target="../ink/ink3.xml"/><Relationship Id="rId71" Type="http://schemas.openxmlformats.org/officeDocument/2006/relationships/customXml" Target="../ink/ink6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15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70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4.png"/><Relationship Id="rId24" Type="http://schemas.openxmlformats.org/officeDocument/2006/relationships/customXml" Target="../ink/ink76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18.png"/><Relationship Id="rId4" Type="http://schemas.openxmlformats.org/officeDocument/2006/relationships/customXml" Target="../ink/ink66.xml"/><Relationship Id="rId9" Type="http://schemas.openxmlformats.org/officeDocument/2006/relationships/image" Target="../media/image13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.xml"/><Relationship Id="rId21" Type="http://schemas.openxmlformats.org/officeDocument/2006/relationships/image" Target="../media/image33.png"/><Relationship Id="rId34" Type="http://schemas.openxmlformats.org/officeDocument/2006/relationships/image" Target="../media/image38.png"/><Relationship Id="rId42" Type="http://schemas.openxmlformats.org/officeDocument/2006/relationships/image" Target="../media/image42.png"/><Relationship Id="rId47" Type="http://schemas.openxmlformats.org/officeDocument/2006/relationships/customXml" Target="../ink/ink102.xml"/><Relationship Id="rId50" Type="http://schemas.openxmlformats.org/officeDocument/2006/relationships/image" Target="../media/image46.png"/><Relationship Id="rId55" Type="http://schemas.openxmlformats.org/officeDocument/2006/relationships/image" Target="../media/image49.png"/><Relationship Id="rId63" Type="http://schemas.openxmlformats.org/officeDocument/2006/relationships/customXml" Target="../ink/ink109.xml"/><Relationship Id="rId68" Type="http://schemas.openxmlformats.org/officeDocument/2006/relationships/image" Target="../media/image55.png"/><Relationship Id="rId2" Type="http://schemas.openxmlformats.org/officeDocument/2006/relationships/customXml" Target="../ink/ink79.xml"/><Relationship Id="rId16" Type="http://schemas.openxmlformats.org/officeDocument/2006/relationships/customXml" Target="../ink/ink85.xml"/><Relationship Id="rId29" Type="http://schemas.openxmlformats.org/officeDocument/2006/relationships/customXml" Target="../ink/ink92.xml"/><Relationship Id="rId11" Type="http://schemas.openxmlformats.org/officeDocument/2006/relationships/image" Target="../media/image28.png"/><Relationship Id="rId24" Type="http://schemas.openxmlformats.org/officeDocument/2006/relationships/customXml" Target="../ink/ink89.xml"/><Relationship Id="rId32" Type="http://schemas.openxmlformats.org/officeDocument/2006/relationships/image" Target="../media/image37.png"/><Relationship Id="rId37" Type="http://schemas.openxmlformats.org/officeDocument/2006/relationships/customXml" Target="../ink/ink97.xml"/><Relationship Id="rId40" Type="http://schemas.openxmlformats.org/officeDocument/2006/relationships/image" Target="../media/image41.png"/><Relationship Id="rId45" Type="http://schemas.openxmlformats.org/officeDocument/2006/relationships/customXml" Target="../ink/ink101.xml"/><Relationship Id="rId53" Type="http://schemas.openxmlformats.org/officeDocument/2006/relationships/image" Target="../media/image48.png"/><Relationship Id="rId58" Type="http://schemas.openxmlformats.org/officeDocument/2006/relationships/customXml" Target="../ink/ink107.xml"/><Relationship Id="rId66" Type="http://schemas.openxmlformats.org/officeDocument/2006/relationships/image" Target="../media/image54.png"/><Relationship Id="rId5" Type="http://schemas.openxmlformats.org/officeDocument/2006/relationships/image" Target="../media/image25.png"/><Relationship Id="rId61" Type="http://schemas.openxmlformats.org/officeDocument/2006/relationships/image" Target="../media/image52.png"/><Relationship Id="rId19" Type="http://schemas.openxmlformats.org/officeDocument/2006/relationships/image" Target="../media/image32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36.png"/><Relationship Id="rId30" Type="http://schemas.openxmlformats.org/officeDocument/2006/relationships/customXml" Target="../ink/ink93.xml"/><Relationship Id="rId35" Type="http://schemas.openxmlformats.org/officeDocument/2006/relationships/customXml" Target="../ink/ink96.xml"/><Relationship Id="rId43" Type="http://schemas.openxmlformats.org/officeDocument/2006/relationships/customXml" Target="../ink/ink100.xml"/><Relationship Id="rId48" Type="http://schemas.openxmlformats.org/officeDocument/2006/relationships/image" Target="../media/image45.png"/><Relationship Id="rId56" Type="http://schemas.openxmlformats.org/officeDocument/2006/relationships/customXml" Target="../ink/ink106.xml"/><Relationship Id="rId64" Type="http://schemas.openxmlformats.org/officeDocument/2006/relationships/image" Target="../media/image26.png"/><Relationship Id="rId69" Type="http://schemas.openxmlformats.org/officeDocument/2006/relationships/customXml" Target="../ink/ink112.xml"/><Relationship Id="rId51" Type="http://schemas.openxmlformats.org/officeDocument/2006/relationships/image" Target="../media/image47.png"/><Relationship Id="rId3" Type="http://schemas.openxmlformats.org/officeDocument/2006/relationships/image" Target="../media/image24.png"/><Relationship Id="rId12" Type="http://schemas.openxmlformats.org/officeDocument/2006/relationships/customXml" Target="../ink/ink83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customXml" Target="../ink/ink95.xml"/><Relationship Id="rId38" Type="http://schemas.openxmlformats.org/officeDocument/2006/relationships/image" Target="../media/image40.png"/><Relationship Id="rId46" Type="http://schemas.openxmlformats.org/officeDocument/2006/relationships/image" Target="../media/image44.png"/><Relationship Id="rId59" Type="http://schemas.openxmlformats.org/officeDocument/2006/relationships/image" Target="../media/image51.png"/><Relationship Id="rId67" Type="http://schemas.openxmlformats.org/officeDocument/2006/relationships/customXml" Target="../ink/ink111.xml"/><Relationship Id="rId20" Type="http://schemas.openxmlformats.org/officeDocument/2006/relationships/customXml" Target="../ink/ink87.xml"/><Relationship Id="rId41" Type="http://schemas.openxmlformats.org/officeDocument/2006/relationships/customXml" Target="../ink/ink99.xml"/><Relationship Id="rId54" Type="http://schemas.openxmlformats.org/officeDocument/2006/relationships/customXml" Target="../ink/ink105.xml"/><Relationship Id="rId62" Type="http://schemas.openxmlformats.org/officeDocument/2006/relationships/image" Target="../media/image53.png"/><Relationship Id="rId70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91.xml"/><Relationship Id="rId36" Type="http://schemas.openxmlformats.org/officeDocument/2006/relationships/image" Target="../media/image39.png"/><Relationship Id="rId49" Type="http://schemas.openxmlformats.org/officeDocument/2006/relationships/customXml" Target="../ink/ink103.xml"/><Relationship Id="rId57" Type="http://schemas.openxmlformats.org/officeDocument/2006/relationships/image" Target="../media/image50.png"/><Relationship Id="rId10" Type="http://schemas.openxmlformats.org/officeDocument/2006/relationships/customXml" Target="../ink/ink82.xml"/><Relationship Id="rId31" Type="http://schemas.openxmlformats.org/officeDocument/2006/relationships/customXml" Target="../ink/ink94.xml"/><Relationship Id="rId44" Type="http://schemas.openxmlformats.org/officeDocument/2006/relationships/image" Target="../media/image43.png"/><Relationship Id="rId52" Type="http://schemas.openxmlformats.org/officeDocument/2006/relationships/customXml" Target="../ink/ink104.xml"/><Relationship Id="rId60" Type="http://schemas.openxmlformats.org/officeDocument/2006/relationships/customXml" Target="../ink/ink108.xml"/><Relationship Id="rId65" Type="http://schemas.openxmlformats.org/officeDocument/2006/relationships/customXml" Target="../ink/ink110.xml"/><Relationship Id="rId4" Type="http://schemas.openxmlformats.org/officeDocument/2006/relationships/customXml" Target="../ink/ink80.xml"/><Relationship Id="rId9" Type="http://schemas.openxmlformats.org/officeDocument/2006/relationships/image" Target="../media/image27.png"/><Relationship Id="rId13" Type="http://schemas.openxmlformats.org/officeDocument/2006/relationships/image" Target="../media/image29.png"/><Relationship Id="rId18" Type="http://schemas.openxmlformats.org/officeDocument/2006/relationships/customXml" Target="../ink/ink86.xml"/><Relationship Id="rId39" Type="http://schemas.openxmlformats.org/officeDocument/2006/relationships/customXml" Target="../ink/ink9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7DDE1F-9E1E-6306-9AA5-25CEEA1E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4" r="54257" b="6912"/>
          <a:stretch/>
        </p:blipFill>
        <p:spPr>
          <a:xfrm>
            <a:off x="214993" y="626301"/>
            <a:ext cx="3555341" cy="384549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D076579-3150-C191-5E85-8F5DFBDB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6" b="86520"/>
          <a:stretch/>
        </p:blipFill>
        <p:spPr>
          <a:xfrm>
            <a:off x="3770334" y="293917"/>
            <a:ext cx="1200374" cy="59871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EBF5405-35B7-D75D-32C8-E9E375458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94450" r="36878" b="-655"/>
          <a:stretch/>
        </p:blipFill>
        <p:spPr>
          <a:xfrm>
            <a:off x="951978" y="4534422"/>
            <a:ext cx="2680570" cy="275573"/>
          </a:xfrm>
          <a:prstGeom prst="rect">
            <a:avLst/>
          </a:prstGeom>
        </p:spPr>
      </p:pic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2EAB7973-7E41-A5BF-C8AD-33C611CBD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6" t="13481" b="4704"/>
          <a:stretch/>
        </p:blipFill>
        <p:spPr>
          <a:xfrm>
            <a:off x="3770334" y="1295399"/>
            <a:ext cx="1200374" cy="3633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2BC471-F6E4-FE97-2E69-76E1F299A7DD}"/>
              </a:ext>
            </a:extLst>
          </p:cNvPr>
          <p:cNvSpPr txBox="1"/>
          <p:nvPr/>
        </p:nvSpPr>
        <p:spPr>
          <a:xfrm>
            <a:off x="3785128" y="89262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(months)</a:t>
            </a:r>
          </a:p>
        </p:txBody>
      </p:sp>
    </p:spTree>
    <p:extLst>
      <p:ext uri="{BB962C8B-B14F-4D97-AF65-F5344CB8AC3E}">
        <p14:creationId xmlns:p14="http://schemas.microsoft.com/office/powerpoint/2010/main" val="8419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CEF7DBF4-6008-2831-2A28-86EBFAFA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3" y="118972"/>
            <a:ext cx="3979698" cy="3519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3B0CE-5057-6858-04DE-5E9F9CF901D4}"/>
              </a:ext>
            </a:extLst>
          </p:cNvPr>
          <p:cNvSpPr txBox="1"/>
          <p:nvPr/>
        </p:nvSpPr>
        <p:spPr>
          <a:xfrm>
            <a:off x="6926893" y="2092565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Precision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877A-798F-88B2-F3E9-FA3C5FE88976}"/>
              </a:ext>
            </a:extLst>
          </p:cNvPr>
          <p:cNvSpPr txBox="1"/>
          <p:nvPr/>
        </p:nvSpPr>
        <p:spPr>
          <a:xfrm>
            <a:off x="9136170" y="2092565"/>
            <a:ext cx="146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DC50B-42F6-B1F2-C963-90E8EFA16666}"/>
              </a:ext>
            </a:extLst>
          </p:cNvPr>
          <p:cNvSpPr txBox="1"/>
          <p:nvPr/>
        </p:nvSpPr>
        <p:spPr>
          <a:xfrm rot="16200000">
            <a:off x="5847906" y="5252757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7FE68-4B4F-5CDC-3186-4EBEAA74F01C}"/>
              </a:ext>
            </a:extLst>
          </p:cNvPr>
          <p:cNvSpPr txBox="1"/>
          <p:nvPr/>
        </p:nvSpPr>
        <p:spPr>
          <a:xfrm rot="16200000">
            <a:off x="5825816" y="328532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Validity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EA1B2B-C9C3-7665-390A-330C6B5B88AA}"/>
              </a:ext>
            </a:extLst>
          </p:cNvPr>
          <p:cNvGrpSpPr/>
          <p:nvPr/>
        </p:nvGrpSpPr>
        <p:grpSpPr>
          <a:xfrm>
            <a:off x="6818687" y="2577729"/>
            <a:ext cx="1779120" cy="1755360"/>
            <a:chOff x="6818687" y="2577729"/>
            <a:chExt cx="1779120" cy="17553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90109B-ACFF-8C4E-9AAB-FF75E49EFF4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0CC19-3202-B84C-6D03-6CCF773AFF79}"/>
              </a:ext>
            </a:extLst>
          </p:cNvPr>
          <p:cNvGrpSpPr/>
          <p:nvPr/>
        </p:nvGrpSpPr>
        <p:grpSpPr>
          <a:xfrm>
            <a:off x="6846441" y="4601289"/>
            <a:ext cx="1779120" cy="1755360"/>
            <a:chOff x="6818687" y="2577729"/>
            <a:chExt cx="1779120" cy="17553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925029-C866-BF24-5D02-090DA92E66D0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119CA5-7687-1F7B-849D-E54B575F194F}"/>
              </a:ext>
            </a:extLst>
          </p:cNvPr>
          <p:cNvGrpSpPr/>
          <p:nvPr/>
        </p:nvGrpSpPr>
        <p:grpSpPr>
          <a:xfrm>
            <a:off x="9018529" y="2551320"/>
            <a:ext cx="1779120" cy="1755360"/>
            <a:chOff x="6818687" y="2577729"/>
            <a:chExt cx="1779120" cy="175536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02353D-23B9-CBE7-721D-5B982C9673B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C2FA66-EAC6-F6F6-908A-6808C61632DB}"/>
              </a:ext>
            </a:extLst>
          </p:cNvPr>
          <p:cNvGrpSpPr/>
          <p:nvPr/>
        </p:nvGrpSpPr>
        <p:grpSpPr>
          <a:xfrm>
            <a:off x="9046283" y="4574880"/>
            <a:ext cx="1779120" cy="1755360"/>
            <a:chOff x="6818687" y="2577729"/>
            <a:chExt cx="1779120" cy="17553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F34691-3CA6-5701-871A-37FD92BC1DEE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DF92083-15A7-4BDE-E520-9551DBE9318E}"/>
              </a:ext>
            </a:extLst>
          </p:cNvPr>
          <p:cNvGrpSpPr/>
          <p:nvPr/>
        </p:nvGrpSpPr>
        <p:grpSpPr>
          <a:xfrm>
            <a:off x="7552221" y="3329392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D53F5A-2188-7CFC-D2FD-E06127FE1693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D53F5A-2188-7CFC-D2FD-E06127FE169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39316D1-2228-4509-7587-BE2811125CD0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39316D1-2228-4509-7587-BE2811125C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2B4186-FE94-FDA1-19FD-24F8857FE549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2B4186-FE94-FDA1-19FD-24F8857FE5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56930C6-EAC4-330F-D663-F851A557FDDD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56930C6-EAC4-330F-D663-F851A557FDD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128EE4F-0B56-1B5C-4397-BCB38B6DA8CF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128EE4F-0B56-1B5C-4397-BCB38B6DA8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3FA2BA-510E-5366-A273-8B0294328A81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3FA2BA-510E-5366-A273-8B0294328A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6154F5-2C6F-CB94-74B8-4FEE121D9597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6154F5-2C6F-CB94-74B8-4FEE121D959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13DE11-B9DA-6FD3-62D0-84068AA038FC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13DE11-B9DA-6FD3-62D0-84068AA038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D8FD5B1-8281-1C3A-1F99-8D45A02E7A18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D8FD5B1-8281-1C3A-1F99-8D45A02E7A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7C4D0A3-9547-2A95-86B9-5051DE02ABBF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7C4D0A3-9547-2A95-86B9-5051DE02AB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2EEAFD-7B49-A60F-B5C3-F950C50F34FD}"/>
              </a:ext>
            </a:extLst>
          </p:cNvPr>
          <p:cNvGrpSpPr/>
          <p:nvPr/>
        </p:nvGrpSpPr>
        <p:grpSpPr>
          <a:xfrm>
            <a:off x="9522501" y="2989912"/>
            <a:ext cx="1056960" cy="853920"/>
            <a:chOff x="9522501" y="2989912"/>
            <a:chExt cx="105696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14:cNvPr>
                <p14:cNvContentPartPr/>
                <p14:nvPr/>
              </p14:nvContentPartPr>
              <p14:xfrm>
                <a:off x="9522501" y="2989912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86501" y="29539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DD88C4-E82D-D064-32ED-8D51E6B01480}"/>
              </a:ext>
            </a:extLst>
          </p:cNvPr>
          <p:cNvGrpSpPr/>
          <p:nvPr/>
        </p:nvGrpSpPr>
        <p:grpSpPr>
          <a:xfrm rot="4638546">
            <a:off x="9860070" y="4940903"/>
            <a:ext cx="1350500" cy="718920"/>
            <a:chOff x="9228961" y="3124912"/>
            <a:chExt cx="1350500" cy="71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14:cNvPr>
                <p14:cNvContentPartPr/>
                <p14:nvPr/>
              </p14:nvContentPartPr>
              <p14:xfrm>
                <a:off x="9228961" y="333927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92961" y="33032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9F20C67-65EB-D344-81F7-6A96BF41DBB8}"/>
              </a:ext>
            </a:extLst>
          </p:cNvPr>
          <p:cNvGrpSpPr/>
          <p:nvPr/>
        </p:nvGrpSpPr>
        <p:grpSpPr>
          <a:xfrm rot="19359013">
            <a:off x="8167834" y="5125028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0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0DF6F94-622A-47C4-E2C8-29144EBEAF02}"/>
              </a:ext>
            </a:extLst>
          </p:cNvPr>
          <p:cNvSpPr txBox="1"/>
          <p:nvPr/>
        </p:nvSpPr>
        <p:spPr>
          <a:xfrm>
            <a:off x="93588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Extremely good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8F96F-180A-C277-15A8-C1E74DC0D077}"/>
              </a:ext>
            </a:extLst>
          </p:cNvPr>
          <p:cNvSpPr txBox="1"/>
          <p:nvPr/>
        </p:nvSpPr>
        <p:spPr>
          <a:xfrm>
            <a:off x="79808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Moderately good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325A0-F1BE-6945-DF26-36CF8A1BA4CB}"/>
              </a:ext>
            </a:extLst>
          </p:cNvPr>
          <p:cNvSpPr txBox="1"/>
          <p:nvPr/>
        </p:nvSpPr>
        <p:spPr>
          <a:xfrm>
            <a:off x="660284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Slightly good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58A49-62B9-F699-0A81-1BBBCB9755E5}"/>
              </a:ext>
            </a:extLst>
          </p:cNvPr>
          <p:cNvSpPr txBox="1"/>
          <p:nvPr/>
        </p:nvSpPr>
        <p:spPr>
          <a:xfrm>
            <a:off x="5224824" y="409849"/>
            <a:ext cx="1371600" cy="92333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Neither good nor bad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0DCA2-9459-8559-CCF9-E365AB263976}"/>
              </a:ext>
            </a:extLst>
          </p:cNvPr>
          <p:cNvSpPr txBox="1"/>
          <p:nvPr/>
        </p:nvSpPr>
        <p:spPr>
          <a:xfrm>
            <a:off x="3846804" y="963847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Slightly bad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5ECC4B-910C-794A-1C6B-8BBB3AFF817D}"/>
              </a:ext>
            </a:extLst>
          </p:cNvPr>
          <p:cNvSpPr txBox="1"/>
          <p:nvPr/>
        </p:nvSpPr>
        <p:spPr>
          <a:xfrm>
            <a:off x="24687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Moderately bad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34331-C6C8-ABA3-5CA7-D75988F5BFCA}"/>
              </a:ext>
            </a:extLst>
          </p:cNvPr>
          <p:cNvSpPr txBox="1"/>
          <p:nvPr/>
        </p:nvSpPr>
        <p:spPr>
          <a:xfrm>
            <a:off x="10907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Extremely bad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76AC8E-8A98-15C9-0364-37244FD29622}"/>
              </a:ext>
            </a:extLst>
          </p:cNvPr>
          <p:cNvGrpSpPr/>
          <p:nvPr/>
        </p:nvGrpSpPr>
        <p:grpSpPr>
          <a:xfrm>
            <a:off x="1766736" y="1452096"/>
            <a:ext cx="8344800" cy="176040"/>
            <a:chOff x="1382688" y="5191992"/>
            <a:chExt cx="8344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14:cNvPr>
                <p14:cNvContentPartPr/>
                <p14:nvPr/>
              </p14:nvContentPartPr>
              <p14:xfrm>
                <a:off x="1382688" y="5248872"/>
                <a:ext cx="8344800" cy="11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048" y="5230872"/>
                  <a:ext cx="8380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14:cNvPr>
                <p14:cNvContentPartPr/>
                <p14:nvPr/>
              </p14:nvContentPartPr>
              <p14:xfrm>
                <a:off x="9724968" y="5191992"/>
                <a:ext cx="360" cy="17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07328" y="5174352"/>
                  <a:ext cx="360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14:cNvPr>
              <p14:cNvContentPartPr/>
              <p14:nvPr/>
            </p14:nvContentPartPr>
            <p14:xfrm>
              <a:off x="8679456" y="1467216"/>
              <a:ext cx="360" cy="189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1456" y="1449576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14:cNvPr>
              <p14:cNvContentPartPr/>
              <p14:nvPr/>
            </p14:nvContentPartPr>
            <p14:xfrm>
              <a:off x="7290576" y="1478376"/>
              <a:ext cx="360" cy="221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2936" y="1460376"/>
                <a:ext cx="36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14:cNvPr>
              <p14:cNvContentPartPr/>
              <p14:nvPr/>
            </p14:nvContentPartPr>
            <p14:xfrm>
              <a:off x="5918256" y="1447056"/>
              <a:ext cx="360" cy="235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0256" y="1429416"/>
                <a:ext cx="36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14:cNvPr>
              <p14:cNvContentPartPr/>
              <p14:nvPr/>
            </p14:nvContentPartPr>
            <p14:xfrm>
              <a:off x="4634496" y="1499616"/>
              <a:ext cx="2520" cy="22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6856" y="1481616"/>
                <a:ext cx="38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14:cNvPr>
              <p14:cNvContentPartPr/>
              <p14:nvPr/>
            </p14:nvContentPartPr>
            <p14:xfrm>
              <a:off x="3159936" y="1443096"/>
              <a:ext cx="360" cy="224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1936" y="1425096"/>
                <a:ext cx="36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14:cNvPr>
              <p14:cNvContentPartPr/>
              <p14:nvPr/>
            </p14:nvContentPartPr>
            <p14:xfrm>
              <a:off x="1768536" y="1446336"/>
              <a:ext cx="5400" cy="264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0896" y="1428696"/>
                <a:ext cx="41040" cy="3006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33C08B3-B999-8E75-ECC1-A6B4C417DF76}"/>
              </a:ext>
            </a:extLst>
          </p:cNvPr>
          <p:cNvSpPr txBox="1"/>
          <p:nvPr/>
        </p:nvSpPr>
        <p:spPr>
          <a:xfrm>
            <a:off x="797020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Always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2ECE7D-5010-2180-6B4B-52A93F755CE3}"/>
              </a:ext>
            </a:extLst>
          </p:cNvPr>
          <p:cNvSpPr txBox="1"/>
          <p:nvPr/>
        </p:nvSpPr>
        <p:spPr>
          <a:xfrm>
            <a:off x="6592188" y="2691359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Most of the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40C93A-DAD8-2C2A-6D2D-F03792594F35}"/>
              </a:ext>
            </a:extLst>
          </p:cNvPr>
          <p:cNvSpPr txBox="1"/>
          <p:nvPr/>
        </p:nvSpPr>
        <p:spPr>
          <a:xfrm>
            <a:off x="5214168" y="2691359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About half the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E89AA4-5E22-E361-7F67-CDA45759A016}"/>
              </a:ext>
            </a:extLst>
          </p:cNvPr>
          <p:cNvSpPr txBox="1"/>
          <p:nvPr/>
        </p:nvSpPr>
        <p:spPr>
          <a:xfrm>
            <a:off x="383614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Sometimes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3DD20-C0BE-F6BC-1BA9-8F4D598AB123}"/>
              </a:ext>
            </a:extLst>
          </p:cNvPr>
          <p:cNvSpPr txBox="1"/>
          <p:nvPr/>
        </p:nvSpPr>
        <p:spPr>
          <a:xfrm>
            <a:off x="245812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Never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14:cNvPr>
              <p14:cNvContentPartPr/>
              <p14:nvPr/>
            </p14:nvContentPartPr>
            <p14:xfrm>
              <a:off x="3170040" y="3574728"/>
              <a:ext cx="5486400" cy="79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2040" y="3556728"/>
                <a:ext cx="5522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14:cNvPr>
              <p14:cNvContentPartPr/>
              <p14:nvPr/>
            </p14:nvContentPartPr>
            <p14:xfrm>
              <a:off x="8693592" y="3481992"/>
              <a:ext cx="11160" cy="270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75592" y="3464352"/>
                <a:ext cx="468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14:cNvPr>
              <p14:cNvContentPartPr/>
              <p14:nvPr/>
            </p14:nvContentPartPr>
            <p14:xfrm>
              <a:off x="7301760" y="3501648"/>
              <a:ext cx="360" cy="231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3760" y="3484008"/>
                <a:ext cx="360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14:cNvPr>
              <p14:cNvContentPartPr/>
              <p14:nvPr/>
            </p14:nvContentPartPr>
            <p14:xfrm>
              <a:off x="5944560" y="3509208"/>
              <a:ext cx="360" cy="246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6560" y="3491568"/>
                <a:ext cx="360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14:cNvPr>
              <p14:cNvContentPartPr/>
              <p14:nvPr/>
            </p14:nvContentPartPr>
            <p14:xfrm>
              <a:off x="4611480" y="3556368"/>
              <a:ext cx="11520" cy="231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3840" y="3538728"/>
                <a:ext cx="471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14:cNvPr>
              <p14:cNvContentPartPr/>
              <p14:nvPr/>
            </p14:nvContentPartPr>
            <p14:xfrm>
              <a:off x="3156000" y="3450168"/>
              <a:ext cx="5760" cy="26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38360" y="3432528"/>
                <a:ext cx="41400" cy="2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1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14:cNvPr>
              <p14:cNvContentPartPr/>
              <p14:nvPr/>
            </p14:nvContentPartPr>
            <p14:xfrm>
              <a:off x="2739744" y="1967616"/>
              <a:ext cx="35280" cy="40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2104" y="1949616"/>
                <a:ext cx="70920" cy="40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14:cNvPr>
              <p14:cNvContentPartPr/>
              <p14:nvPr/>
            </p14:nvContentPartPr>
            <p14:xfrm>
              <a:off x="2232504" y="6017976"/>
              <a:ext cx="1051560" cy="23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4864" y="5999976"/>
                <a:ext cx="1087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14:cNvPr>
              <p14:cNvContentPartPr/>
              <p14:nvPr/>
            </p14:nvContentPartPr>
            <p14:xfrm>
              <a:off x="2664864" y="2059776"/>
              <a:ext cx="162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7224" y="2042136"/>
                <a:ext cx="198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14:cNvPr>
              <p14:cNvContentPartPr/>
              <p14:nvPr/>
            </p14:nvContentPartPr>
            <p14:xfrm>
              <a:off x="2664144" y="2695896"/>
              <a:ext cx="13104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6504" y="2677896"/>
                <a:ext cx="166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14:cNvPr>
              <p14:cNvContentPartPr/>
              <p14:nvPr/>
            </p14:nvContentPartPr>
            <p14:xfrm>
              <a:off x="2673504" y="2264256"/>
              <a:ext cx="1785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5504" y="2246256"/>
                <a:ext cx="214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14:cNvPr>
              <p14:cNvContentPartPr/>
              <p14:nvPr/>
            </p14:nvContentPartPr>
            <p14:xfrm>
              <a:off x="2675304" y="2201256"/>
              <a:ext cx="1897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57304" y="2183256"/>
                <a:ext cx="225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14:cNvPr>
              <p14:cNvContentPartPr/>
              <p14:nvPr/>
            </p14:nvContentPartPr>
            <p14:xfrm>
              <a:off x="2704464" y="2480256"/>
              <a:ext cx="1252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6824" y="2462256"/>
                <a:ext cx="160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14:cNvPr>
              <p14:cNvContentPartPr/>
              <p14:nvPr/>
            </p14:nvContentPartPr>
            <p14:xfrm>
              <a:off x="2318760" y="2356776"/>
              <a:ext cx="435240" cy="7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0760" y="2338776"/>
                <a:ext cx="47088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FE87F63-0570-30B4-081E-60582A4F3EEF}"/>
              </a:ext>
            </a:extLst>
          </p:cNvPr>
          <p:cNvSpPr txBox="1"/>
          <p:nvPr/>
        </p:nvSpPr>
        <p:spPr>
          <a:xfrm>
            <a:off x="531251" y="3695248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True 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156DB-5EB7-0AC5-6928-348B4FDB9D7F}"/>
              </a:ext>
            </a:extLst>
          </p:cNvPr>
          <p:cNvSpPr txBox="1"/>
          <p:nvPr/>
        </p:nvSpPr>
        <p:spPr>
          <a:xfrm>
            <a:off x="3296807" y="1644277"/>
            <a:ext cx="1668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deviation of individual measures (including measurement error)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65E975-A5E5-B63A-D13A-7B08D36DE63F}"/>
              </a:ext>
            </a:extLst>
          </p:cNvPr>
          <p:cNvSpPr txBox="1"/>
          <p:nvPr/>
        </p:nvSpPr>
        <p:spPr>
          <a:xfrm>
            <a:off x="615600" y="5694810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Zero point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14:cNvPr>
              <p14:cNvContentPartPr/>
              <p14:nvPr/>
            </p14:nvContentPartPr>
            <p14:xfrm>
              <a:off x="1698552" y="2342016"/>
              <a:ext cx="451440" cy="3643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0552" y="2324376"/>
                <a:ext cx="487080" cy="36788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8561685-B6DE-FE40-5CA6-8C3A24DB69E4}"/>
              </a:ext>
            </a:extLst>
          </p:cNvPr>
          <p:cNvSpPr txBox="1"/>
          <p:nvPr/>
        </p:nvSpPr>
        <p:spPr>
          <a:xfrm>
            <a:off x="1092419" y="1133825"/>
            <a:ext cx="371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Measuring reliability with a true zero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0EFCD7-63A6-5C60-CB77-E887AB761391}"/>
              </a:ext>
            </a:extLst>
          </p:cNvPr>
          <p:cNvGrpSpPr/>
          <p:nvPr/>
        </p:nvGrpSpPr>
        <p:grpSpPr>
          <a:xfrm>
            <a:off x="7983216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14:cNvPr>
              <p14:cNvContentPartPr/>
              <p14:nvPr/>
            </p14:nvContentPartPr>
            <p14:xfrm>
              <a:off x="8009856" y="4593241"/>
              <a:ext cx="179640" cy="127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91856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2D646D4-AAC3-8451-57FC-5D837AF206D3}"/>
              </a:ext>
            </a:extLst>
          </p:cNvPr>
          <p:cNvGrpSpPr/>
          <p:nvPr/>
        </p:nvGrpSpPr>
        <p:grpSpPr>
          <a:xfrm>
            <a:off x="10051404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14:cNvPr>
              <p14:cNvContentPartPr/>
              <p14:nvPr/>
            </p14:nvContentPartPr>
            <p14:xfrm>
              <a:off x="10078044" y="4593241"/>
              <a:ext cx="179640" cy="127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60044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14:cNvPr>
              <p14:cNvContentPartPr/>
              <p14:nvPr/>
            </p14:nvContentPartPr>
            <p14:xfrm>
              <a:off x="8008056" y="3189601"/>
              <a:ext cx="152640" cy="2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90056" y="3171961"/>
                <a:ext cx="188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14:cNvPr>
              <p14:cNvContentPartPr/>
              <p14:nvPr/>
            </p14:nvContentPartPr>
            <p14:xfrm>
              <a:off x="8002296" y="4218481"/>
              <a:ext cx="18144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84296" y="4200841"/>
                <a:ext cx="217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14:cNvPr>
              <p14:cNvContentPartPr/>
              <p14:nvPr/>
            </p14:nvContentPartPr>
            <p14:xfrm>
              <a:off x="8001576" y="3958921"/>
              <a:ext cx="12564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83936" y="3940921"/>
                <a:ext cx="16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14:cNvPr>
              <p14:cNvContentPartPr/>
              <p14:nvPr/>
            </p14:nvContentPartPr>
            <p14:xfrm>
              <a:off x="8015616" y="3544921"/>
              <a:ext cx="1101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97976" y="3527281"/>
                <a:ext cx="145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14:cNvPr>
              <p14:cNvContentPartPr/>
              <p14:nvPr/>
            </p14:nvContentPartPr>
            <p14:xfrm>
              <a:off x="7993296" y="3867481"/>
              <a:ext cx="135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75296" y="3849841"/>
                <a:ext cx="171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14:cNvPr>
              <p14:cNvContentPartPr/>
              <p14:nvPr/>
            </p14:nvContentPartPr>
            <p14:xfrm>
              <a:off x="10079856" y="3020041"/>
              <a:ext cx="160560" cy="5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61856" y="3002041"/>
                <a:ext cx="196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14:cNvPr>
              <p14:cNvContentPartPr/>
              <p14:nvPr/>
            </p14:nvContentPartPr>
            <p14:xfrm>
              <a:off x="10103976" y="3383281"/>
              <a:ext cx="10044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6336" y="3365281"/>
                <a:ext cx="13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14:cNvPr>
              <p14:cNvContentPartPr/>
              <p14:nvPr/>
            </p14:nvContentPartPr>
            <p14:xfrm>
              <a:off x="10089576" y="4226761"/>
              <a:ext cx="173520" cy="2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71936" y="4209121"/>
                <a:ext cx="209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14:cNvPr>
              <p14:cNvContentPartPr/>
              <p14:nvPr/>
            </p14:nvContentPartPr>
            <p14:xfrm>
              <a:off x="10091376" y="4089961"/>
              <a:ext cx="10872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73736" y="4071961"/>
                <a:ext cx="144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14:cNvPr>
              <p14:cNvContentPartPr/>
              <p14:nvPr/>
            </p14:nvContentPartPr>
            <p14:xfrm>
              <a:off x="10076616" y="3798001"/>
              <a:ext cx="15660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058976" y="3780361"/>
                <a:ext cx="1922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5722E24-7447-663B-2979-712B163CA191}"/>
              </a:ext>
            </a:extLst>
          </p:cNvPr>
          <p:cNvSpPr txBox="1"/>
          <p:nvPr/>
        </p:nvSpPr>
        <p:spPr>
          <a:xfrm>
            <a:off x="7045115" y="1632357"/>
            <a:ext cx="40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Measuring reliability without a true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/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blipFill>
                <a:blip r:embed="rId51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EECE928-1DE3-C4C3-CFC2-002B12899934}"/>
              </a:ext>
            </a:extLst>
          </p:cNvPr>
          <p:cNvSpPr txBox="1"/>
          <p:nvPr/>
        </p:nvSpPr>
        <p:spPr>
          <a:xfrm>
            <a:off x="7873593" y="2057378"/>
            <a:ext cx="243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tests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A38350-0160-EA79-FF72-275CC2B06F88}"/>
              </a:ext>
            </a:extLst>
          </p:cNvPr>
          <p:cNvGrpSpPr/>
          <p:nvPr/>
        </p:nvGrpSpPr>
        <p:grpSpPr>
          <a:xfrm>
            <a:off x="8256096" y="3074761"/>
            <a:ext cx="1601640" cy="469800"/>
            <a:chOff x="7552008" y="3251592"/>
            <a:chExt cx="160164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14:cNvPr>
                <p14:cNvContentPartPr/>
                <p14:nvPr/>
              </p14:nvContentPartPr>
              <p14:xfrm>
                <a:off x="7575408" y="3387312"/>
                <a:ext cx="1576440" cy="18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57768" y="3369672"/>
                  <a:ext cx="1612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14:cNvPr>
                <p14:cNvContentPartPr/>
                <p14:nvPr/>
              </p14:nvContentPartPr>
              <p14:xfrm>
                <a:off x="7552008" y="3251592"/>
                <a:ext cx="1601640" cy="469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34008" y="3233592"/>
                  <a:ext cx="1637280" cy="50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14:cNvPr>
              <p14:cNvContentPartPr/>
              <p14:nvPr/>
            </p14:nvContentPartPr>
            <p14:xfrm>
              <a:off x="8220096" y="3840121"/>
              <a:ext cx="1742400" cy="31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02456" y="3822121"/>
                <a:ext cx="17780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14:cNvPr>
              <p14:cNvContentPartPr/>
              <p14:nvPr/>
            </p14:nvContentPartPr>
            <p14:xfrm>
              <a:off x="8269776" y="3998881"/>
              <a:ext cx="1649520" cy="90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52136" y="3980881"/>
                <a:ext cx="1685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14:cNvPr>
              <p14:cNvContentPartPr/>
              <p14:nvPr/>
            </p14:nvContentPartPr>
            <p14:xfrm>
              <a:off x="8276256" y="4218841"/>
              <a:ext cx="1727640" cy="42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58256" y="4200841"/>
                <a:ext cx="1763280" cy="777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AC0C0DAC-8A6D-7B3C-AFB2-6D1542A91CD4}"/>
              </a:ext>
            </a:extLst>
          </p:cNvPr>
          <p:cNvSpPr txBox="1"/>
          <p:nvPr/>
        </p:nvSpPr>
        <p:spPr>
          <a:xfrm>
            <a:off x="6210923" y="2943911"/>
            <a:ext cx="1668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Individual measures (including measurement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/>
              <p:nvPr/>
            </p:nvSpPr>
            <p:spPr>
              <a:xfrm>
                <a:off x="7770748" y="4975774"/>
                <a:ext cx="2785443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Test-retest reliability: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48" y="4975774"/>
                <a:ext cx="2785443" cy="404213"/>
              </a:xfrm>
              <a:prstGeom prst="rect">
                <a:avLst/>
              </a:prstGeom>
              <a:blipFill>
                <a:blip r:embed="rId62"/>
                <a:stretch>
                  <a:fillRect l="-2273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7AA726CD-87F4-792C-F7E7-0F84C91BB1E9}"/>
              </a:ext>
            </a:extLst>
          </p:cNvPr>
          <p:cNvSpPr txBox="1"/>
          <p:nvPr/>
        </p:nvSpPr>
        <p:spPr>
          <a:xfrm>
            <a:off x="7839931" y="20568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CC8CF8-D52F-4AB2-0C90-1920CF18E31D}"/>
              </a:ext>
            </a:extLst>
          </p:cNvPr>
          <p:cNvSpPr txBox="1"/>
          <p:nvPr/>
        </p:nvSpPr>
        <p:spPr>
          <a:xfrm>
            <a:off x="9952483" y="20538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FB8FD5-3A43-A83F-223C-5D4C78FAE009}"/>
                  </a:ext>
                </a:extLst>
              </p14:cNvPr>
              <p14:cNvContentPartPr/>
              <p14:nvPr/>
            </p14:nvContentPartPr>
            <p14:xfrm>
              <a:off x="2992474" y="2277360"/>
              <a:ext cx="145800" cy="3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FB8FD5-3A43-A83F-223C-5D4C78FAE00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74474" y="2259720"/>
                <a:ext cx="181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3006C1-165A-50DA-A9B4-D1820C14C5AF}"/>
                  </a:ext>
                </a:extLst>
              </p14:cNvPr>
              <p14:cNvContentPartPr/>
              <p14:nvPr/>
            </p14:nvContentPartPr>
            <p14:xfrm>
              <a:off x="2989594" y="1841040"/>
              <a:ext cx="158760" cy="886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3006C1-165A-50DA-A9B4-D1820C14C5A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971594" y="1823040"/>
                <a:ext cx="19440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DFAE1CE-E6A0-8B65-C049-9C14C929CD46}"/>
                  </a:ext>
                </a:extLst>
              </p14:cNvPr>
              <p14:cNvContentPartPr/>
              <p14:nvPr/>
            </p14:nvContentPartPr>
            <p14:xfrm>
              <a:off x="3029914" y="2087280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DFAE1CE-E6A0-8B65-C049-9C14C929CD4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12274" y="2069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491670E-00CA-E009-6CDF-57EE7DD27187}"/>
                  </a:ext>
                </a:extLst>
              </p14:cNvPr>
              <p14:cNvContentPartPr/>
              <p14:nvPr/>
            </p14:nvContentPartPr>
            <p14:xfrm>
              <a:off x="3030437" y="2157411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491670E-00CA-E009-6CDF-57EE7DD2718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12797" y="21397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F3F55A2-B249-1B51-E405-544B4666C11D}"/>
                  </a:ext>
                </a:extLst>
              </p14:cNvPr>
              <p14:cNvContentPartPr/>
              <p14:nvPr/>
            </p14:nvContentPartPr>
            <p14:xfrm>
              <a:off x="3040157" y="2225811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F3F55A2-B249-1B51-E405-544B4666C1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22517" y="220781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14A885-CB98-C540-B58B-53B661A7A600}"/>
              </a:ext>
            </a:extLst>
          </p:cNvPr>
          <p:cNvCxnSpPr/>
          <p:nvPr/>
        </p:nvCxnSpPr>
        <p:spPr bwMode="auto">
          <a:xfrm>
            <a:off x="1927302" y="3673700"/>
            <a:ext cx="7924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133F33-924E-E942-B814-EE7360E0D1B6}"/>
              </a:ext>
            </a:extLst>
          </p:cNvPr>
          <p:cNvSpPr txBox="1"/>
          <p:nvPr/>
        </p:nvSpPr>
        <p:spPr>
          <a:xfrm>
            <a:off x="7162800" y="4140172"/>
            <a:ext cx="32989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open-ended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Greater information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Harder to analyze using quantitative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affected by other factors, e.g., task, language skill,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FAC5F-A52F-9E44-A97D-A96C17FEFE22}"/>
              </a:ext>
            </a:extLst>
          </p:cNvPr>
          <p:cNvSpPr txBox="1"/>
          <p:nvPr/>
        </p:nvSpPr>
        <p:spPr>
          <a:xfrm rot="16200000">
            <a:off x="598588" y="1938327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Speeded button press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D4683-2096-874C-A7D5-A550CF867BFD}"/>
              </a:ext>
            </a:extLst>
          </p:cNvPr>
          <p:cNvSpPr txBox="1"/>
          <p:nvPr/>
        </p:nvSpPr>
        <p:spPr>
          <a:xfrm rot="16200000">
            <a:off x="1875358" y="1925057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alternative forced choice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46B70-A7DA-E846-B6BC-0ADBB0E8C606}"/>
              </a:ext>
            </a:extLst>
          </p:cNvPr>
          <p:cNvSpPr txBox="1"/>
          <p:nvPr/>
        </p:nvSpPr>
        <p:spPr>
          <a:xfrm rot="16200000">
            <a:off x="3152127" y="1935962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Likert 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8252E-048F-D04E-8BF9-347974B10592}"/>
              </a:ext>
            </a:extLst>
          </p:cNvPr>
          <p:cNvSpPr txBox="1"/>
          <p:nvPr/>
        </p:nvSpPr>
        <p:spPr>
          <a:xfrm rot="16200000">
            <a:off x="4428896" y="1935961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Multi-AFC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E3437-8185-7C42-9062-727DBDF64429}"/>
              </a:ext>
            </a:extLst>
          </p:cNvPr>
          <p:cNvSpPr txBox="1"/>
          <p:nvPr/>
        </p:nvSpPr>
        <p:spPr>
          <a:xfrm rot="16200000">
            <a:off x="5705665" y="1925058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answer question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F7290-DC19-8A4E-972A-A6BBCA89BC38}"/>
              </a:ext>
            </a:extLst>
          </p:cNvPr>
          <p:cNvSpPr txBox="1"/>
          <p:nvPr/>
        </p:nvSpPr>
        <p:spPr>
          <a:xfrm rot="16200000">
            <a:off x="8397705" y="1790519"/>
            <a:ext cx="277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Interview, long-form written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4BC-4439-DD42-B6A2-3006E08B2ECA}"/>
              </a:ext>
            </a:extLst>
          </p:cNvPr>
          <p:cNvSpPr txBox="1"/>
          <p:nvPr/>
        </p:nvSpPr>
        <p:spPr>
          <a:xfrm>
            <a:off x="1615071" y="4136210"/>
            <a:ext cx="3298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constrained, fewer alternatives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 information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Easier to analyze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Easier to use with children, animals,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0C04D-74D4-AD6A-B3F5-40F399AAAE5B}"/>
              </a:ext>
            </a:extLst>
          </p:cNvPr>
          <p:cNvSpPr txBox="1"/>
          <p:nvPr/>
        </p:nvSpPr>
        <p:spPr>
          <a:xfrm rot="16200000">
            <a:off x="7058636" y="1786557"/>
            <a:ext cx="277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movements or gestures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C2A7E-5486-77AA-E2EE-6F27C66F585F}"/>
              </a:ext>
            </a:extLst>
          </p:cNvPr>
          <p:cNvSpPr txBox="1"/>
          <p:nvPr/>
        </p:nvSpPr>
        <p:spPr>
          <a:xfrm>
            <a:off x="4403260" y="3719111"/>
            <a:ext cx="338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Approximate measure complexity </a:t>
            </a:r>
          </a:p>
        </p:txBody>
      </p:sp>
    </p:spTree>
    <p:extLst>
      <p:ext uri="{BB962C8B-B14F-4D97-AF65-F5344CB8AC3E}">
        <p14:creationId xmlns:p14="http://schemas.microsoft.com/office/powerpoint/2010/main" val="19988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156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5</cp:revision>
  <dcterms:created xsi:type="dcterms:W3CDTF">2022-09-20T23:19:18Z</dcterms:created>
  <dcterms:modified xsi:type="dcterms:W3CDTF">2023-06-23T22:52:08Z</dcterms:modified>
</cp:coreProperties>
</file>