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6" r:id="rId5"/>
    <p:sldId id="258" r:id="rId6"/>
    <p:sldId id="259" r:id="rId7"/>
    <p:sldId id="271" r:id="rId8"/>
    <p:sldId id="260" r:id="rId9"/>
    <p:sldId id="272" r:id="rId10"/>
    <p:sldId id="273" r:id="rId11"/>
    <p:sldId id="274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ster Marc" initials="MM" lastIdx="1" clrIdx="0">
    <p:extLst>
      <p:ext uri="{19B8F6BF-5375-455C-9EA6-DF929625EA0E}">
        <p15:presenceInfo xmlns:p15="http://schemas.microsoft.com/office/powerpoint/2012/main" userId="S::mustm2@bfh.ch::be7af0a0-f65b-413d-8e79-9f85cda9f0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6B8EB8-214E-4534-9D0D-36D667EB711B}" v="19" dt="2020-06-09T09:21:21.170"/>
    <p1510:client id="{3E8DD08A-0330-4115-8CC4-D019B2DAFD15}" v="29" dt="2020-06-09T15:33:24.563"/>
    <p1510:client id="{4B2C0D1C-4148-4C8B-9B91-DB60FD87B492}" v="392" dt="2020-06-08T18:44:38.607"/>
    <p1510:client id="{A07F92AA-D048-4736-8F59-4775A5BD65F6}" v="14" dt="2020-06-09T15:37:55.551"/>
    <p1510:client id="{B8F7A54B-351A-48A4-B4F9-DC7441599E3E}" v="48" dt="2020-06-09T16:53:08.117"/>
    <p1510:client id="{BDA41997-2205-4F95-B5DA-98C3AF62E750}" v="59" dt="2020-06-09T16:37:05.047"/>
    <p1510:client id="{D5822EA3-C7C6-4629-9ABA-876DCDB1AC1D}" v="30" dt="2020-06-09T16:29:05.636"/>
    <p1510:client id="{DFD82578-FCEA-417A-B107-6358AD7BA6E9}" v="39" dt="2020-06-09T16:11:38.536"/>
    <p1510:client id="{E1BB30C5-8A90-42C5-AE78-3BC0BFF2B9CA}" v="14" dt="2020-06-08T21:22:01.482"/>
    <p1510:client id="{FBB93DD5-DB28-44A8-8892-7321FF82EDAF}" v="54" dt="2020-06-09T16:45:03.9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ter Marc" userId="S::mustm2@bfh.ch::be7af0a0-f65b-413d-8e79-9f85cda9f048" providerId="AD" clId="Web-{BDA41997-2205-4F95-B5DA-98C3AF62E750}"/>
    <pc:docChg chg="addSld modSld">
      <pc:chgData name="Muster Marc" userId="S::mustm2@bfh.ch::be7af0a0-f65b-413d-8e79-9f85cda9f048" providerId="AD" clId="Web-{BDA41997-2205-4F95-B5DA-98C3AF62E750}" dt="2020-06-09T16:37:05.047" v="56" actId="1076"/>
      <pc:docMkLst>
        <pc:docMk/>
      </pc:docMkLst>
      <pc:sldChg chg="addSp delSp modSp add replId">
        <pc:chgData name="Muster Marc" userId="S::mustm2@bfh.ch::be7af0a0-f65b-413d-8e79-9f85cda9f048" providerId="AD" clId="Web-{BDA41997-2205-4F95-B5DA-98C3AF62E750}" dt="2020-06-09T16:37:05.047" v="56" actId="1076"/>
        <pc:sldMkLst>
          <pc:docMk/>
          <pc:sldMk cId="1528953308" sldId="274"/>
        </pc:sldMkLst>
        <pc:spChg chg="mod">
          <ac:chgData name="Muster Marc" userId="S::mustm2@bfh.ch::be7af0a0-f65b-413d-8e79-9f85cda9f048" providerId="AD" clId="Web-{BDA41997-2205-4F95-B5DA-98C3AF62E750}" dt="2020-06-09T16:36:36.235" v="50" actId="20577"/>
          <ac:spMkLst>
            <pc:docMk/>
            <pc:sldMk cId="1528953308" sldId="274"/>
            <ac:spMk id="2" creationId="{BD199CA4-F8C1-41EB-8F47-2876888EC2F9}"/>
          </ac:spMkLst>
        </pc:spChg>
        <pc:picChg chg="add mod">
          <ac:chgData name="Muster Marc" userId="S::mustm2@bfh.ch::be7af0a0-f65b-413d-8e79-9f85cda9f048" providerId="AD" clId="Web-{BDA41997-2205-4F95-B5DA-98C3AF62E750}" dt="2020-06-09T16:37:05.047" v="56" actId="1076"/>
          <ac:picMkLst>
            <pc:docMk/>
            <pc:sldMk cId="1528953308" sldId="274"/>
            <ac:picMk id="3" creationId="{A5CD0827-0469-4591-8A3E-CF17E226C74A}"/>
          </ac:picMkLst>
        </pc:picChg>
        <pc:picChg chg="del">
          <ac:chgData name="Muster Marc" userId="S::mustm2@bfh.ch::be7af0a0-f65b-413d-8e79-9f85cda9f048" providerId="AD" clId="Web-{BDA41997-2205-4F95-B5DA-98C3AF62E750}" dt="2020-06-09T16:36:38.767" v="53"/>
          <ac:picMkLst>
            <pc:docMk/>
            <pc:sldMk cId="1528953308" sldId="274"/>
            <ac:picMk id="9" creationId="{A8C83B7D-65A0-421B-9572-C1306FE3B09F}"/>
          </ac:picMkLst>
        </pc:picChg>
      </pc:sldChg>
    </pc:docChg>
  </pc:docChgLst>
  <pc:docChgLst>
    <pc:chgData name="Schmidhalter Elias Johannes Calesanz" userId="S::schme11@bfh.ch::b85c265a-2101-44da-b4ee-dcf2bd2052db" providerId="AD" clId="Web-{26BB10D8-0961-FEE0-BB39-365C1F498B25}"/>
    <pc:docChg chg="modSld">
      <pc:chgData name="Schmidhalter Elias Johannes Calesanz" userId="S::schme11@bfh.ch::b85c265a-2101-44da-b4ee-dcf2bd2052db" providerId="AD" clId="Web-{26BB10D8-0961-FEE0-BB39-365C1F498B25}" dt="2020-03-30T14:33:23.526" v="2"/>
      <pc:docMkLst>
        <pc:docMk/>
      </pc:docMkLst>
      <pc:sldChg chg="modNotes">
        <pc:chgData name="Schmidhalter Elias Johannes Calesanz" userId="S::schme11@bfh.ch::b85c265a-2101-44da-b4ee-dcf2bd2052db" providerId="AD" clId="Web-{26BB10D8-0961-FEE0-BB39-365C1F498B25}" dt="2020-03-30T14:33:23.526" v="2"/>
        <pc:sldMkLst>
          <pc:docMk/>
          <pc:sldMk cId="1954899417" sldId="266"/>
        </pc:sldMkLst>
      </pc:sldChg>
    </pc:docChg>
  </pc:docChgLst>
  <pc:docChgLst>
    <pc:chgData name="Borter Timon" userId="S::bortt1@bfh.ch::1c4f6791-4f14-4770-8d2d-ffdc6aca6100" providerId="AD" clId="Web-{3E8DD08A-0330-4115-8CC4-D019B2DAFD15}"/>
    <pc:docChg chg="modSld">
      <pc:chgData name="Borter Timon" userId="S::bortt1@bfh.ch::1c4f6791-4f14-4770-8d2d-ffdc6aca6100" providerId="AD" clId="Web-{3E8DD08A-0330-4115-8CC4-D019B2DAFD15}" dt="2020-06-09T15:33:24.094" v="2"/>
      <pc:docMkLst>
        <pc:docMk/>
      </pc:docMkLst>
      <pc:sldChg chg="modSp">
        <pc:chgData name="Borter Timon" userId="S::bortt1@bfh.ch::1c4f6791-4f14-4770-8d2d-ffdc6aca6100" providerId="AD" clId="Web-{3E8DD08A-0330-4115-8CC4-D019B2DAFD15}" dt="2020-06-09T15:32:56.360" v="1"/>
        <pc:sldMkLst>
          <pc:docMk/>
          <pc:sldMk cId="370949603" sldId="259"/>
        </pc:sldMkLst>
        <pc:graphicFrameChg chg="modGraphic">
          <ac:chgData name="Borter Timon" userId="S::bortt1@bfh.ch::1c4f6791-4f14-4770-8d2d-ffdc6aca6100" providerId="AD" clId="Web-{3E8DD08A-0330-4115-8CC4-D019B2DAFD15}" dt="2020-06-09T15:32:56.360" v="1"/>
          <ac:graphicFrameMkLst>
            <pc:docMk/>
            <pc:sldMk cId="370949603" sldId="259"/>
            <ac:graphicFrameMk id="4" creationId="{CC9CA3C4-C5DE-41E6-8467-FA62A3AEB072}"/>
          </ac:graphicFrameMkLst>
        </pc:graphicFrameChg>
      </pc:sldChg>
      <pc:sldChg chg="modSp">
        <pc:chgData name="Borter Timon" userId="S::bortt1@bfh.ch::1c4f6791-4f14-4770-8d2d-ffdc6aca6100" providerId="AD" clId="Web-{3E8DD08A-0330-4115-8CC4-D019B2DAFD15}" dt="2020-06-09T15:33:24.094" v="2"/>
        <pc:sldMkLst>
          <pc:docMk/>
          <pc:sldMk cId="953105418" sldId="271"/>
        </pc:sldMkLst>
        <pc:graphicFrameChg chg="modGraphic">
          <ac:chgData name="Borter Timon" userId="S::bortt1@bfh.ch::1c4f6791-4f14-4770-8d2d-ffdc6aca6100" providerId="AD" clId="Web-{3E8DD08A-0330-4115-8CC4-D019B2DAFD15}" dt="2020-06-09T15:33:24.094" v="2"/>
          <ac:graphicFrameMkLst>
            <pc:docMk/>
            <pc:sldMk cId="953105418" sldId="271"/>
            <ac:graphicFrameMk id="4" creationId="{CC9CA3C4-C5DE-41E6-8467-FA62A3AEB072}"/>
          </ac:graphicFrameMkLst>
        </pc:graphicFrameChg>
      </pc:sldChg>
    </pc:docChg>
  </pc:docChgLst>
  <pc:docChgLst>
    <pc:chgData name="Muster Marc" userId="S::mustm2@bfh.ch::be7af0a0-f65b-413d-8e79-9f85cda9f048" providerId="AD" clId="Web-{6169B835-88F4-4E73-92EC-842CF3864619}"/>
    <pc:docChg chg="addSld modSld">
      <pc:chgData name="Muster Marc" userId="S::mustm2@bfh.ch::be7af0a0-f65b-413d-8e79-9f85cda9f048" providerId="AD" clId="Web-{6169B835-88F4-4E73-92EC-842CF3864619}" dt="2020-03-29T13:29:42.930" v="192" actId="14100"/>
      <pc:docMkLst>
        <pc:docMk/>
      </pc:docMkLst>
      <pc:sldChg chg="modSp">
        <pc:chgData name="Muster Marc" userId="S::mustm2@bfh.ch::be7af0a0-f65b-413d-8e79-9f85cda9f048" providerId="AD" clId="Web-{6169B835-88F4-4E73-92EC-842CF3864619}" dt="2020-03-29T13:29:42.930" v="192" actId="14100"/>
        <pc:sldMkLst>
          <pc:docMk/>
          <pc:sldMk cId="3358862933" sldId="262"/>
        </pc:sldMkLst>
        <pc:picChg chg="mod">
          <ac:chgData name="Muster Marc" userId="S::mustm2@bfh.ch::be7af0a0-f65b-413d-8e79-9f85cda9f048" providerId="AD" clId="Web-{6169B835-88F4-4E73-92EC-842CF3864619}" dt="2020-03-29T13:29:42.930" v="192" actId="14100"/>
          <ac:picMkLst>
            <pc:docMk/>
            <pc:sldMk cId="3358862933" sldId="262"/>
            <ac:picMk id="4" creationId="{0C8AEE12-253E-4B95-8733-07648E8F169B}"/>
          </ac:picMkLst>
        </pc:picChg>
      </pc:sldChg>
      <pc:sldChg chg="addSp delSp modSp">
        <pc:chgData name="Muster Marc" userId="S::mustm2@bfh.ch::be7af0a0-f65b-413d-8e79-9f85cda9f048" providerId="AD" clId="Web-{6169B835-88F4-4E73-92EC-842CF3864619}" dt="2020-03-29T13:28:43.461" v="129" actId="20577"/>
        <pc:sldMkLst>
          <pc:docMk/>
          <pc:sldMk cId="2476444739" sldId="263"/>
        </pc:sldMkLst>
        <pc:spChg chg="mod">
          <ac:chgData name="Muster Marc" userId="S::mustm2@bfh.ch::be7af0a0-f65b-413d-8e79-9f85cda9f048" providerId="AD" clId="Web-{6169B835-88F4-4E73-92EC-842CF3864619}" dt="2020-03-29T13:28:43.461" v="129" actId="20577"/>
          <ac:spMkLst>
            <pc:docMk/>
            <pc:sldMk cId="2476444739" sldId="263"/>
            <ac:spMk id="2" creationId="{963E665D-41D1-49DA-B37E-B397E3C339A3}"/>
          </ac:spMkLst>
        </pc:spChg>
        <pc:spChg chg="add del">
          <ac:chgData name="Muster Marc" userId="S::mustm2@bfh.ch::be7af0a0-f65b-413d-8e79-9f85cda9f048" providerId="AD" clId="Web-{6169B835-88F4-4E73-92EC-842CF3864619}" dt="2020-03-29T13:22:48.024" v="2"/>
          <ac:spMkLst>
            <pc:docMk/>
            <pc:sldMk cId="2476444739" sldId="263"/>
            <ac:spMk id="3" creationId="{20DD1B3A-0F07-4D79-946F-6A2B65B341CF}"/>
          </ac:spMkLst>
        </pc:spChg>
        <pc:picChg chg="add mod">
          <ac:chgData name="Muster Marc" userId="S::mustm2@bfh.ch::be7af0a0-f65b-413d-8e79-9f85cda9f048" providerId="AD" clId="Web-{6169B835-88F4-4E73-92EC-842CF3864619}" dt="2020-03-29T13:25:39.915" v="89" actId="1076"/>
          <ac:picMkLst>
            <pc:docMk/>
            <pc:sldMk cId="2476444739" sldId="263"/>
            <ac:picMk id="4" creationId="{B8F9D391-D561-4422-A6C1-BAECE5110BB3}"/>
          </ac:picMkLst>
        </pc:picChg>
        <pc:picChg chg="add del mod">
          <ac:chgData name="Muster Marc" userId="S::mustm2@bfh.ch::be7af0a0-f65b-413d-8e79-9f85cda9f048" providerId="AD" clId="Web-{6169B835-88F4-4E73-92EC-842CF3864619}" dt="2020-03-29T13:24:57.118" v="40"/>
          <ac:picMkLst>
            <pc:docMk/>
            <pc:sldMk cId="2476444739" sldId="263"/>
            <ac:picMk id="6" creationId="{06A7B329-82DA-4BAC-93D0-BA76158FFA7F}"/>
          </ac:picMkLst>
        </pc:picChg>
        <pc:picChg chg="add del mod">
          <ac:chgData name="Muster Marc" userId="S::mustm2@bfh.ch::be7af0a0-f65b-413d-8e79-9f85cda9f048" providerId="AD" clId="Web-{6169B835-88F4-4E73-92EC-842CF3864619}" dt="2020-03-29T13:24:57.712" v="41"/>
          <ac:picMkLst>
            <pc:docMk/>
            <pc:sldMk cId="2476444739" sldId="263"/>
            <ac:picMk id="8" creationId="{E7A554F8-DC09-409E-91E2-214AD088B6F0}"/>
          </ac:picMkLst>
        </pc:picChg>
      </pc:sldChg>
      <pc:sldChg chg="addSp delSp modSp add replId">
        <pc:chgData name="Muster Marc" userId="S::mustm2@bfh.ch::be7af0a0-f65b-413d-8e79-9f85cda9f048" providerId="AD" clId="Web-{6169B835-88F4-4E73-92EC-842CF3864619}" dt="2020-03-29T13:29:17.915" v="168" actId="1076"/>
        <pc:sldMkLst>
          <pc:docMk/>
          <pc:sldMk cId="1954899417" sldId="266"/>
        </pc:sldMkLst>
        <pc:spChg chg="mod">
          <ac:chgData name="Muster Marc" userId="S::mustm2@bfh.ch::be7af0a0-f65b-413d-8e79-9f85cda9f048" providerId="AD" clId="Web-{6169B835-88F4-4E73-92EC-842CF3864619}" dt="2020-03-29T13:28:50.868" v="162" actId="20577"/>
          <ac:spMkLst>
            <pc:docMk/>
            <pc:sldMk cId="1954899417" sldId="266"/>
            <ac:spMk id="2" creationId="{963E665D-41D1-49DA-B37E-B397E3C339A3}"/>
          </ac:spMkLst>
        </pc:spChg>
        <pc:picChg chg="add mod">
          <ac:chgData name="Muster Marc" userId="S::mustm2@bfh.ch::be7af0a0-f65b-413d-8e79-9f85cda9f048" providerId="AD" clId="Web-{6169B835-88F4-4E73-92EC-842CF3864619}" dt="2020-03-29T13:29:17.915" v="168" actId="1076"/>
          <ac:picMkLst>
            <pc:docMk/>
            <pc:sldMk cId="1954899417" sldId="266"/>
            <ac:picMk id="3" creationId="{413EE024-A0C9-4C9A-8266-BE12C2854610}"/>
          </ac:picMkLst>
        </pc:picChg>
        <pc:picChg chg="del mod">
          <ac:chgData name="Muster Marc" userId="S::mustm2@bfh.ch::be7af0a0-f65b-413d-8e79-9f85cda9f048" providerId="AD" clId="Web-{6169B835-88F4-4E73-92EC-842CF3864619}" dt="2020-03-29T13:29:09.149" v="164"/>
          <ac:picMkLst>
            <pc:docMk/>
            <pc:sldMk cId="1954899417" sldId="266"/>
            <ac:picMk id="4" creationId="{B8F9D391-D561-4422-A6C1-BAECE5110BB3}"/>
          </ac:picMkLst>
        </pc:picChg>
      </pc:sldChg>
      <pc:sldChg chg="addSp delSp modSp add replId">
        <pc:chgData name="Muster Marc" userId="S::mustm2@bfh.ch::be7af0a0-f65b-413d-8e79-9f85cda9f048" providerId="AD" clId="Web-{6169B835-88F4-4E73-92EC-842CF3864619}" dt="2020-03-29T13:29:27.024" v="189" actId="20577"/>
        <pc:sldMkLst>
          <pc:docMk/>
          <pc:sldMk cId="1153820032" sldId="267"/>
        </pc:sldMkLst>
        <pc:spChg chg="mod">
          <ac:chgData name="Muster Marc" userId="S::mustm2@bfh.ch::be7af0a0-f65b-413d-8e79-9f85cda9f048" providerId="AD" clId="Web-{6169B835-88F4-4E73-92EC-842CF3864619}" dt="2020-03-29T13:29:27.024" v="189" actId="20577"/>
          <ac:spMkLst>
            <pc:docMk/>
            <pc:sldMk cId="1153820032" sldId="267"/>
            <ac:spMk id="2" creationId="{963E665D-41D1-49DA-B37E-B397E3C339A3}"/>
          </ac:spMkLst>
        </pc:spChg>
        <pc:picChg chg="add mod">
          <ac:chgData name="Muster Marc" userId="S::mustm2@bfh.ch::be7af0a0-f65b-413d-8e79-9f85cda9f048" providerId="AD" clId="Web-{6169B835-88F4-4E73-92EC-842CF3864619}" dt="2020-03-29T13:28:29.477" v="128" actId="1076"/>
          <ac:picMkLst>
            <pc:docMk/>
            <pc:sldMk cId="1153820032" sldId="267"/>
            <ac:picMk id="3" creationId="{F684FCBF-27F5-42B9-A80E-DDFDDA77415A}"/>
          </ac:picMkLst>
        </pc:picChg>
        <pc:picChg chg="del mod">
          <ac:chgData name="Muster Marc" userId="S::mustm2@bfh.ch::be7af0a0-f65b-413d-8e79-9f85cda9f048" providerId="AD" clId="Web-{6169B835-88F4-4E73-92EC-842CF3864619}" dt="2020-03-29T13:28:11.883" v="122"/>
          <ac:picMkLst>
            <pc:docMk/>
            <pc:sldMk cId="1153820032" sldId="267"/>
            <ac:picMk id="4" creationId="{B8F9D391-D561-4422-A6C1-BAECE5110BB3}"/>
          </ac:picMkLst>
        </pc:picChg>
      </pc:sldChg>
    </pc:docChg>
  </pc:docChgLst>
  <pc:docChgLst>
    <pc:chgData name="Muster Marc" userId="S::mustm2@bfh.ch::be7af0a0-f65b-413d-8e79-9f85cda9f048" providerId="AD" clId="Web-{0B6B8EB8-214E-4534-9D0D-36D667EB711B}"/>
    <pc:docChg chg="modSld">
      <pc:chgData name="Muster Marc" userId="S::mustm2@bfh.ch::be7af0a0-f65b-413d-8e79-9f85cda9f048" providerId="AD" clId="Web-{0B6B8EB8-214E-4534-9D0D-36D667EB711B}" dt="2020-06-09T09:21:21.170" v="18" actId="1076"/>
      <pc:docMkLst>
        <pc:docMk/>
      </pc:docMkLst>
      <pc:sldChg chg="modSp">
        <pc:chgData name="Muster Marc" userId="S::mustm2@bfh.ch::be7af0a0-f65b-413d-8e79-9f85cda9f048" providerId="AD" clId="Web-{0B6B8EB8-214E-4534-9D0D-36D667EB711B}" dt="2020-06-09T09:21:21.170" v="18" actId="1076"/>
        <pc:sldMkLst>
          <pc:docMk/>
          <pc:sldMk cId="1491881305" sldId="272"/>
        </pc:sldMkLst>
        <pc:picChg chg="mod">
          <ac:chgData name="Muster Marc" userId="S::mustm2@bfh.ch::be7af0a0-f65b-413d-8e79-9f85cda9f048" providerId="AD" clId="Web-{0B6B8EB8-214E-4534-9D0D-36D667EB711B}" dt="2020-06-09T09:21:16.311" v="15" actId="14100"/>
          <ac:picMkLst>
            <pc:docMk/>
            <pc:sldMk cId="1491881305" sldId="272"/>
            <ac:picMk id="3" creationId="{7825BFB9-2A8A-48DC-B66E-7C657EA9FF01}"/>
          </ac:picMkLst>
        </pc:picChg>
        <pc:picChg chg="mod">
          <ac:chgData name="Muster Marc" userId="S::mustm2@bfh.ch::be7af0a0-f65b-413d-8e79-9f85cda9f048" providerId="AD" clId="Web-{0B6B8EB8-214E-4534-9D0D-36D667EB711B}" dt="2020-06-09T09:21:13.655" v="14" actId="14100"/>
          <ac:picMkLst>
            <pc:docMk/>
            <pc:sldMk cId="1491881305" sldId="272"/>
            <ac:picMk id="4" creationId="{0D000831-9D9E-4EEB-8D44-3F07CE920BD5}"/>
          </ac:picMkLst>
        </pc:picChg>
        <pc:picChg chg="mod">
          <ac:chgData name="Muster Marc" userId="S::mustm2@bfh.ch::be7af0a0-f65b-413d-8e79-9f85cda9f048" providerId="AD" clId="Web-{0B6B8EB8-214E-4534-9D0D-36D667EB711B}" dt="2020-06-09T09:21:10.420" v="12" actId="1076"/>
          <ac:picMkLst>
            <pc:docMk/>
            <pc:sldMk cId="1491881305" sldId="272"/>
            <ac:picMk id="5" creationId="{57F4DB2A-C5AA-4322-A2B3-60B9A7DEF7A1}"/>
          </ac:picMkLst>
        </pc:picChg>
        <pc:picChg chg="mod">
          <ac:chgData name="Muster Marc" userId="S::mustm2@bfh.ch::be7af0a0-f65b-413d-8e79-9f85cda9f048" providerId="AD" clId="Web-{0B6B8EB8-214E-4534-9D0D-36D667EB711B}" dt="2020-06-09T09:21:04.014" v="8" actId="14100"/>
          <ac:picMkLst>
            <pc:docMk/>
            <pc:sldMk cId="1491881305" sldId="272"/>
            <ac:picMk id="6" creationId="{8A141ED4-4626-4658-9032-68AFEA2E2657}"/>
          </ac:picMkLst>
        </pc:picChg>
        <pc:picChg chg="mod">
          <ac:chgData name="Muster Marc" userId="S::mustm2@bfh.ch::be7af0a0-f65b-413d-8e79-9f85cda9f048" providerId="AD" clId="Web-{0B6B8EB8-214E-4534-9D0D-36D667EB711B}" dt="2020-06-09T09:21:21.170" v="18" actId="1076"/>
          <ac:picMkLst>
            <pc:docMk/>
            <pc:sldMk cId="1491881305" sldId="272"/>
            <ac:picMk id="7" creationId="{4DA750ED-65C8-4E70-BA5D-312F0B2F9E33}"/>
          </ac:picMkLst>
        </pc:picChg>
        <pc:picChg chg="mod">
          <ac:chgData name="Muster Marc" userId="S::mustm2@bfh.ch::be7af0a0-f65b-413d-8e79-9f85cda9f048" providerId="AD" clId="Web-{0B6B8EB8-214E-4534-9D0D-36D667EB711B}" dt="2020-06-09T09:21:17.842" v="16" actId="1076"/>
          <ac:picMkLst>
            <pc:docMk/>
            <pc:sldMk cId="1491881305" sldId="272"/>
            <ac:picMk id="8" creationId="{332F191B-0169-4F60-ACE2-02C5AD356F2A}"/>
          </ac:picMkLst>
        </pc:picChg>
      </pc:sldChg>
    </pc:docChg>
  </pc:docChgLst>
  <pc:docChgLst>
    <pc:chgData name="Muster Marc" userId="S::mustm2@bfh.ch::be7af0a0-f65b-413d-8e79-9f85cda9f048" providerId="AD" clId="Web-{DFD82578-FCEA-417A-B107-6358AD7BA6E9}"/>
    <pc:docChg chg="modSld">
      <pc:chgData name="Muster Marc" userId="S::mustm2@bfh.ch::be7af0a0-f65b-413d-8e79-9f85cda9f048" providerId="AD" clId="Web-{DFD82578-FCEA-417A-B107-6358AD7BA6E9}" dt="2020-06-09T16:11:38.426" v="37" actId="20577"/>
      <pc:docMkLst>
        <pc:docMk/>
      </pc:docMkLst>
      <pc:sldChg chg="modSp">
        <pc:chgData name="Muster Marc" userId="S::mustm2@bfh.ch::be7af0a0-f65b-413d-8e79-9f85cda9f048" providerId="AD" clId="Web-{DFD82578-FCEA-417A-B107-6358AD7BA6E9}" dt="2020-06-09T16:11:38.411" v="36" actId="20577"/>
        <pc:sldMkLst>
          <pc:docMk/>
          <pc:sldMk cId="3358862933" sldId="262"/>
        </pc:sldMkLst>
        <pc:spChg chg="mod">
          <ac:chgData name="Muster Marc" userId="S::mustm2@bfh.ch::be7af0a0-f65b-413d-8e79-9f85cda9f048" providerId="AD" clId="Web-{DFD82578-FCEA-417A-B107-6358AD7BA6E9}" dt="2020-06-09T16:11:38.411" v="36" actId="20577"/>
          <ac:spMkLst>
            <pc:docMk/>
            <pc:sldMk cId="3358862933" sldId="262"/>
            <ac:spMk id="5" creationId="{067D5162-7E2C-4C88-932A-956E9C1D6694}"/>
          </ac:spMkLst>
        </pc:spChg>
      </pc:sldChg>
    </pc:docChg>
  </pc:docChgLst>
  <pc:docChgLst>
    <pc:chgData name="Schmidhalter Elias Johannes Calesanz" userId="S::schme11@bfh.ch::b85c265a-2101-44da-b4ee-dcf2bd2052db" providerId="AD" clId="Web-{9F3605E1-2138-4666-A59B-C77B5305D786}"/>
    <pc:docChg chg="addSld modSld">
      <pc:chgData name="Schmidhalter Elias Johannes Calesanz" userId="S::schme11@bfh.ch::b85c265a-2101-44da-b4ee-dcf2bd2052db" providerId="AD" clId="Web-{9F3605E1-2138-4666-A59B-C77B5305D786}" dt="2020-03-29T13:40:05.371" v="263" actId="20577"/>
      <pc:docMkLst>
        <pc:docMk/>
      </pc:docMkLst>
      <pc:sldChg chg="addSp delSp modSp new">
        <pc:chgData name="Schmidhalter Elias Johannes Calesanz" userId="S::schme11@bfh.ch::b85c265a-2101-44da-b4ee-dcf2bd2052db" providerId="AD" clId="Web-{9F3605E1-2138-4666-A59B-C77B5305D786}" dt="2020-03-29T13:40:05.371" v="262" actId="20577"/>
        <pc:sldMkLst>
          <pc:docMk/>
          <pc:sldMk cId="1619204809" sldId="268"/>
        </pc:sldMkLst>
        <pc:spChg chg="mod">
          <ac:chgData name="Schmidhalter Elias Johannes Calesanz" userId="S::schme11@bfh.ch::b85c265a-2101-44da-b4ee-dcf2bd2052db" providerId="AD" clId="Web-{9F3605E1-2138-4666-A59B-C77B5305D786}" dt="2020-03-29T13:36:26.573" v="18" actId="20577"/>
          <ac:spMkLst>
            <pc:docMk/>
            <pc:sldMk cId="1619204809" sldId="268"/>
            <ac:spMk id="2" creationId="{11E1EC82-A3BD-46B1-BD4E-77A0C0B8B9E0}"/>
          </ac:spMkLst>
        </pc:spChg>
        <pc:spChg chg="add del mod">
          <ac:chgData name="Schmidhalter Elias Johannes Calesanz" userId="S::schme11@bfh.ch::b85c265a-2101-44da-b4ee-dcf2bd2052db" providerId="AD" clId="Web-{9F3605E1-2138-4666-A59B-C77B5305D786}" dt="2020-03-29T13:40:05.371" v="262" actId="20577"/>
          <ac:spMkLst>
            <pc:docMk/>
            <pc:sldMk cId="1619204809" sldId="268"/>
            <ac:spMk id="3" creationId="{6089CB00-CAD8-47FC-9AA5-5F62D6F563EC}"/>
          </ac:spMkLst>
        </pc:spChg>
        <pc:graphicFrameChg chg="add del mod ord modGraphic">
          <ac:chgData name="Schmidhalter Elias Johannes Calesanz" userId="S::schme11@bfh.ch::b85c265a-2101-44da-b4ee-dcf2bd2052db" providerId="AD" clId="Web-{9F3605E1-2138-4666-A59B-C77B5305D786}" dt="2020-03-29T13:36:33.666" v="22"/>
          <ac:graphicFrameMkLst>
            <pc:docMk/>
            <pc:sldMk cId="1619204809" sldId="268"/>
            <ac:graphicFrameMk id="5" creationId="{0C24D5D9-BA79-42BD-9798-362B71C33F93}"/>
          </ac:graphicFrameMkLst>
        </pc:graphicFrameChg>
        <pc:graphicFrameChg chg="add del mod modGraphic">
          <ac:chgData name="Schmidhalter Elias Johannes Calesanz" userId="S::schme11@bfh.ch::b85c265a-2101-44da-b4ee-dcf2bd2052db" providerId="AD" clId="Web-{9F3605E1-2138-4666-A59B-C77B5305D786}" dt="2020-03-29T13:37:32.527" v="75"/>
          <ac:graphicFrameMkLst>
            <pc:docMk/>
            <pc:sldMk cId="1619204809" sldId="268"/>
            <ac:graphicFrameMk id="7" creationId="{C5343D44-F4E6-4779-BA24-CF8970B072F5}"/>
          </ac:graphicFrameMkLst>
        </pc:graphicFrameChg>
      </pc:sldChg>
    </pc:docChg>
  </pc:docChgLst>
  <pc:docChgLst>
    <pc:chgData name="Schmidhalter Elias Johannes Calesanz" userId="S::schme11@bfh.ch::b85c265a-2101-44da-b4ee-dcf2bd2052db" providerId="AD" clId="Web-{A5FC60E8-AE51-436B-AB93-C7CC4AAFF4E8}"/>
    <pc:docChg chg="modSld">
      <pc:chgData name="Schmidhalter Elias Johannes Calesanz" userId="S::schme11@bfh.ch::b85c265a-2101-44da-b4ee-dcf2bd2052db" providerId="AD" clId="Web-{A5FC60E8-AE51-436B-AB93-C7CC4AAFF4E8}" dt="2020-03-29T13:51:43.874" v="230"/>
      <pc:docMkLst>
        <pc:docMk/>
      </pc:docMkLst>
      <pc:sldChg chg="addSp delSp modSp mod setBg modNotes">
        <pc:chgData name="Schmidhalter Elias Johannes Calesanz" userId="S::schme11@bfh.ch::b85c265a-2101-44da-b4ee-dcf2bd2052db" providerId="AD" clId="Web-{A5FC60E8-AE51-436B-AB93-C7CC4AAFF4E8}" dt="2020-03-29T13:51:43.874" v="230"/>
        <pc:sldMkLst>
          <pc:docMk/>
          <pc:sldMk cId="1362760753" sldId="270"/>
        </pc:sldMkLst>
        <pc:spChg chg="mod">
          <ac:chgData name="Schmidhalter Elias Johannes Calesanz" userId="S::schme11@bfh.ch::b85c265a-2101-44da-b4ee-dcf2bd2052db" providerId="AD" clId="Web-{A5FC60E8-AE51-436B-AB93-C7CC4AAFF4E8}" dt="2020-03-29T13:48:45.984" v="1"/>
          <ac:spMkLst>
            <pc:docMk/>
            <pc:sldMk cId="1362760753" sldId="270"/>
            <ac:spMk id="2" creationId="{25848ADF-139C-436C-861D-41E9BADEC153}"/>
          </ac:spMkLst>
        </pc:spChg>
        <pc:spChg chg="del">
          <ac:chgData name="Schmidhalter Elias Johannes Calesanz" userId="S::schme11@bfh.ch::b85c265a-2101-44da-b4ee-dcf2bd2052db" providerId="AD" clId="Web-{A5FC60E8-AE51-436B-AB93-C7CC4AAFF4E8}" dt="2020-03-29T13:48:18.390" v="0"/>
          <ac:spMkLst>
            <pc:docMk/>
            <pc:sldMk cId="1362760753" sldId="270"/>
            <ac:spMk id="3" creationId="{B561AD5F-AFB5-4AE5-8BE8-2B8C78FDDC35}"/>
          </ac:spMkLst>
        </pc:spChg>
        <pc:spChg chg="add mod">
          <ac:chgData name="Schmidhalter Elias Johannes Calesanz" userId="S::schme11@bfh.ch::b85c265a-2101-44da-b4ee-dcf2bd2052db" providerId="AD" clId="Web-{A5FC60E8-AE51-436B-AB93-C7CC4AAFF4E8}" dt="2020-03-29T13:51:12.452" v="151" actId="20577"/>
          <ac:spMkLst>
            <pc:docMk/>
            <pc:sldMk cId="1362760753" sldId="270"/>
            <ac:spMk id="8" creationId="{6187542F-AC77-42DA-A307-6DC2578048CC}"/>
          </ac:spMkLst>
        </pc:spChg>
        <pc:picChg chg="add mod ord modCrop">
          <ac:chgData name="Schmidhalter Elias Johannes Calesanz" userId="S::schme11@bfh.ch::b85c265a-2101-44da-b4ee-dcf2bd2052db" providerId="AD" clId="Web-{A5FC60E8-AE51-436B-AB93-C7CC4AAFF4E8}" dt="2020-03-29T13:49:16.515" v="4"/>
          <ac:picMkLst>
            <pc:docMk/>
            <pc:sldMk cId="1362760753" sldId="270"/>
            <ac:picMk id="4" creationId="{FD2F54A2-FDB5-44C5-8ADE-0AE8E90F507F}"/>
          </ac:picMkLst>
        </pc:picChg>
      </pc:sldChg>
    </pc:docChg>
  </pc:docChgLst>
  <pc:docChgLst>
    <pc:chgData name="Muster Marc" userId="S::mustm2@bfh.ch::be7af0a0-f65b-413d-8e79-9f85cda9f048" providerId="AD" clId="Web-{6178905E-A5AA-41A4-A11D-F987A1988179}"/>
    <pc:docChg chg="delSld modSld">
      <pc:chgData name="Muster Marc" userId="S::mustm2@bfh.ch::be7af0a0-f65b-413d-8e79-9f85cda9f048" providerId="AD" clId="Web-{6178905E-A5AA-41A4-A11D-F987A1988179}" dt="2020-03-29T14:12:27.229" v="137"/>
      <pc:docMkLst>
        <pc:docMk/>
      </pc:docMkLst>
      <pc:sldChg chg="modSp">
        <pc:chgData name="Muster Marc" userId="S::mustm2@bfh.ch::be7af0a0-f65b-413d-8e79-9f85cda9f048" providerId="AD" clId="Web-{6178905E-A5AA-41A4-A11D-F987A1988179}" dt="2020-03-29T14:12:27.229" v="137"/>
        <pc:sldMkLst>
          <pc:docMk/>
          <pc:sldMk cId="3608817752" sldId="260"/>
        </pc:sldMkLst>
        <pc:graphicFrameChg chg="modGraphic">
          <ac:chgData name="Muster Marc" userId="S::mustm2@bfh.ch::be7af0a0-f65b-413d-8e79-9f85cda9f048" providerId="AD" clId="Web-{6178905E-A5AA-41A4-A11D-F987A1988179}" dt="2020-03-29T14:12:27.229" v="137"/>
          <ac:graphicFrameMkLst>
            <pc:docMk/>
            <pc:sldMk cId="3608817752" sldId="260"/>
            <ac:graphicFrameMk id="5" creationId="{FFF1FF2B-0ED7-4859-B027-0BBD1A23559D}"/>
          </ac:graphicFrameMkLst>
        </pc:graphicFrameChg>
      </pc:sldChg>
      <pc:sldChg chg="addSp delSp modSp">
        <pc:chgData name="Muster Marc" userId="S::mustm2@bfh.ch::be7af0a0-f65b-413d-8e79-9f85cda9f048" providerId="AD" clId="Web-{6178905E-A5AA-41A4-A11D-F987A1988179}" dt="2020-03-29T14:08:36.059" v="131" actId="1076"/>
        <pc:sldMkLst>
          <pc:docMk/>
          <pc:sldMk cId="2198132406" sldId="264"/>
        </pc:sldMkLst>
        <pc:spChg chg="mod">
          <ac:chgData name="Muster Marc" userId="S::mustm2@bfh.ch::be7af0a0-f65b-413d-8e79-9f85cda9f048" providerId="AD" clId="Web-{6178905E-A5AA-41A4-A11D-F987A1988179}" dt="2020-03-29T14:08:25.637" v="127" actId="20577"/>
          <ac:spMkLst>
            <pc:docMk/>
            <pc:sldMk cId="2198132406" sldId="264"/>
            <ac:spMk id="5" creationId="{4D9AC366-870E-4E3E-9620-04CD385E8440}"/>
          </ac:spMkLst>
        </pc:spChg>
        <pc:spChg chg="del">
          <ac:chgData name="Muster Marc" userId="S::mustm2@bfh.ch::be7af0a0-f65b-413d-8e79-9f85cda9f048" providerId="AD" clId="Web-{6178905E-A5AA-41A4-A11D-F987A1988179}" dt="2020-03-29T13:53:38.565" v="0"/>
          <ac:spMkLst>
            <pc:docMk/>
            <pc:sldMk cId="2198132406" sldId="264"/>
            <ac:spMk id="6" creationId="{656105FA-EE09-43B3-AE83-E0F6BA394306}"/>
          </ac:spMkLst>
        </pc:spChg>
        <pc:picChg chg="add mod">
          <ac:chgData name="Muster Marc" userId="S::mustm2@bfh.ch::be7af0a0-f65b-413d-8e79-9f85cda9f048" providerId="AD" clId="Web-{6178905E-A5AA-41A4-A11D-F987A1988179}" dt="2020-03-29T14:08:36.059" v="131" actId="1076"/>
          <ac:picMkLst>
            <pc:docMk/>
            <pc:sldMk cId="2198132406" sldId="264"/>
            <ac:picMk id="3" creationId="{4A379422-A413-4653-8A1C-A3244328132F}"/>
          </ac:picMkLst>
        </pc:picChg>
      </pc:sldChg>
      <pc:sldChg chg="del">
        <pc:chgData name="Muster Marc" userId="S::mustm2@bfh.ch::be7af0a0-f65b-413d-8e79-9f85cda9f048" providerId="AD" clId="Web-{6178905E-A5AA-41A4-A11D-F987A1988179}" dt="2020-03-29T14:09:49.980" v="135"/>
        <pc:sldMkLst>
          <pc:docMk/>
          <pc:sldMk cId="2953794281" sldId="265"/>
        </pc:sldMkLst>
      </pc:sldChg>
      <pc:sldChg chg="modSp">
        <pc:chgData name="Muster Marc" userId="S::mustm2@bfh.ch::be7af0a0-f65b-413d-8e79-9f85cda9f048" providerId="AD" clId="Web-{6178905E-A5AA-41A4-A11D-F987A1988179}" dt="2020-03-29T14:08:47.590" v="134" actId="1076"/>
        <pc:sldMkLst>
          <pc:docMk/>
          <pc:sldMk cId="1362760753" sldId="270"/>
        </pc:sldMkLst>
        <pc:picChg chg="mod">
          <ac:chgData name="Muster Marc" userId="S::mustm2@bfh.ch::be7af0a0-f65b-413d-8e79-9f85cda9f048" providerId="AD" clId="Web-{6178905E-A5AA-41A4-A11D-F987A1988179}" dt="2020-03-29T14:08:47.590" v="134" actId="1076"/>
          <ac:picMkLst>
            <pc:docMk/>
            <pc:sldMk cId="1362760753" sldId="270"/>
            <ac:picMk id="4" creationId="{FD2F54A2-FDB5-44C5-8ADE-0AE8E90F507F}"/>
          </ac:picMkLst>
        </pc:picChg>
      </pc:sldChg>
    </pc:docChg>
  </pc:docChgLst>
  <pc:docChgLst>
    <pc:chgData name="Schmidhalter Elias Johannes Calesanz" userId="S::schme11@bfh.ch::b85c265a-2101-44da-b4ee-dcf2bd2052db" providerId="AD" clId="Web-{D03110D4-7900-4CF4-A3A2-D220BC8DCA59}"/>
    <pc:docChg chg="modSld">
      <pc:chgData name="Schmidhalter Elias Johannes Calesanz" userId="S::schme11@bfh.ch::b85c265a-2101-44da-b4ee-dcf2bd2052db" providerId="AD" clId="Web-{D03110D4-7900-4CF4-A3A2-D220BC8DCA59}" dt="2020-03-29T13:14:33.119" v="0"/>
      <pc:docMkLst>
        <pc:docMk/>
      </pc:docMkLst>
      <pc:sldChg chg="mod modShow">
        <pc:chgData name="Schmidhalter Elias Johannes Calesanz" userId="S::schme11@bfh.ch::b85c265a-2101-44da-b4ee-dcf2bd2052db" providerId="AD" clId="Web-{D03110D4-7900-4CF4-A3A2-D220BC8DCA59}" dt="2020-03-29T13:14:33.119" v="0"/>
        <pc:sldMkLst>
          <pc:docMk/>
          <pc:sldMk cId="4008709421" sldId="261"/>
        </pc:sldMkLst>
      </pc:sldChg>
    </pc:docChg>
  </pc:docChgLst>
  <pc:docChgLst>
    <pc:chgData name="Muster Marc" userId="S::mustm2@bfh.ch::be7af0a0-f65b-413d-8e79-9f85cda9f048" providerId="AD" clId="Web-{E1BB30C5-8A90-42C5-AE78-3BC0BFF2B9CA}"/>
    <pc:docChg chg="modSld">
      <pc:chgData name="Muster Marc" userId="S::mustm2@bfh.ch::be7af0a0-f65b-413d-8e79-9f85cda9f048" providerId="AD" clId="Web-{E1BB30C5-8A90-42C5-AE78-3BC0BFF2B9CA}" dt="2020-06-08T21:22:01.482" v="11" actId="1076"/>
      <pc:docMkLst>
        <pc:docMk/>
      </pc:docMkLst>
      <pc:sldChg chg="addSp modSp">
        <pc:chgData name="Muster Marc" userId="S::mustm2@bfh.ch::be7af0a0-f65b-413d-8e79-9f85cda9f048" providerId="AD" clId="Web-{E1BB30C5-8A90-42C5-AE78-3BC0BFF2B9CA}" dt="2020-06-08T21:22:01.482" v="11" actId="1076"/>
        <pc:sldMkLst>
          <pc:docMk/>
          <pc:sldMk cId="1491881305" sldId="272"/>
        </pc:sldMkLst>
        <pc:picChg chg="mod">
          <ac:chgData name="Muster Marc" userId="S::mustm2@bfh.ch::be7af0a0-f65b-413d-8e79-9f85cda9f048" providerId="AD" clId="Web-{E1BB30C5-8A90-42C5-AE78-3BC0BFF2B9CA}" dt="2020-06-08T21:21:53.435" v="4" actId="1076"/>
          <ac:picMkLst>
            <pc:docMk/>
            <pc:sldMk cId="1491881305" sldId="272"/>
            <ac:picMk id="4" creationId="{0D000831-9D9E-4EEB-8D44-3F07CE920BD5}"/>
          </ac:picMkLst>
        </pc:picChg>
        <pc:picChg chg="add mod">
          <ac:chgData name="Muster Marc" userId="S::mustm2@bfh.ch::be7af0a0-f65b-413d-8e79-9f85cda9f048" providerId="AD" clId="Web-{E1BB30C5-8A90-42C5-AE78-3BC0BFF2B9CA}" dt="2020-06-08T21:21:55.810" v="7" actId="1076"/>
          <ac:picMkLst>
            <pc:docMk/>
            <pc:sldMk cId="1491881305" sldId="272"/>
            <ac:picMk id="5" creationId="{57F4DB2A-C5AA-4322-A2B3-60B9A7DEF7A1}"/>
          </ac:picMkLst>
        </pc:picChg>
        <pc:picChg chg="add mod">
          <ac:chgData name="Muster Marc" userId="S::mustm2@bfh.ch::be7af0a0-f65b-413d-8e79-9f85cda9f048" providerId="AD" clId="Web-{E1BB30C5-8A90-42C5-AE78-3BC0BFF2B9CA}" dt="2020-06-08T21:22:01.482" v="11" actId="1076"/>
          <ac:picMkLst>
            <pc:docMk/>
            <pc:sldMk cId="1491881305" sldId="272"/>
            <ac:picMk id="6" creationId="{8A141ED4-4626-4658-9032-68AFEA2E2657}"/>
          </ac:picMkLst>
        </pc:picChg>
        <pc:picChg chg="mod">
          <ac:chgData name="Muster Marc" userId="S::mustm2@bfh.ch::be7af0a0-f65b-413d-8e79-9f85cda9f048" providerId="AD" clId="Web-{E1BB30C5-8A90-42C5-AE78-3BC0BFF2B9CA}" dt="2020-06-08T21:21:55.169" v="6" actId="1076"/>
          <ac:picMkLst>
            <pc:docMk/>
            <pc:sldMk cId="1491881305" sldId="272"/>
            <ac:picMk id="7" creationId="{4DA750ED-65C8-4E70-BA5D-312F0B2F9E33}"/>
          </ac:picMkLst>
        </pc:picChg>
        <pc:picChg chg="mod">
          <ac:chgData name="Muster Marc" userId="S::mustm2@bfh.ch::be7af0a0-f65b-413d-8e79-9f85cda9f048" providerId="AD" clId="Web-{E1BB30C5-8A90-42C5-AE78-3BC0BFF2B9CA}" dt="2020-06-08T21:21:54.153" v="5" actId="1076"/>
          <ac:picMkLst>
            <pc:docMk/>
            <pc:sldMk cId="1491881305" sldId="272"/>
            <ac:picMk id="8" creationId="{332F191B-0169-4F60-ACE2-02C5AD356F2A}"/>
          </ac:picMkLst>
        </pc:picChg>
      </pc:sldChg>
    </pc:docChg>
  </pc:docChgLst>
  <pc:docChgLst>
    <pc:chgData name="Schmidhalter Elias Johannes Calesanz" userId="S::schme11@bfh.ch::b85c265a-2101-44da-b4ee-dcf2bd2052db" providerId="AD" clId="Web-{3C2673D2-3F54-4045-982D-18E69CFBA9FD}"/>
    <pc:docChg chg="modSld">
      <pc:chgData name="Schmidhalter Elias Johannes Calesanz" userId="S::schme11@bfh.ch::b85c265a-2101-44da-b4ee-dcf2bd2052db" providerId="AD" clId="Web-{3C2673D2-3F54-4045-982D-18E69CFBA9FD}" dt="2020-03-29T14:47:02.538" v="911"/>
      <pc:docMkLst>
        <pc:docMk/>
      </pc:docMkLst>
      <pc:sldChg chg="addSp delSp modSp mod setBg">
        <pc:chgData name="Schmidhalter Elias Johannes Calesanz" userId="S::schme11@bfh.ch::b85c265a-2101-44da-b4ee-dcf2bd2052db" providerId="AD" clId="Web-{3C2673D2-3F54-4045-982D-18E69CFBA9FD}" dt="2020-03-29T14:14:28.221" v="13" actId="20577"/>
        <pc:sldMkLst>
          <pc:docMk/>
          <pc:sldMk cId="3346595669" sldId="258"/>
        </pc:sldMkLst>
        <pc:spChg chg="mod">
          <ac:chgData name="Schmidhalter Elias Johannes Calesanz" userId="S::schme11@bfh.ch::b85c265a-2101-44da-b4ee-dcf2bd2052db" providerId="AD" clId="Web-{3C2673D2-3F54-4045-982D-18E69CFBA9FD}" dt="2020-03-29T14:10:44.175" v="5"/>
          <ac:spMkLst>
            <pc:docMk/>
            <pc:sldMk cId="3346595669" sldId="258"/>
            <ac:spMk id="2" creationId="{99AAE5EE-5B38-4914-BFBA-759F41DA1AF8}"/>
          </ac:spMkLst>
        </pc:spChg>
        <pc:spChg chg="add del">
          <ac:chgData name="Schmidhalter Elias Johannes Calesanz" userId="S::schme11@bfh.ch::b85c265a-2101-44da-b4ee-dcf2bd2052db" providerId="AD" clId="Web-{3C2673D2-3F54-4045-982D-18E69CFBA9FD}" dt="2020-03-29T14:10:44.175" v="5"/>
          <ac:spMkLst>
            <pc:docMk/>
            <pc:sldMk cId="3346595669" sldId="258"/>
            <ac:spMk id="3" creationId="{33395B08-5E18-43BE-BEDE-D9A89C91F9FF}"/>
          </ac:spMkLst>
        </pc:spChg>
        <pc:spChg chg="add del">
          <ac:chgData name="Schmidhalter Elias Johannes Calesanz" userId="S::schme11@bfh.ch::b85c265a-2101-44da-b4ee-dcf2bd2052db" providerId="AD" clId="Web-{3C2673D2-3F54-4045-982D-18E69CFBA9FD}" dt="2020-03-29T14:10:44.097" v="4"/>
          <ac:spMkLst>
            <pc:docMk/>
            <pc:sldMk cId="3346595669" sldId="258"/>
            <ac:spMk id="10" creationId="{F7422F06-6017-4361-8872-E0E2CEB20B48}"/>
          </ac:spMkLst>
        </pc:spChg>
        <pc:graphicFrameChg chg="add del">
          <ac:chgData name="Schmidhalter Elias Johannes Calesanz" userId="S::schme11@bfh.ch::b85c265a-2101-44da-b4ee-dcf2bd2052db" providerId="AD" clId="Web-{3C2673D2-3F54-4045-982D-18E69CFBA9FD}" dt="2020-03-29T14:10:36.737" v="2"/>
          <ac:graphicFrameMkLst>
            <pc:docMk/>
            <pc:sldMk cId="3346595669" sldId="258"/>
            <ac:graphicFrameMk id="5" creationId="{ED04C8C7-1726-41D4-8E32-02E2162D0AAD}"/>
          </ac:graphicFrameMkLst>
        </pc:graphicFrameChg>
        <pc:graphicFrameChg chg="add del">
          <ac:chgData name="Schmidhalter Elias Johannes Calesanz" userId="S::schme11@bfh.ch::b85c265a-2101-44da-b4ee-dcf2bd2052db" providerId="AD" clId="Web-{3C2673D2-3F54-4045-982D-18E69CFBA9FD}" dt="2020-03-29T14:10:44.097" v="4"/>
          <ac:graphicFrameMkLst>
            <pc:docMk/>
            <pc:sldMk cId="3346595669" sldId="258"/>
            <ac:graphicFrameMk id="6" creationId="{E4B243ED-5CE6-4626-AABC-6994F7DBA8E7}"/>
          </ac:graphicFrameMkLst>
        </pc:graphicFrameChg>
        <pc:graphicFrameChg chg="add mod modGraphic">
          <ac:chgData name="Schmidhalter Elias Johannes Calesanz" userId="S::schme11@bfh.ch::b85c265a-2101-44da-b4ee-dcf2bd2052db" providerId="AD" clId="Web-{3C2673D2-3F54-4045-982D-18E69CFBA9FD}" dt="2020-03-29T14:14:28.221" v="13" actId="20577"/>
          <ac:graphicFrameMkLst>
            <pc:docMk/>
            <pc:sldMk cId="3346595669" sldId="258"/>
            <ac:graphicFrameMk id="7" creationId="{ED04C8C7-1726-41D4-8E32-02E2162D0AAD}"/>
          </ac:graphicFrameMkLst>
        </pc:graphicFrameChg>
      </pc:sldChg>
      <pc:sldChg chg="addSp delSp modSp mod setBg">
        <pc:chgData name="Schmidhalter Elias Johannes Calesanz" userId="S::schme11@bfh.ch::b85c265a-2101-44da-b4ee-dcf2bd2052db" providerId="AD" clId="Web-{3C2673D2-3F54-4045-982D-18E69CFBA9FD}" dt="2020-03-29T14:16:10.313" v="33" actId="1076"/>
        <pc:sldMkLst>
          <pc:docMk/>
          <pc:sldMk cId="3608817752" sldId="260"/>
        </pc:sldMkLst>
        <pc:spChg chg="mod">
          <ac:chgData name="Schmidhalter Elias Johannes Calesanz" userId="S::schme11@bfh.ch::b85c265a-2101-44da-b4ee-dcf2bd2052db" providerId="AD" clId="Web-{3C2673D2-3F54-4045-982D-18E69CFBA9FD}" dt="2020-03-29T14:11:57.567" v="6"/>
          <ac:spMkLst>
            <pc:docMk/>
            <pc:sldMk cId="3608817752" sldId="260"/>
            <ac:spMk id="2" creationId="{BD199CA4-F8C1-41EB-8F47-2876888EC2F9}"/>
          </ac:spMkLst>
        </pc:spChg>
        <pc:spChg chg="del">
          <ac:chgData name="Schmidhalter Elias Johannes Calesanz" userId="S::schme11@bfh.ch::b85c265a-2101-44da-b4ee-dcf2bd2052db" providerId="AD" clId="Web-{3C2673D2-3F54-4045-982D-18E69CFBA9FD}" dt="2020-03-29T14:11:57.567" v="6"/>
          <ac:spMkLst>
            <pc:docMk/>
            <pc:sldMk cId="3608817752" sldId="260"/>
            <ac:spMk id="3" creationId="{CE29EAFA-3C2A-41A5-BD6F-61D66CD172DC}"/>
          </ac:spMkLst>
        </pc:spChg>
        <pc:graphicFrameChg chg="add mod modGraphic">
          <ac:chgData name="Schmidhalter Elias Johannes Calesanz" userId="S::schme11@bfh.ch::b85c265a-2101-44da-b4ee-dcf2bd2052db" providerId="AD" clId="Web-{3C2673D2-3F54-4045-982D-18E69CFBA9FD}" dt="2020-03-29T14:16:10.313" v="33" actId="1076"/>
          <ac:graphicFrameMkLst>
            <pc:docMk/>
            <pc:sldMk cId="3608817752" sldId="260"/>
            <ac:graphicFrameMk id="5" creationId="{FFF1FF2B-0ED7-4859-B027-0BBD1A23559D}"/>
          </ac:graphicFrameMkLst>
        </pc:graphicFrameChg>
      </pc:sldChg>
      <pc:sldChg chg="modNotes">
        <pc:chgData name="Schmidhalter Elias Johannes Calesanz" userId="S::schme11@bfh.ch::b85c265a-2101-44da-b4ee-dcf2bd2052db" providerId="AD" clId="Web-{3C2673D2-3F54-4045-982D-18E69CFBA9FD}" dt="2020-03-29T14:37:42.340" v="136"/>
        <pc:sldMkLst>
          <pc:docMk/>
          <pc:sldMk cId="2476444739" sldId="263"/>
        </pc:sldMkLst>
      </pc:sldChg>
      <pc:sldChg chg="modSp mod setBg modNotes">
        <pc:chgData name="Schmidhalter Elias Johannes Calesanz" userId="S::schme11@bfh.ch::b85c265a-2101-44da-b4ee-dcf2bd2052db" providerId="AD" clId="Web-{3C2673D2-3F54-4045-982D-18E69CFBA9FD}" dt="2020-03-29T14:40:31.635" v="542"/>
        <pc:sldMkLst>
          <pc:docMk/>
          <pc:sldMk cId="2198132406" sldId="264"/>
        </pc:sldMkLst>
        <pc:spChg chg="mod">
          <ac:chgData name="Schmidhalter Elias Johannes Calesanz" userId="S::schme11@bfh.ch::b85c265a-2101-44da-b4ee-dcf2bd2052db" providerId="AD" clId="Web-{3C2673D2-3F54-4045-982D-18E69CFBA9FD}" dt="2020-03-29T14:37:57.590" v="137"/>
          <ac:spMkLst>
            <pc:docMk/>
            <pc:sldMk cId="2198132406" sldId="264"/>
            <ac:spMk id="2" creationId="{25848ADF-139C-436C-861D-41E9BADEC153}"/>
          </ac:spMkLst>
        </pc:spChg>
        <pc:spChg chg="mod">
          <ac:chgData name="Schmidhalter Elias Johannes Calesanz" userId="S::schme11@bfh.ch::b85c265a-2101-44da-b4ee-dcf2bd2052db" providerId="AD" clId="Web-{3C2673D2-3F54-4045-982D-18E69CFBA9FD}" dt="2020-03-29T14:37:57.590" v="137"/>
          <ac:spMkLst>
            <pc:docMk/>
            <pc:sldMk cId="2198132406" sldId="264"/>
            <ac:spMk id="5" creationId="{4D9AC366-870E-4E3E-9620-04CD385E8440}"/>
          </ac:spMkLst>
        </pc:spChg>
        <pc:picChg chg="mod">
          <ac:chgData name="Schmidhalter Elias Johannes Calesanz" userId="S::schme11@bfh.ch::b85c265a-2101-44da-b4ee-dcf2bd2052db" providerId="AD" clId="Web-{3C2673D2-3F54-4045-982D-18E69CFBA9FD}" dt="2020-03-29T14:37:57.590" v="137"/>
          <ac:picMkLst>
            <pc:docMk/>
            <pc:sldMk cId="2198132406" sldId="264"/>
            <ac:picMk id="3" creationId="{4A379422-A413-4653-8A1C-A3244328132F}"/>
          </ac:picMkLst>
        </pc:picChg>
      </pc:sldChg>
      <pc:sldChg chg="modNotes">
        <pc:chgData name="Schmidhalter Elias Johannes Calesanz" userId="S::schme11@bfh.ch::b85c265a-2101-44da-b4ee-dcf2bd2052db" providerId="AD" clId="Web-{3C2673D2-3F54-4045-982D-18E69CFBA9FD}" dt="2020-03-29T14:42:53.429" v="696"/>
        <pc:sldMkLst>
          <pc:docMk/>
          <pc:sldMk cId="1954899417" sldId="266"/>
        </pc:sldMkLst>
      </pc:sldChg>
      <pc:sldChg chg="modNotes">
        <pc:chgData name="Schmidhalter Elias Johannes Calesanz" userId="S::schme11@bfh.ch::b85c265a-2101-44da-b4ee-dcf2bd2052db" providerId="AD" clId="Web-{3C2673D2-3F54-4045-982D-18E69CFBA9FD}" dt="2020-03-29T14:47:02.538" v="911"/>
        <pc:sldMkLst>
          <pc:docMk/>
          <pc:sldMk cId="1153820032" sldId="267"/>
        </pc:sldMkLst>
      </pc:sldChg>
      <pc:sldChg chg="addSp delSp modSp modNotes">
        <pc:chgData name="Schmidhalter Elias Johannes Calesanz" userId="S::schme11@bfh.ch::b85c265a-2101-44da-b4ee-dcf2bd2052db" providerId="AD" clId="Web-{3C2673D2-3F54-4045-982D-18E69CFBA9FD}" dt="2020-03-29T14:43:33.101" v="765"/>
        <pc:sldMkLst>
          <pc:docMk/>
          <pc:sldMk cId="2448509250" sldId="269"/>
        </pc:sldMkLst>
        <pc:spChg chg="del">
          <ac:chgData name="Schmidhalter Elias Johannes Calesanz" userId="S::schme11@bfh.ch::b85c265a-2101-44da-b4ee-dcf2bd2052db" providerId="AD" clId="Web-{3C2673D2-3F54-4045-982D-18E69CFBA9FD}" dt="2020-03-29T13:57:43.405" v="0"/>
          <ac:spMkLst>
            <pc:docMk/>
            <pc:sldMk cId="2448509250" sldId="269"/>
            <ac:spMk id="3" creationId="{B561AD5F-AFB5-4AE5-8BE8-2B8C78FDDC35}"/>
          </ac:spMkLst>
        </pc:spChg>
        <pc:picChg chg="add mod ord">
          <ac:chgData name="Schmidhalter Elias Johannes Calesanz" userId="S::schme11@bfh.ch::b85c265a-2101-44da-b4ee-dcf2bd2052db" providerId="AD" clId="Web-{3C2673D2-3F54-4045-982D-18E69CFBA9FD}" dt="2020-03-29T13:57:43.405" v="0"/>
          <ac:picMkLst>
            <pc:docMk/>
            <pc:sldMk cId="2448509250" sldId="269"/>
            <ac:picMk id="4" creationId="{C103BBED-C9B7-49DA-808E-86A5654AD6D0}"/>
          </ac:picMkLst>
        </pc:picChg>
      </pc:sldChg>
      <pc:sldChg chg="modNotes">
        <pc:chgData name="Schmidhalter Elias Johannes Calesanz" userId="S::schme11@bfh.ch::b85c265a-2101-44da-b4ee-dcf2bd2052db" providerId="AD" clId="Web-{3C2673D2-3F54-4045-982D-18E69CFBA9FD}" dt="2020-03-29T14:46:18.973" v="868"/>
        <pc:sldMkLst>
          <pc:docMk/>
          <pc:sldMk cId="1362760753" sldId="270"/>
        </pc:sldMkLst>
      </pc:sldChg>
    </pc:docChg>
  </pc:docChgLst>
  <pc:docChgLst>
    <pc:chgData name="Muster Marc" userId="S::mustm2@bfh.ch::be7af0a0-f65b-413d-8e79-9f85cda9f048" providerId="AD" clId="Web-{504C3D39-D834-4931-87CB-B16D8A74F476}"/>
    <pc:docChg chg="modSld">
      <pc:chgData name="Muster Marc" userId="S::mustm2@bfh.ch::be7af0a0-f65b-413d-8e79-9f85cda9f048" providerId="AD" clId="Web-{504C3D39-D834-4931-87CB-B16D8A74F476}" dt="2020-03-29T13:37:17.076" v="23" actId="20577"/>
      <pc:docMkLst>
        <pc:docMk/>
      </pc:docMkLst>
      <pc:sldChg chg="addSp delSp modSp">
        <pc:chgData name="Muster Marc" userId="S::mustm2@bfh.ch::be7af0a0-f65b-413d-8e79-9f85cda9f048" providerId="AD" clId="Web-{504C3D39-D834-4931-87CB-B16D8A74F476}" dt="2020-03-29T13:37:17.076" v="22" actId="20577"/>
        <pc:sldMkLst>
          <pc:docMk/>
          <pc:sldMk cId="3358862933" sldId="262"/>
        </pc:sldMkLst>
        <pc:spChg chg="mod">
          <ac:chgData name="Muster Marc" userId="S::mustm2@bfh.ch::be7af0a0-f65b-413d-8e79-9f85cda9f048" providerId="AD" clId="Web-{504C3D39-D834-4931-87CB-B16D8A74F476}" dt="2020-03-29T13:37:17.076" v="22" actId="20577"/>
          <ac:spMkLst>
            <pc:docMk/>
            <pc:sldMk cId="3358862933" sldId="262"/>
            <ac:spMk id="5" creationId="{067D5162-7E2C-4C88-932A-956E9C1D6694}"/>
          </ac:spMkLst>
        </pc:spChg>
        <pc:spChg chg="add del mod">
          <ac:chgData name="Muster Marc" userId="S::mustm2@bfh.ch::be7af0a0-f65b-413d-8e79-9f85cda9f048" providerId="AD" clId="Web-{504C3D39-D834-4931-87CB-B16D8A74F476}" dt="2020-03-29T13:36:42.418" v="14"/>
          <ac:spMkLst>
            <pc:docMk/>
            <pc:sldMk cId="3358862933" sldId="262"/>
            <ac:spMk id="6" creationId="{D6A0765F-AC79-4015-B061-BCDA1B99E886}"/>
          </ac:spMkLst>
        </pc:spChg>
        <pc:graphicFrameChg chg="add del mod">
          <ac:chgData name="Muster Marc" userId="S::mustm2@bfh.ch::be7af0a0-f65b-413d-8e79-9f85cda9f048" providerId="AD" clId="Web-{504C3D39-D834-4931-87CB-B16D8A74F476}" dt="2020-03-29T13:36:42.433" v="15"/>
          <ac:graphicFrameMkLst>
            <pc:docMk/>
            <pc:sldMk cId="3358862933" sldId="262"/>
            <ac:graphicFrameMk id="4" creationId="{3F6BC0E7-5452-402A-B16F-CC6F62A95A03}"/>
          </ac:graphicFrameMkLst>
        </pc:graphicFrameChg>
      </pc:sldChg>
    </pc:docChg>
  </pc:docChgLst>
  <pc:docChgLst>
    <pc:chgData name="Muster Marc" userId="S::mustm2@bfh.ch::be7af0a0-f65b-413d-8e79-9f85cda9f048" providerId="AD" clId="Web-{85EF35A9-4FBB-4C31-9468-F7B1A313862D}"/>
    <pc:docChg chg="modSld">
      <pc:chgData name="Muster Marc" userId="S::mustm2@bfh.ch::be7af0a0-f65b-413d-8e79-9f85cda9f048" providerId="AD" clId="Web-{85EF35A9-4FBB-4C31-9468-F7B1A313862D}" dt="2020-03-29T13:33:01.302" v="43" actId="20577"/>
      <pc:docMkLst>
        <pc:docMk/>
      </pc:docMkLst>
      <pc:sldChg chg="modSp">
        <pc:chgData name="Muster Marc" userId="S::mustm2@bfh.ch::be7af0a0-f65b-413d-8e79-9f85cda9f048" providerId="AD" clId="Web-{85EF35A9-4FBB-4C31-9468-F7B1A313862D}" dt="2020-03-29T13:33:01.287" v="42" actId="20577"/>
        <pc:sldMkLst>
          <pc:docMk/>
          <pc:sldMk cId="3358862933" sldId="262"/>
        </pc:sldMkLst>
        <pc:spChg chg="mod">
          <ac:chgData name="Muster Marc" userId="S::mustm2@bfh.ch::be7af0a0-f65b-413d-8e79-9f85cda9f048" providerId="AD" clId="Web-{85EF35A9-4FBB-4C31-9468-F7B1A313862D}" dt="2020-03-29T13:33:01.287" v="42" actId="20577"/>
          <ac:spMkLst>
            <pc:docMk/>
            <pc:sldMk cId="3358862933" sldId="262"/>
            <ac:spMk id="5" creationId="{067D5162-7E2C-4C88-932A-956E9C1D6694}"/>
          </ac:spMkLst>
        </pc:spChg>
      </pc:sldChg>
    </pc:docChg>
  </pc:docChgLst>
  <pc:docChgLst>
    <pc:chgData name="Muster Marc" userId="S::mustm2@bfh.ch::be7af0a0-f65b-413d-8e79-9f85cda9f048" providerId="AD" clId="Web-{23F24551-A36D-494E-BE23-999F92933B80}"/>
    <pc:docChg chg="modSld">
      <pc:chgData name="Muster Marc" userId="S::mustm2@bfh.ch::be7af0a0-f65b-413d-8e79-9f85cda9f048" providerId="AD" clId="Web-{23F24551-A36D-494E-BE23-999F92933B80}" dt="2020-06-08T16:02:33.485" v="15" actId="20577"/>
      <pc:docMkLst>
        <pc:docMk/>
      </pc:docMkLst>
      <pc:sldChg chg="modSp">
        <pc:chgData name="Muster Marc" userId="S::mustm2@bfh.ch::be7af0a0-f65b-413d-8e79-9f85cda9f048" providerId="AD" clId="Web-{23F24551-A36D-494E-BE23-999F92933B80}" dt="2020-06-08T16:02:32.766" v="13" actId="20577"/>
        <pc:sldMkLst>
          <pc:docMk/>
          <pc:sldMk cId="3608817752" sldId="260"/>
        </pc:sldMkLst>
        <pc:spChg chg="mod">
          <ac:chgData name="Muster Marc" userId="S::mustm2@bfh.ch::be7af0a0-f65b-413d-8e79-9f85cda9f048" providerId="AD" clId="Web-{23F24551-A36D-494E-BE23-999F92933B80}" dt="2020-06-08T16:02:32.766" v="13" actId="20577"/>
          <ac:spMkLst>
            <pc:docMk/>
            <pc:sldMk cId="3608817752" sldId="260"/>
            <ac:spMk id="3" creationId="{17C124F3-D336-481E-9E29-C1AB2CE2BAFF}"/>
          </ac:spMkLst>
        </pc:spChg>
      </pc:sldChg>
    </pc:docChg>
  </pc:docChgLst>
  <pc:docChgLst>
    <pc:chgData name="De Gasparo Sven" userId="615c3441-3da9-430b-8ed1-d3c9ed1f9200" providerId="ADAL" clId="{0DE16682-04F4-4A40-A49D-7712F31C5F86}"/>
    <pc:docChg chg="undo custSel mod addSld delSld modSld">
      <pc:chgData name="De Gasparo Sven" userId="615c3441-3da9-430b-8ed1-d3c9ed1f9200" providerId="ADAL" clId="{0DE16682-04F4-4A40-A49D-7712F31C5F86}" dt="2020-06-08T16:01:18.124" v="177" actId="207"/>
      <pc:docMkLst>
        <pc:docMk/>
      </pc:docMkLst>
      <pc:sldChg chg="addSp delSp modSp">
        <pc:chgData name="De Gasparo Sven" userId="615c3441-3da9-430b-8ed1-d3c9ed1f9200" providerId="ADAL" clId="{0DE16682-04F4-4A40-A49D-7712F31C5F86}" dt="2020-06-07T11:43:10.408" v="4" actId="478"/>
        <pc:sldMkLst>
          <pc:docMk/>
          <pc:sldMk cId="3346595669" sldId="258"/>
        </pc:sldMkLst>
        <pc:spChg chg="mod">
          <ac:chgData name="De Gasparo Sven" userId="615c3441-3da9-430b-8ed1-d3c9ed1f9200" providerId="ADAL" clId="{0DE16682-04F4-4A40-A49D-7712F31C5F86}" dt="2020-06-07T11:42:50.662" v="3" actId="20577"/>
          <ac:spMkLst>
            <pc:docMk/>
            <pc:sldMk cId="3346595669" sldId="258"/>
            <ac:spMk id="2" creationId="{99AAE5EE-5B38-4914-BFBA-759F41DA1AF8}"/>
          </ac:spMkLst>
        </pc:spChg>
        <pc:spChg chg="add mod">
          <ac:chgData name="De Gasparo Sven" userId="615c3441-3da9-430b-8ed1-d3c9ed1f9200" providerId="ADAL" clId="{0DE16682-04F4-4A40-A49D-7712F31C5F86}" dt="2020-06-07T11:43:10.408" v="4" actId="478"/>
          <ac:spMkLst>
            <pc:docMk/>
            <pc:sldMk cId="3346595669" sldId="258"/>
            <ac:spMk id="3" creationId="{958F3658-08E7-493B-BA29-F7FD788D876A}"/>
          </ac:spMkLst>
        </pc:spChg>
        <pc:graphicFrameChg chg="del">
          <ac:chgData name="De Gasparo Sven" userId="615c3441-3da9-430b-8ed1-d3c9ed1f9200" providerId="ADAL" clId="{0DE16682-04F4-4A40-A49D-7712F31C5F86}" dt="2020-06-07T11:43:10.408" v="4" actId="478"/>
          <ac:graphicFrameMkLst>
            <pc:docMk/>
            <pc:sldMk cId="3346595669" sldId="258"/>
            <ac:graphicFrameMk id="7" creationId="{ED04C8C7-1726-41D4-8E32-02E2162D0AAD}"/>
          </ac:graphicFrameMkLst>
        </pc:graphicFrameChg>
      </pc:sldChg>
      <pc:sldChg chg="addSp delSp modSp mod setBg">
        <pc:chgData name="De Gasparo Sven" userId="615c3441-3da9-430b-8ed1-d3c9ed1f9200" providerId="ADAL" clId="{0DE16682-04F4-4A40-A49D-7712F31C5F86}" dt="2020-06-08T15:56:55.448" v="169" actId="207"/>
        <pc:sldMkLst>
          <pc:docMk/>
          <pc:sldMk cId="370949603" sldId="259"/>
        </pc:sldMkLst>
        <pc:spChg chg="mod">
          <ac:chgData name="De Gasparo Sven" userId="615c3441-3da9-430b-8ed1-d3c9ed1f9200" providerId="ADAL" clId="{0DE16682-04F4-4A40-A49D-7712F31C5F86}" dt="2020-06-07T11:48:05.694" v="55" actId="20577"/>
          <ac:spMkLst>
            <pc:docMk/>
            <pc:sldMk cId="370949603" sldId="259"/>
            <ac:spMk id="2" creationId="{3FD57F7C-95B0-4425-90CC-DA67F89C7E71}"/>
          </ac:spMkLst>
        </pc:spChg>
        <pc:spChg chg="del mod">
          <ac:chgData name="De Gasparo Sven" userId="615c3441-3da9-430b-8ed1-d3c9ed1f9200" providerId="ADAL" clId="{0DE16682-04F4-4A40-A49D-7712F31C5F86}" dt="2020-06-07T11:46:50.691" v="17"/>
          <ac:spMkLst>
            <pc:docMk/>
            <pc:sldMk cId="370949603" sldId="259"/>
            <ac:spMk id="3" creationId="{D210B42F-5EBF-4735-AC25-387D423C34F1}"/>
          </ac:spMkLst>
        </pc:spChg>
        <pc:spChg chg="add del">
          <ac:chgData name="De Gasparo Sven" userId="615c3441-3da9-430b-8ed1-d3c9ed1f9200" providerId="ADAL" clId="{0DE16682-04F4-4A40-A49D-7712F31C5F86}" dt="2020-06-07T11:47:15.791" v="23" actId="26606"/>
          <ac:spMkLst>
            <pc:docMk/>
            <pc:sldMk cId="370949603" sldId="259"/>
            <ac:spMk id="9" creationId="{883F9AA6-0DA9-4F38-AA8A-C355838EB933}"/>
          </ac:spMkLst>
        </pc:spChg>
        <pc:graphicFrameChg chg="add mod modGraphic">
          <ac:chgData name="De Gasparo Sven" userId="615c3441-3da9-430b-8ed1-d3c9ed1f9200" providerId="ADAL" clId="{0DE16682-04F4-4A40-A49D-7712F31C5F86}" dt="2020-06-08T15:56:55.448" v="169" actId="207"/>
          <ac:graphicFrameMkLst>
            <pc:docMk/>
            <pc:sldMk cId="370949603" sldId="259"/>
            <ac:graphicFrameMk id="4" creationId="{CC9CA3C4-C5DE-41E6-8467-FA62A3AEB072}"/>
          </ac:graphicFrameMkLst>
        </pc:graphicFrameChg>
        <pc:picChg chg="del">
          <ac:chgData name="De Gasparo Sven" userId="615c3441-3da9-430b-8ed1-d3c9ed1f9200" providerId="ADAL" clId="{0DE16682-04F4-4A40-A49D-7712F31C5F86}" dt="2020-06-07T11:43:44.077" v="13" actId="478"/>
          <ac:picMkLst>
            <pc:docMk/>
            <pc:sldMk cId="370949603" sldId="259"/>
            <ac:picMk id="5" creationId="{89C9D89F-53E2-4AFC-8EE6-E2ED93770D19}"/>
          </ac:picMkLst>
        </pc:picChg>
        <pc:cxnChg chg="add del">
          <ac:chgData name="De Gasparo Sven" userId="615c3441-3da9-430b-8ed1-d3c9ed1f9200" providerId="ADAL" clId="{0DE16682-04F4-4A40-A49D-7712F31C5F86}" dt="2020-06-07T11:47:15.791" v="23" actId="26606"/>
          <ac:cxnSpMkLst>
            <pc:docMk/>
            <pc:sldMk cId="370949603" sldId="259"/>
            <ac:cxnSpMk id="11" creationId="{5C45FA27-EB18-4E04-8C96-68F7A0BC1DD9}"/>
          </ac:cxnSpMkLst>
        </pc:cxnChg>
      </pc:sldChg>
      <pc:sldChg chg="addSp delSp modSp">
        <pc:chgData name="De Gasparo Sven" userId="615c3441-3da9-430b-8ed1-d3c9ed1f9200" providerId="ADAL" clId="{0DE16682-04F4-4A40-A49D-7712F31C5F86}" dt="2020-06-07T11:52:35.675" v="81" actId="478"/>
        <pc:sldMkLst>
          <pc:docMk/>
          <pc:sldMk cId="3608817752" sldId="260"/>
        </pc:sldMkLst>
        <pc:spChg chg="mod">
          <ac:chgData name="De Gasparo Sven" userId="615c3441-3da9-430b-8ed1-d3c9ed1f9200" providerId="ADAL" clId="{0DE16682-04F4-4A40-A49D-7712F31C5F86}" dt="2020-06-07T11:52:32.908" v="80" actId="20577"/>
          <ac:spMkLst>
            <pc:docMk/>
            <pc:sldMk cId="3608817752" sldId="260"/>
            <ac:spMk id="2" creationId="{BD199CA4-F8C1-41EB-8F47-2876888EC2F9}"/>
          </ac:spMkLst>
        </pc:spChg>
        <pc:spChg chg="add mod">
          <ac:chgData name="De Gasparo Sven" userId="615c3441-3da9-430b-8ed1-d3c9ed1f9200" providerId="ADAL" clId="{0DE16682-04F4-4A40-A49D-7712F31C5F86}" dt="2020-06-07T11:52:35.675" v="81" actId="478"/>
          <ac:spMkLst>
            <pc:docMk/>
            <pc:sldMk cId="3608817752" sldId="260"/>
            <ac:spMk id="3" creationId="{17C124F3-D336-481E-9E29-C1AB2CE2BAFF}"/>
          </ac:spMkLst>
        </pc:spChg>
        <pc:graphicFrameChg chg="del">
          <ac:chgData name="De Gasparo Sven" userId="615c3441-3da9-430b-8ed1-d3c9ed1f9200" providerId="ADAL" clId="{0DE16682-04F4-4A40-A49D-7712F31C5F86}" dt="2020-06-07T11:52:35.675" v="81" actId="478"/>
          <ac:graphicFrameMkLst>
            <pc:docMk/>
            <pc:sldMk cId="3608817752" sldId="260"/>
            <ac:graphicFrameMk id="5" creationId="{FFF1FF2B-0ED7-4859-B027-0BBD1A23559D}"/>
          </ac:graphicFrameMkLst>
        </pc:graphicFrameChg>
      </pc:sldChg>
      <pc:sldChg chg="modSp">
        <pc:chgData name="De Gasparo Sven" userId="615c3441-3da9-430b-8ed1-d3c9ed1f9200" providerId="ADAL" clId="{0DE16682-04F4-4A40-A49D-7712F31C5F86}" dt="2020-06-07T11:55:05.949" v="159" actId="12"/>
        <pc:sldMkLst>
          <pc:docMk/>
          <pc:sldMk cId="3358862933" sldId="262"/>
        </pc:sldMkLst>
        <pc:spChg chg="mod">
          <ac:chgData name="De Gasparo Sven" userId="615c3441-3da9-430b-8ed1-d3c9ed1f9200" providerId="ADAL" clId="{0DE16682-04F4-4A40-A49D-7712F31C5F86}" dt="2020-06-07T11:53:01.288" v="100" actId="20577"/>
          <ac:spMkLst>
            <pc:docMk/>
            <pc:sldMk cId="3358862933" sldId="262"/>
            <ac:spMk id="2" creationId="{933E6820-2FE1-408E-8706-5F6B8B2E6570}"/>
          </ac:spMkLst>
        </pc:spChg>
        <pc:spChg chg="mod">
          <ac:chgData name="De Gasparo Sven" userId="615c3441-3da9-430b-8ed1-d3c9ed1f9200" providerId="ADAL" clId="{0DE16682-04F4-4A40-A49D-7712F31C5F86}" dt="2020-06-07T11:55:05.949" v="159" actId="12"/>
          <ac:spMkLst>
            <pc:docMk/>
            <pc:sldMk cId="3358862933" sldId="262"/>
            <ac:spMk id="5" creationId="{067D5162-7E2C-4C88-932A-956E9C1D6694}"/>
          </ac:spMkLst>
        </pc:spChg>
      </pc:sldChg>
      <pc:sldChg chg="del">
        <pc:chgData name="De Gasparo Sven" userId="615c3441-3da9-430b-8ed1-d3c9ed1f9200" providerId="ADAL" clId="{0DE16682-04F4-4A40-A49D-7712F31C5F86}" dt="2020-06-07T11:53:12.594" v="104" actId="2696"/>
        <pc:sldMkLst>
          <pc:docMk/>
          <pc:sldMk cId="2476444739" sldId="263"/>
        </pc:sldMkLst>
      </pc:sldChg>
      <pc:sldChg chg="del">
        <pc:chgData name="De Gasparo Sven" userId="615c3441-3da9-430b-8ed1-d3c9ed1f9200" providerId="ADAL" clId="{0DE16682-04F4-4A40-A49D-7712F31C5F86}" dt="2020-06-07T11:53:12.621" v="105" actId="2696"/>
        <pc:sldMkLst>
          <pc:docMk/>
          <pc:sldMk cId="2198132406" sldId="264"/>
        </pc:sldMkLst>
      </pc:sldChg>
      <pc:sldChg chg="del">
        <pc:chgData name="De Gasparo Sven" userId="615c3441-3da9-430b-8ed1-d3c9ed1f9200" providerId="ADAL" clId="{0DE16682-04F4-4A40-A49D-7712F31C5F86}" dt="2020-06-07T11:53:12.644" v="106" actId="2696"/>
        <pc:sldMkLst>
          <pc:docMk/>
          <pc:sldMk cId="1954899417" sldId="266"/>
        </pc:sldMkLst>
      </pc:sldChg>
      <pc:sldChg chg="del">
        <pc:chgData name="De Gasparo Sven" userId="615c3441-3da9-430b-8ed1-d3c9ed1f9200" providerId="ADAL" clId="{0DE16682-04F4-4A40-A49D-7712F31C5F86}" dt="2020-06-07T11:53:12.732" v="108" actId="2696"/>
        <pc:sldMkLst>
          <pc:docMk/>
          <pc:sldMk cId="1153820032" sldId="267"/>
        </pc:sldMkLst>
      </pc:sldChg>
      <pc:sldChg chg="del">
        <pc:chgData name="De Gasparo Sven" userId="615c3441-3da9-430b-8ed1-d3c9ed1f9200" providerId="ADAL" clId="{0DE16682-04F4-4A40-A49D-7712F31C5F86}" dt="2020-06-07T11:53:12.554" v="103" actId="2696"/>
        <pc:sldMkLst>
          <pc:docMk/>
          <pc:sldMk cId="1619204809" sldId="268"/>
        </pc:sldMkLst>
      </pc:sldChg>
      <pc:sldChg chg="del">
        <pc:chgData name="De Gasparo Sven" userId="615c3441-3da9-430b-8ed1-d3c9ed1f9200" providerId="ADAL" clId="{0DE16682-04F4-4A40-A49D-7712F31C5F86}" dt="2020-06-07T11:53:12.705" v="107" actId="2696"/>
        <pc:sldMkLst>
          <pc:docMk/>
          <pc:sldMk cId="2448509250" sldId="269"/>
        </pc:sldMkLst>
      </pc:sldChg>
      <pc:sldChg chg="del">
        <pc:chgData name="De Gasparo Sven" userId="615c3441-3da9-430b-8ed1-d3c9ed1f9200" providerId="ADAL" clId="{0DE16682-04F4-4A40-A49D-7712F31C5F86}" dt="2020-06-07T11:53:12.743" v="109" actId="2696"/>
        <pc:sldMkLst>
          <pc:docMk/>
          <pc:sldMk cId="1362760753" sldId="270"/>
        </pc:sldMkLst>
      </pc:sldChg>
      <pc:sldChg chg="modSp add setBg">
        <pc:chgData name="De Gasparo Sven" userId="615c3441-3da9-430b-8ed1-d3c9ed1f9200" providerId="ADAL" clId="{0DE16682-04F4-4A40-A49D-7712F31C5F86}" dt="2020-06-08T16:01:18.124" v="177" actId="207"/>
        <pc:sldMkLst>
          <pc:docMk/>
          <pc:sldMk cId="953105418" sldId="271"/>
        </pc:sldMkLst>
        <pc:spChg chg="mod">
          <ac:chgData name="De Gasparo Sven" userId="615c3441-3da9-430b-8ed1-d3c9ed1f9200" providerId="ADAL" clId="{0DE16682-04F4-4A40-A49D-7712F31C5F86}" dt="2020-06-07T11:50:22.489" v="64" actId="20577"/>
          <ac:spMkLst>
            <pc:docMk/>
            <pc:sldMk cId="953105418" sldId="271"/>
            <ac:spMk id="2" creationId="{3FD57F7C-95B0-4425-90CC-DA67F89C7E71}"/>
          </ac:spMkLst>
        </pc:spChg>
        <pc:graphicFrameChg chg="mod modGraphic">
          <ac:chgData name="De Gasparo Sven" userId="615c3441-3da9-430b-8ed1-d3c9ed1f9200" providerId="ADAL" clId="{0DE16682-04F4-4A40-A49D-7712F31C5F86}" dt="2020-06-08T16:01:18.124" v="177" actId="207"/>
          <ac:graphicFrameMkLst>
            <pc:docMk/>
            <pc:sldMk cId="953105418" sldId="271"/>
            <ac:graphicFrameMk id="4" creationId="{CC9CA3C4-C5DE-41E6-8467-FA62A3AEB072}"/>
          </ac:graphicFrameMkLst>
        </pc:graphicFrameChg>
      </pc:sldChg>
    </pc:docChg>
  </pc:docChgLst>
  <pc:docChgLst>
    <pc:chgData name="Muster Marc" userId="S::mustm2@bfh.ch::be7af0a0-f65b-413d-8e79-9f85cda9f048" providerId="AD" clId="Web-{9A7AAE32-9A8C-438C-83ED-941D638873F7}"/>
    <pc:docChg chg="addSld modSld sldOrd">
      <pc:chgData name="Muster Marc" userId="S::mustm2@bfh.ch::be7af0a0-f65b-413d-8e79-9f85cda9f048" providerId="AD" clId="Web-{9A7AAE32-9A8C-438C-83ED-941D638873F7}" dt="2020-03-29T13:52:30.539" v="260" actId="20577"/>
      <pc:docMkLst>
        <pc:docMk/>
      </pc:docMkLst>
      <pc:sldChg chg="modSp">
        <pc:chgData name="Muster Marc" userId="S::mustm2@bfh.ch::be7af0a0-f65b-413d-8e79-9f85cda9f048" providerId="AD" clId="Web-{9A7AAE32-9A8C-438C-83ED-941D638873F7}" dt="2020-03-29T13:45:02.601" v="41" actId="20577"/>
        <pc:sldMkLst>
          <pc:docMk/>
          <pc:sldMk cId="3358862933" sldId="262"/>
        </pc:sldMkLst>
        <pc:spChg chg="mod">
          <ac:chgData name="Muster Marc" userId="S::mustm2@bfh.ch::be7af0a0-f65b-413d-8e79-9f85cda9f048" providerId="AD" clId="Web-{9A7AAE32-9A8C-438C-83ED-941D638873F7}" dt="2020-03-29T13:45:02.601" v="41" actId="20577"/>
          <ac:spMkLst>
            <pc:docMk/>
            <pc:sldMk cId="3358862933" sldId="262"/>
            <ac:spMk id="5" creationId="{067D5162-7E2C-4C88-932A-956E9C1D6694}"/>
          </ac:spMkLst>
        </pc:spChg>
      </pc:sldChg>
      <pc:sldChg chg="addSp delSp modSp ord">
        <pc:chgData name="Muster Marc" userId="S::mustm2@bfh.ch::be7af0a0-f65b-413d-8e79-9f85cda9f048" providerId="AD" clId="Web-{9A7AAE32-9A8C-438C-83ED-941D638873F7}" dt="2020-03-29T13:52:29.664" v="258" actId="20577"/>
        <pc:sldMkLst>
          <pc:docMk/>
          <pc:sldMk cId="2198132406" sldId="264"/>
        </pc:sldMkLst>
        <pc:spChg chg="mod">
          <ac:chgData name="Muster Marc" userId="S::mustm2@bfh.ch::be7af0a0-f65b-413d-8e79-9f85cda9f048" providerId="AD" clId="Web-{9A7AAE32-9A8C-438C-83ED-941D638873F7}" dt="2020-03-29T13:47:17.007" v="94" actId="20577"/>
          <ac:spMkLst>
            <pc:docMk/>
            <pc:sldMk cId="2198132406" sldId="264"/>
            <ac:spMk id="2" creationId="{25848ADF-139C-436C-861D-41E9BADEC153}"/>
          </ac:spMkLst>
        </pc:spChg>
        <pc:spChg chg="del">
          <ac:chgData name="Muster Marc" userId="S::mustm2@bfh.ch::be7af0a0-f65b-413d-8e79-9f85cda9f048" providerId="AD" clId="Web-{9A7AAE32-9A8C-438C-83ED-941D638873F7}" dt="2020-03-29T13:50:21.414" v="135"/>
          <ac:spMkLst>
            <pc:docMk/>
            <pc:sldMk cId="2198132406" sldId="264"/>
            <ac:spMk id="3" creationId="{B561AD5F-AFB5-4AE5-8BE8-2B8C78FDDC35}"/>
          </ac:spMkLst>
        </pc:spChg>
        <pc:spChg chg="add mod">
          <ac:chgData name="Muster Marc" userId="S::mustm2@bfh.ch::be7af0a0-f65b-413d-8e79-9f85cda9f048" providerId="AD" clId="Web-{9A7AAE32-9A8C-438C-83ED-941D638873F7}" dt="2020-03-29T13:51:55.398" v="221" actId="20577"/>
          <ac:spMkLst>
            <pc:docMk/>
            <pc:sldMk cId="2198132406" sldId="264"/>
            <ac:spMk id="5" creationId="{4D9AC366-870E-4E3E-9620-04CD385E8440}"/>
          </ac:spMkLst>
        </pc:spChg>
        <pc:spChg chg="add mod">
          <ac:chgData name="Muster Marc" userId="S::mustm2@bfh.ch::be7af0a0-f65b-413d-8e79-9f85cda9f048" providerId="AD" clId="Web-{9A7AAE32-9A8C-438C-83ED-941D638873F7}" dt="2020-03-29T13:52:29.664" v="258" actId="20577"/>
          <ac:spMkLst>
            <pc:docMk/>
            <pc:sldMk cId="2198132406" sldId="264"/>
            <ac:spMk id="6" creationId="{656105FA-EE09-43B3-AE83-E0F6BA394306}"/>
          </ac:spMkLst>
        </pc:spChg>
      </pc:sldChg>
      <pc:sldChg chg="modSp add ord replId">
        <pc:chgData name="Muster Marc" userId="S::mustm2@bfh.ch::be7af0a0-f65b-413d-8e79-9f85cda9f048" providerId="AD" clId="Web-{9A7AAE32-9A8C-438C-83ED-941D638873F7}" dt="2020-03-29T13:52:06.851" v="224"/>
        <pc:sldMkLst>
          <pc:docMk/>
          <pc:sldMk cId="2448509250" sldId="269"/>
        </pc:sldMkLst>
        <pc:spChg chg="mod">
          <ac:chgData name="Muster Marc" userId="S::mustm2@bfh.ch::be7af0a0-f65b-413d-8e79-9f85cda9f048" providerId="AD" clId="Web-{9A7AAE32-9A8C-438C-83ED-941D638873F7}" dt="2020-03-29T13:47:26.304" v="132" actId="20577"/>
          <ac:spMkLst>
            <pc:docMk/>
            <pc:sldMk cId="2448509250" sldId="269"/>
            <ac:spMk id="2" creationId="{25848ADF-139C-436C-861D-41E9BADEC153}"/>
          </ac:spMkLst>
        </pc:spChg>
      </pc:sldChg>
      <pc:sldChg chg="add replId">
        <pc:chgData name="Muster Marc" userId="S::mustm2@bfh.ch::be7af0a0-f65b-413d-8e79-9f85cda9f048" providerId="AD" clId="Web-{9A7AAE32-9A8C-438C-83ED-941D638873F7}" dt="2020-03-29T13:47:10.976" v="80"/>
        <pc:sldMkLst>
          <pc:docMk/>
          <pc:sldMk cId="1362760753" sldId="270"/>
        </pc:sldMkLst>
      </pc:sldChg>
    </pc:docChg>
  </pc:docChgLst>
  <pc:docChgLst>
    <pc:chgData name="Muster Marc" userId="S::mustm2@bfh.ch::be7af0a0-f65b-413d-8e79-9f85cda9f048" providerId="AD" clId="Web-{4B2C0D1C-4148-4C8B-9B91-DB60FD87B492}"/>
    <pc:docChg chg="addSld modSld">
      <pc:chgData name="Muster Marc" userId="S::mustm2@bfh.ch::be7af0a0-f65b-413d-8e79-9f85cda9f048" providerId="AD" clId="Web-{4B2C0D1C-4148-4C8B-9B91-DB60FD87B492}" dt="2020-06-08T18:44:38.607" v="386" actId="1076"/>
      <pc:docMkLst>
        <pc:docMk/>
      </pc:docMkLst>
      <pc:sldChg chg="addSp delSp modSp">
        <pc:chgData name="Muster Marc" userId="S::mustm2@bfh.ch::be7af0a0-f65b-413d-8e79-9f85cda9f048" providerId="AD" clId="Web-{4B2C0D1C-4148-4C8B-9B91-DB60FD87B492}" dt="2020-06-08T17:51:35.429" v="351" actId="20577"/>
        <pc:sldMkLst>
          <pc:docMk/>
          <pc:sldMk cId="3608817752" sldId="260"/>
        </pc:sldMkLst>
        <pc:spChg chg="mod">
          <ac:chgData name="Muster Marc" userId="S::mustm2@bfh.ch::be7af0a0-f65b-413d-8e79-9f85cda9f048" providerId="AD" clId="Web-{4B2C0D1C-4148-4C8B-9B91-DB60FD87B492}" dt="2020-06-08T17:51:35.429" v="351" actId="20577"/>
          <ac:spMkLst>
            <pc:docMk/>
            <pc:sldMk cId="3608817752" sldId="260"/>
            <ac:spMk id="2" creationId="{BD199CA4-F8C1-41EB-8F47-2876888EC2F9}"/>
          </ac:spMkLst>
        </pc:spChg>
        <pc:spChg chg="del">
          <ac:chgData name="Muster Marc" userId="S::mustm2@bfh.ch::be7af0a0-f65b-413d-8e79-9f85cda9f048" providerId="AD" clId="Web-{4B2C0D1C-4148-4C8B-9B91-DB60FD87B492}" dt="2020-06-08T16:41:42.022" v="0"/>
          <ac:spMkLst>
            <pc:docMk/>
            <pc:sldMk cId="3608817752" sldId="260"/>
            <ac:spMk id="3" creationId="{17C124F3-D336-481E-9E29-C1AB2CE2BAFF}"/>
          </ac:spMkLst>
        </pc:spChg>
        <pc:picChg chg="add mod">
          <ac:chgData name="Muster Marc" userId="S::mustm2@bfh.ch::be7af0a0-f65b-413d-8e79-9f85cda9f048" providerId="AD" clId="Web-{4B2C0D1C-4148-4C8B-9B91-DB60FD87B492}" dt="2020-06-08T16:59:08.041" v="10" actId="14100"/>
          <ac:picMkLst>
            <pc:docMk/>
            <pc:sldMk cId="3608817752" sldId="260"/>
            <ac:picMk id="4" creationId="{2490E947-5386-438D-8859-53672484C955}"/>
          </ac:picMkLst>
        </pc:picChg>
      </pc:sldChg>
      <pc:sldChg chg="modSp">
        <pc:chgData name="Muster Marc" userId="S::mustm2@bfh.ch::be7af0a0-f65b-413d-8e79-9f85cda9f048" providerId="AD" clId="Web-{4B2C0D1C-4148-4C8B-9B91-DB60FD87B492}" dt="2020-06-08T17:30:00.234" v="346" actId="20577"/>
        <pc:sldMkLst>
          <pc:docMk/>
          <pc:sldMk cId="3358862933" sldId="262"/>
        </pc:sldMkLst>
        <pc:spChg chg="mod">
          <ac:chgData name="Muster Marc" userId="S::mustm2@bfh.ch::be7af0a0-f65b-413d-8e79-9f85cda9f048" providerId="AD" clId="Web-{4B2C0D1C-4148-4C8B-9B91-DB60FD87B492}" dt="2020-06-08T17:30:00.234" v="346" actId="20577"/>
          <ac:spMkLst>
            <pc:docMk/>
            <pc:sldMk cId="3358862933" sldId="262"/>
            <ac:spMk id="5" creationId="{067D5162-7E2C-4C88-932A-956E9C1D6694}"/>
          </ac:spMkLst>
        </pc:spChg>
      </pc:sldChg>
      <pc:sldChg chg="addSp delSp modSp add replId">
        <pc:chgData name="Muster Marc" userId="S::mustm2@bfh.ch::be7af0a0-f65b-413d-8e79-9f85cda9f048" providerId="AD" clId="Web-{4B2C0D1C-4148-4C8B-9B91-DB60FD87B492}" dt="2020-06-08T18:44:38.607" v="386" actId="1076"/>
        <pc:sldMkLst>
          <pc:docMk/>
          <pc:sldMk cId="1491881305" sldId="272"/>
        </pc:sldMkLst>
        <pc:spChg chg="mod">
          <ac:chgData name="Muster Marc" userId="S::mustm2@bfh.ch::be7af0a0-f65b-413d-8e79-9f85cda9f048" providerId="AD" clId="Web-{4B2C0D1C-4148-4C8B-9B91-DB60FD87B492}" dt="2020-06-08T17:51:41.101" v="355" actId="20577"/>
          <ac:spMkLst>
            <pc:docMk/>
            <pc:sldMk cId="1491881305" sldId="272"/>
            <ac:spMk id="2" creationId="{BD199CA4-F8C1-41EB-8F47-2876888EC2F9}"/>
          </ac:spMkLst>
        </pc:spChg>
        <pc:picChg chg="add mod">
          <ac:chgData name="Muster Marc" userId="S::mustm2@bfh.ch::be7af0a0-f65b-413d-8e79-9f85cda9f048" providerId="AD" clId="Web-{4B2C0D1C-4148-4C8B-9B91-DB60FD87B492}" dt="2020-06-08T18:33:02.036" v="361" actId="1076"/>
          <ac:picMkLst>
            <pc:docMk/>
            <pc:sldMk cId="1491881305" sldId="272"/>
            <ac:picMk id="3" creationId="{7825BFB9-2A8A-48DC-B66E-7C657EA9FF01}"/>
          </ac:picMkLst>
        </pc:picChg>
        <pc:picChg chg="add mod">
          <ac:chgData name="Muster Marc" userId="S::mustm2@bfh.ch::be7af0a0-f65b-413d-8e79-9f85cda9f048" providerId="AD" clId="Web-{4B2C0D1C-4148-4C8B-9B91-DB60FD87B492}" dt="2020-06-08T18:44:34.435" v="383" actId="1076"/>
          <ac:picMkLst>
            <pc:docMk/>
            <pc:sldMk cId="1491881305" sldId="272"/>
            <ac:picMk id="4" creationId="{0D000831-9D9E-4EEB-8D44-3F07CE920BD5}"/>
          </ac:picMkLst>
        </pc:picChg>
        <pc:picChg chg="del">
          <ac:chgData name="Muster Marc" userId="S::mustm2@bfh.ch::be7af0a0-f65b-413d-8e79-9f85cda9f048" providerId="AD" clId="Web-{4B2C0D1C-4148-4C8B-9B91-DB60FD87B492}" dt="2020-06-08T17:51:43.976" v="358"/>
          <ac:picMkLst>
            <pc:docMk/>
            <pc:sldMk cId="1491881305" sldId="272"/>
            <ac:picMk id="4" creationId="{2490E947-5386-438D-8859-53672484C955}"/>
          </ac:picMkLst>
        </pc:picChg>
        <pc:picChg chg="add del mod">
          <ac:chgData name="Muster Marc" userId="S::mustm2@bfh.ch::be7af0a0-f65b-413d-8e79-9f85cda9f048" providerId="AD" clId="Web-{4B2C0D1C-4148-4C8B-9B91-DB60FD87B492}" dt="2020-06-08T18:41:22.781" v="369"/>
          <ac:picMkLst>
            <pc:docMk/>
            <pc:sldMk cId="1491881305" sldId="272"/>
            <ac:picMk id="5" creationId="{AF289BE9-918A-4A91-AA62-A94D1B35C5E8}"/>
          </ac:picMkLst>
        </pc:picChg>
        <pc:picChg chg="add del mod">
          <ac:chgData name="Muster Marc" userId="S::mustm2@bfh.ch::be7af0a0-f65b-413d-8e79-9f85cda9f048" providerId="AD" clId="Web-{4B2C0D1C-4148-4C8B-9B91-DB60FD87B492}" dt="2020-06-08T18:42:18.234" v="371"/>
          <ac:picMkLst>
            <pc:docMk/>
            <pc:sldMk cId="1491881305" sldId="272"/>
            <ac:picMk id="6" creationId="{B9C73AF3-0916-46F1-9363-6A7EA5E2BC42}"/>
          </ac:picMkLst>
        </pc:picChg>
        <pc:picChg chg="add mod">
          <ac:chgData name="Muster Marc" userId="S::mustm2@bfh.ch::be7af0a0-f65b-413d-8e79-9f85cda9f048" providerId="AD" clId="Web-{4B2C0D1C-4148-4C8B-9B91-DB60FD87B492}" dt="2020-06-08T18:44:36.342" v="384" actId="1076"/>
          <ac:picMkLst>
            <pc:docMk/>
            <pc:sldMk cId="1491881305" sldId="272"/>
            <ac:picMk id="7" creationId="{4DA750ED-65C8-4E70-BA5D-312F0B2F9E33}"/>
          </ac:picMkLst>
        </pc:picChg>
        <pc:picChg chg="add mod">
          <ac:chgData name="Muster Marc" userId="S::mustm2@bfh.ch::be7af0a0-f65b-413d-8e79-9f85cda9f048" providerId="AD" clId="Web-{4B2C0D1C-4148-4C8B-9B91-DB60FD87B492}" dt="2020-06-08T18:44:38.607" v="386" actId="1076"/>
          <ac:picMkLst>
            <pc:docMk/>
            <pc:sldMk cId="1491881305" sldId="272"/>
            <ac:picMk id="8" creationId="{332F191B-0169-4F60-ACE2-02C5AD356F2A}"/>
          </ac:picMkLst>
        </pc:picChg>
      </pc:sldChg>
    </pc:docChg>
  </pc:docChgLst>
  <pc:docChgLst>
    <pc:chgData name="Muster Marc" userId="S::mustm2@bfh.ch::be7af0a0-f65b-413d-8e79-9f85cda9f048" providerId="AD" clId="Web-{572351A5-B0FF-4163-A2F6-56B6F56B070B}"/>
    <pc:docChg chg="delSld">
      <pc:chgData name="Muster Marc" userId="S::mustm2@bfh.ch::be7af0a0-f65b-413d-8e79-9f85cda9f048" providerId="AD" clId="Web-{572351A5-B0FF-4163-A2F6-56B6F56B070B}" dt="2020-03-29T13:20:42.517" v="0"/>
      <pc:docMkLst>
        <pc:docMk/>
      </pc:docMkLst>
      <pc:sldChg chg="del">
        <pc:chgData name="Muster Marc" userId="S::mustm2@bfh.ch::be7af0a0-f65b-413d-8e79-9f85cda9f048" providerId="AD" clId="Web-{572351A5-B0FF-4163-A2F6-56B6F56B070B}" dt="2020-03-29T13:20:42.517" v="0"/>
        <pc:sldMkLst>
          <pc:docMk/>
          <pc:sldMk cId="4008709421" sldId="261"/>
        </pc:sldMkLst>
      </pc:sldChg>
    </pc:docChg>
  </pc:docChgLst>
  <pc:docChgLst>
    <pc:chgData name="Muster Marc" userId="S::mustm2@bfh.ch::be7af0a0-f65b-413d-8e79-9f85cda9f048" providerId="AD" clId="Web-{DD8536F4-9D75-4C37-ACFF-458E3F3AE818}"/>
    <pc:docChg chg="modSld">
      <pc:chgData name="Muster Marc" userId="S::mustm2@bfh.ch::be7af0a0-f65b-413d-8e79-9f85cda9f048" providerId="AD" clId="Web-{DD8536F4-9D75-4C37-ACFF-458E3F3AE818}" dt="2020-03-29T14:17:24.684" v="99" actId="20577"/>
      <pc:docMkLst>
        <pc:docMk/>
      </pc:docMkLst>
      <pc:sldChg chg="modSp">
        <pc:chgData name="Muster Marc" userId="S::mustm2@bfh.ch::be7af0a0-f65b-413d-8e79-9f85cda9f048" providerId="AD" clId="Web-{DD8536F4-9D75-4C37-ACFF-458E3F3AE818}" dt="2020-03-29T14:15:38.246" v="14" actId="20577"/>
        <pc:sldMkLst>
          <pc:docMk/>
          <pc:sldMk cId="3346595669" sldId="258"/>
        </pc:sldMkLst>
        <pc:graphicFrameChg chg="modGraphic">
          <ac:chgData name="Muster Marc" userId="S::mustm2@bfh.ch::be7af0a0-f65b-413d-8e79-9f85cda9f048" providerId="AD" clId="Web-{DD8536F4-9D75-4C37-ACFF-458E3F3AE818}" dt="2020-03-29T14:15:38.246" v="14" actId="20577"/>
          <ac:graphicFrameMkLst>
            <pc:docMk/>
            <pc:sldMk cId="3346595669" sldId="258"/>
            <ac:graphicFrameMk id="7" creationId="{ED04C8C7-1726-41D4-8E32-02E2162D0AAD}"/>
          </ac:graphicFrameMkLst>
        </pc:graphicFrameChg>
      </pc:sldChg>
      <pc:sldChg chg="modSp">
        <pc:chgData name="Muster Marc" userId="S::mustm2@bfh.ch::be7af0a0-f65b-413d-8e79-9f85cda9f048" providerId="AD" clId="Web-{DD8536F4-9D75-4C37-ACFF-458E3F3AE818}" dt="2020-03-29T14:17:23.965" v="97" actId="20577"/>
        <pc:sldMkLst>
          <pc:docMk/>
          <pc:sldMk cId="370949603" sldId="259"/>
        </pc:sldMkLst>
        <pc:spChg chg="mod">
          <ac:chgData name="Muster Marc" userId="S::mustm2@bfh.ch::be7af0a0-f65b-413d-8e79-9f85cda9f048" providerId="AD" clId="Web-{DD8536F4-9D75-4C37-ACFF-458E3F3AE818}" dt="2020-03-29T14:17:23.965" v="97" actId="20577"/>
          <ac:spMkLst>
            <pc:docMk/>
            <pc:sldMk cId="370949603" sldId="259"/>
            <ac:spMk id="3" creationId="{D210B42F-5EBF-4735-AC25-387D423C34F1}"/>
          </ac:spMkLst>
        </pc:spChg>
      </pc:sldChg>
      <pc:sldChg chg="modSp">
        <pc:chgData name="Muster Marc" userId="S::mustm2@bfh.ch::be7af0a0-f65b-413d-8e79-9f85cda9f048" providerId="AD" clId="Web-{DD8536F4-9D75-4C37-ACFF-458E3F3AE818}" dt="2020-03-29T14:13:34.370" v="2"/>
        <pc:sldMkLst>
          <pc:docMk/>
          <pc:sldMk cId="3608817752" sldId="260"/>
        </pc:sldMkLst>
        <pc:graphicFrameChg chg="mod modGraphic">
          <ac:chgData name="Muster Marc" userId="S::mustm2@bfh.ch::be7af0a0-f65b-413d-8e79-9f85cda9f048" providerId="AD" clId="Web-{DD8536F4-9D75-4C37-ACFF-458E3F3AE818}" dt="2020-03-29T14:13:34.370" v="2"/>
          <ac:graphicFrameMkLst>
            <pc:docMk/>
            <pc:sldMk cId="3608817752" sldId="260"/>
            <ac:graphicFrameMk id="5" creationId="{FFF1FF2B-0ED7-4859-B027-0BBD1A23559D}"/>
          </ac:graphicFrameMkLst>
        </pc:graphicFrameChg>
      </pc:sldChg>
      <pc:sldChg chg="modSp">
        <pc:chgData name="Muster Marc" userId="S::mustm2@bfh.ch::be7af0a0-f65b-413d-8e79-9f85cda9f048" providerId="AD" clId="Web-{DD8536F4-9D75-4C37-ACFF-458E3F3AE818}" dt="2020-03-29T14:17:10.965" v="87" actId="20577"/>
        <pc:sldMkLst>
          <pc:docMk/>
          <pc:sldMk cId="2198132406" sldId="264"/>
        </pc:sldMkLst>
        <pc:spChg chg="mod">
          <ac:chgData name="Muster Marc" userId="S::mustm2@bfh.ch::be7af0a0-f65b-413d-8e79-9f85cda9f048" providerId="AD" clId="Web-{DD8536F4-9D75-4C37-ACFF-458E3F3AE818}" dt="2020-03-29T14:17:10.965" v="87" actId="20577"/>
          <ac:spMkLst>
            <pc:docMk/>
            <pc:sldMk cId="2198132406" sldId="264"/>
            <ac:spMk id="5" creationId="{4D9AC366-870E-4E3E-9620-04CD385E8440}"/>
          </ac:spMkLst>
        </pc:spChg>
      </pc:sldChg>
      <pc:sldChg chg="modSp">
        <pc:chgData name="Muster Marc" userId="S::mustm2@bfh.ch::be7af0a0-f65b-413d-8e79-9f85cda9f048" providerId="AD" clId="Web-{DD8536F4-9D75-4C37-ACFF-458E3F3AE818}" dt="2020-03-29T14:17:18.246" v="95" actId="20577"/>
        <pc:sldMkLst>
          <pc:docMk/>
          <pc:sldMk cId="1362760753" sldId="270"/>
        </pc:sldMkLst>
        <pc:spChg chg="mod">
          <ac:chgData name="Muster Marc" userId="S::mustm2@bfh.ch::be7af0a0-f65b-413d-8e79-9f85cda9f048" providerId="AD" clId="Web-{DD8536F4-9D75-4C37-ACFF-458E3F3AE818}" dt="2020-03-29T14:17:18.246" v="95" actId="20577"/>
          <ac:spMkLst>
            <pc:docMk/>
            <pc:sldMk cId="1362760753" sldId="270"/>
            <ac:spMk id="8" creationId="{6187542F-AC77-42DA-A307-6DC2578048CC}"/>
          </ac:spMkLst>
        </pc:spChg>
      </pc:sldChg>
    </pc:docChg>
  </pc:docChgLst>
  <pc:docChgLst>
    <pc:chgData name="Muster Marc" userId="S::mustm2@bfh.ch::be7af0a0-f65b-413d-8e79-9f85cda9f048" providerId="AD" clId="Web-{A07F92AA-D048-4736-8F59-4775A5BD65F6}"/>
    <pc:docChg chg="modSld">
      <pc:chgData name="Muster Marc" userId="S::mustm2@bfh.ch::be7af0a0-f65b-413d-8e79-9f85cda9f048" providerId="AD" clId="Web-{A07F92AA-D048-4736-8F59-4775A5BD65F6}" dt="2020-06-09T15:37:55.551" v="12" actId="14100"/>
      <pc:docMkLst>
        <pc:docMk/>
      </pc:docMkLst>
      <pc:sldChg chg="addSp delSp modSp">
        <pc:chgData name="Muster Marc" userId="S::mustm2@bfh.ch::be7af0a0-f65b-413d-8e79-9f85cda9f048" providerId="AD" clId="Web-{A07F92AA-D048-4736-8F59-4775A5BD65F6}" dt="2020-06-09T15:37:06.739" v="8" actId="1076"/>
        <pc:sldMkLst>
          <pc:docMk/>
          <pc:sldMk cId="3346595669" sldId="258"/>
        </pc:sldMkLst>
        <pc:spChg chg="del">
          <ac:chgData name="Muster Marc" userId="S::mustm2@bfh.ch::be7af0a0-f65b-413d-8e79-9f85cda9f048" providerId="AD" clId="Web-{A07F92AA-D048-4736-8F59-4775A5BD65F6}" dt="2020-06-09T15:36:50.770" v="0"/>
          <ac:spMkLst>
            <pc:docMk/>
            <pc:sldMk cId="3346595669" sldId="258"/>
            <ac:spMk id="3" creationId="{958F3658-08E7-493B-BA29-F7FD788D876A}"/>
          </ac:spMkLst>
        </pc:spChg>
        <pc:picChg chg="add mod">
          <ac:chgData name="Muster Marc" userId="S::mustm2@bfh.ch::be7af0a0-f65b-413d-8e79-9f85cda9f048" providerId="AD" clId="Web-{A07F92AA-D048-4736-8F59-4775A5BD65F6}" dt="2020-06-09T15:37:06.739" v="8" actId="1076"/>
          <ac:picMkLst>
            <pc:docMk/>
            <pc:sldMk cId="3346595669" sldId="258"/>
            <ac:picMk id="4" creationId="{5FC56143-1A56-47D2-9FBD-1F6CE19125C8}"/>
          </ac:picMkLst>
        </pc:picChg>
      </pc:sldChg>
      <pc:sldChg chg="modSp">
        <pc:chgData name="Muster Marc" userId="S::mustm2@bfh.ch::be7af0a0-f65b-413d-8e79-9f85cda9f048" providerId="AD" clId="Web-{A07F92AA-D048-4736-8F59-4775A5BD65F6}" dt="2020-06-09T15:37:55.551" v="12" actId="14100"/>
        <pc:sldMkLst>
          <pc:docMk/>
          <pc:sldMk cId="1491881305" sldId="272"/>
        </pc:sldMkLst>
        <pc:picChg chg="mod">
          <ac:chgData name="Muster Marc" userId="S::mustm2@bfh.ch::be7af0a0-f65b-413d-8e79-9f85cda9f048" providerId="AD" clId="Web-{A07F92AA-D048-4736-8F59-4775A5BD65F6}" dt="2020-06-09T15:37:55.551" v="12" actId="14100"/>
          <ac:picMkLst>
            <pc:docMk/>
            <pc:sldMk cId="1491881305" sldId="272"/>
            <ac:picMk id="6" creationId="{8A141ED4-4626-4658-9032-68AFEA2E2657}"/>
          </ac:picMkLst>
        </pc:picChg>
        <pc:picChg chg="mod">
          <ac:chgData name="Muster Marc" userId="S::mustm2@bfh.ch::be7af0a0-f65b-413d-8e79-9f85cda9f048" providerId="AD" clId="Web-{A07F92AA-D048-4736-8F59-4775A5BD65F6}" dt="2020-06-09T15:37:53.895" v="11" actId="14100"/>
          <ac:picMkLst>
            <pc:docMk/>
            <pc:sldMk cId="1491881305" sldId="272"/>
            <ac:picMk id="8" creationId="{332F191B-0169-4F60-ACE2-02C5AD356F2A}"/>
          </ac:picMkLst>
        </pc:picChg>
      </pc:sldChg>
    </pc:docChg>
  </pc:docChgLst>
  <pc:docChgLst>
    <pc:chgData name="Borter Timon" userId="S::bortt1@bfh.ch::1c4f6791-4f14-4770-8d2d-ffdc6aca6100" providerId="AD" clId="Web-{FBB93DD5-DB28-44A8-8892-7321FF82EDAF}"/>
    <pc:docChg chg="modSld">
      <pc:chgData name="Borter Timon" userId="S::bortt1@bfh.ch::1c4f6791-4f14-4770-8d2d-ffdc6aca6100" providerId="AD" clId="Web-{FBB93DD5-DB28-44A8-8892-7321FF82EDAF}" dt="2020-06-09T16:45:03.914" v="53" actId="20577"/>
      <pc:docMkLst>
        <pc:docMk/>
      </pc:docMkLst>
      <pc:sldChg chg="modSp">
        <pc:chgData name="Borter Timon" userId="S::bortt1@bfh.ch::1c4f6791-4f14-4770-8d2d-ffdc6aca6100" providerId="AD" clId="Web-{FBB93DD5-DB28-44A8-8892-7321FF82EDAF}" dt="2020-06-09T16:45:03.914" v="52" actId="20577"/>
        <pc:sldMkLst>
          <pc:docMk/>
          <pc:sldMk cId="3358862933" sldId="262"/>
        </pc:sldMkLst>
        <pc:spChg chg="mod">
          <ac:chgData name="Borter Timon" userId="S::bortt1@bfh.ch::1c4f6791-4f14-4770-8d2d-ffdc6aca6100" providerId="AD" clId="Web-{FBB93DD5-DB28-44A8-8892-7321FF82EDAF}" dt="2020-06-09T16:45:03.914" v="52" actId="20577"/>
          <ac:spMkLst>
            <pc:docMk/>
            <pc:sldMk cId="3358862933" sldId="262"/>
            <ac:spMk id="5" creationId="{067D5162-7E2C-4C88-932A-956E9C1D6694}"/>
          </ac:spMkLst>
        </pc:spChg>
      </pc:sldChg>
    </pc:docChg>
  </pc:docChgLst>
  <pc:docChgLst>
    <pc:chgData name="Marc" userId="be7af0a0-f65b-413d-8e79-9f85cda9f048" providerId="ADAL" clId="{B8F7A54B-351A-48A4-B4F9-DC7441599E3E}"/>
    <pc:docChg chg="undo custSel mod modSld">
      <pc:chgData name="Marc" userId="be7af0a0-f65b-413d-8e79-9f85cda9f048" providerId="ADAL" clId="{B8F7A54B-351A-48A4-B4F9-DC7441599E3E}" dt="2020-06-09T17:30:43.302" v="95" actId="20577"/>
      <pc:docMkLst>
        <pc:docMk/>
      </pc:docMkLst>
      <pc:sldChg chg="modSp mod">
        <pc:chgData name="Marc" userId="be7af0a0-f65b-413d-8e79-9f85cda9f048" providerId="ADAL" clId="{B8F7A54B-351A-48A4-B4F9-DC7441599E3E}" dt="2020-06-09T17:30:43.302" v="95" actId="20577"/>
        <pc:sldMkLst>
          <pc:docMk/>
          <pc:sldMk cId="3358862933" sldId="262"/>
        </pc:sldMkLst>
        <pc:spChg chg="mod">
          <ac:chgData name="Marc" userId="be7af0a0-f65b-413d-8e79-9f85cda9f048" providerId="ADAL" clId="{B8F7A54B-351A-48A4-B4F9-DC7441599E3E}" dt="2020-06-09T17:30:43.302" v="95" actId="20577"/>
          <ac:spMkLst>
            <pc:docMk/>
            <pc:sldMk cId="3358862933" sldId="262"/>
            <ac:spMk id="5" creationId="{067D5162-7E2C-4C88-932A-956E9C1D6694}"/>
          </ac:spMkLst>
        </pc:spChg>
      </pc:sldChg>
      <pc:sldChg chg="delSp modSp mod">
        <pc:chgData name="Marc" userId="be7af0a0-f65b-413d-8e79-9f85cda9f048" providerId="ADAL" clId="{B8F7A54B-351A-48A4-B4F9-DC7441599E3E}" dt="2020-06-09T16:53:08.117" v="47" actId="1076"/>
        <pc:sldMkLst>
          <pc:docMk/>
          <pc:sldMk cId="1491881305" sldId="272"/>
        </pc:sldMkLst>
        <pc:picChg chg="mod">
          <ac:chgData name="Marc" userId="be7af0a0-f65b-413d-8e79-9f85cda9f048" providerId="ADAL" clId="{B8F7A54B-351A-48A4-B4F9-DC7441599E3E}" dt="2020-06-09T16:41:45.062" v="2" actId="14100"/>
          <ac:picMkLst>
            <pc:docMk/>
            <pc:sldMk cId="1491881305" sldId="272"/>
            <ac:picMk id="3" creationId="{7825BFB9-2A8A-48DC-B66E-7C657EA9FF01}"/>
          </ac:picMkLst>
        </pc:picChg>
        <pc:picChg chg="mod">
          <ac:chgData name="Marc" userId="be7af0a0-f65b-413d-8e79-9f85cda9f048" providerId="ADAL" clId="{B8F7A54B-351A-48A4-B4F9-DC7441599E3E}" dt="2020-06-09T16:53:08.117" v="47" actId="1076"/>
          <ac:picMkLst>
            <pc:docMk/>
            <pc:sldMk cId="1491881305" sldId="272"/>
            <ac:picMk id="5" creationId="{57F4DB2A-C5AA-4322-A2B3-60B9A7DEF7A1}"/>
          </ac:picMkLst>
        </pc:picChg>
        <pc:picChg chg="del">
          <ac:chgData name="Marc" userId="be7af0a0-f65b-413d-8e79-9f85cda9f048" providerId="ADAL" clId="{B8F7A54B-351A-48A4-B4F9-DC7441599E3E}" dt="2020-06-09T16:42:23.009" v="3" actId="21"/>
          <ac:picMkLst>
            <pc:docMk/>
            <pc:sldMk cId="1491881305" sldId="272"/>
            <ac:picMk id="6" creationId="{8A141ED4-4626-4658-9032-68AFEA2E2657}"/>
          </ac:picMkLst>
        </pc:picChg>
      </pc:sldChg>
      <pc:sldChg chg="addSp delSp modSp mod">
        <pc:chgData name="Marc" userId="be7af0a0-f65b-413d-8e79-9f85cda9f048" providerId="ADAL" clId="{B8F7A54B-351A-48A4-B4F9-DC7441599E3E}" dt="2020-06-09T16:42:45.679" v="16" actId="1076"/>
        <pc:sldMkLst>
          <pc:docMk/>
          <pc:sldMk cId="1528953308" sldId="274"/>
        </pc:sldMkLst>
        <pc:spChg chg="mod">
          <ac:chgData name="Marc" userId="be7af0a0-f65b-413d-8e79-9f85cda9f048" providerId="ADAL" clId="{B8F7A54B-351A-48A4-B4F9-DC7441599E3E}" dt="2020-06-09T16:42:40.442" v="12" actId="26606"/>
          <ac:spMkLst>
            <pc:docMk/>
            <pc:sldMk cId="1528953308" sldId="274"/>
            <ac:spMk id="2" creationId="{BD199CA4-F8C1-41EB-8F47-2876888EC2F9}"/>
          </ac:spMkLst>
        </pc:spChg>
        <pc:spChg chg="add del">
          <ac:chgData name="Marc" userId="be7af0a0-f65b-413d-8e79-9f85cda9f048" providerId="ADAL" clId="{B8F7A54B-351A-48A4-B4F9-DC7441599E3E}" dt="2020-06-09T16:42:40.442" v="12" actId="26606"/>
          <ac:spMkLst>
            <pc:docMk/>
            <pc:sldMk cId="1528953308" sldId="274"/>
            <ac:spMk id="6" creationId="{6AB9711F-9D4F-49B4-892B-FEF66AA2FA95}"/>
          </ac:spMkLst>
        </pc:spChg>
        <pc:spChg chg="add del">
          <ac:chgData name="Marc" userId="be7af0a0-f65b-413d-8e79-9f85cda9f048" providerId="ADAL" clId="{B8F7A54B-351A-48A4-B4F9-DC7441599E3E}" dt="2020-06-09T16:42:40.442" v="12" actId="26606"/>
          <ac:spMkLst>
            <pc:docMk/>
            <pc:sldMk cId="1528953308" sldId="274"/>
            <ac:spMk id="11" creationId="{3A32867E-64D3-4B51-85AC-D771EA43C320}"/>
          </ac:spMkLst>
        </pc:spChg>
        <pc:spChg chg="add del">
          <ac:chgData name="Marc" userId="be7af0a0-f65b-413d-8e79-9f85cda9f048" providerId="ADAL" clId="{B8F7A54B-351A-48A4-B4F9-DC7441599E3E}" dt="2020-06-09T16:42:40.442" v="12" actId="26606"/>
          <ac:spMkLst>
            <pc:docMk/>
            <pc:sldMk cId="1528953308" sldId="274"/>
            <ac:spMk id="15" creationId="{300593E1-C77D-424C-B650-73B91A7DB714}"/>
          </ac:spMkLst>
        </pc:spChg>
        <pc:spChg chg="add del">
          <ac:chgData name="Marc" userId="be7af0a0-f65b-413d-8e79-9f85cda9f048" providerId="ADAL" clId="{B8F7A54B-351A-48A4-B4F9-DC7441599E3E}" dt="2020-06-09T16:42:40.442" v="12" actId="26606"/>
          <ac:spMkLst>
            <pc:docMk/>
            <pc:sldMk cId="1528953308" sldId="274"/>
            <ac:spMk id="17" creationId="{46A7CDBA-82DE-4BA2-82C1-95DBFAA84398}"/>
          </ac:spMkLst>
        </pc:spChg>
        <pc:picChg chg="mod">
          <ac:chgData name="Marc" userId="be7af0a0-f65b-413d-8e79-9f85cda9f048" providerId="ADAL" clId="{B8F7A54B-351A-48A4-B4F9-DC7441599E3E}" dt="2020-06-09T16:42:42.566" v="13" actId="1076"/>
          <ac:picMkLst>
            <pc:docMk/>
            <pc:sldMk cId="1528953308" sldId="274"/>
            <ac:picMk id="3" creationId="{A5CD0827-0469-4591-8A3E-CF17E226C74A}"/>
          </ac:picMkLst>
        </pc:picChg>
        <pc:picChg chg="add mod">
          <ac:chgData name="Marc" userId="be7af0a0-f65b-413d-8e79-9f85cda9f048" providerId="ADAL" clId="{B8F7A54B-351A-48A4-B4F9-DC7441599E3E}" dt="2020-06-09T16:42:45.679" v="16" actId="1076"/>
          <ac:picMkLst>
            <pc:docMk/>
            <pc:sldMk cId="1528953308" sldId="274"/>
            <ac:picMk id="4" creationId="{0B3FF544-0AEA-4881-8277-D77094464E03}"/>
          </ac:picMkLst>
        </pc:picChg>
        <pc:cxnChg chg="add del">
          <ac:chgData name="Marc" userId="be7af0a0-f65b-413d-8e79-9f85cda9f048" providerId="ADAL" clId="{B8F7A54B-351A-48A4-B4F9-DC7441599E3E}" dt="2020-06-09T16:42:40.442" v="12" actId="26606"/>
          <ac:cxnSpMkLst>
            <pc:docMk/>
            <pc:sldMk cId="1528953308" sldId="274"/>
            <ac:cxnSpMk id="13" creationId="{AFD44988-8DFE-46FC-967A-F6DB265384B1}"/>
          </ac:cxnSpMkLst>
        </pc:cxnChg>
        <pc:cxnChg chg="add del">
          <ac:chgData name="Marc" userId="be7af0a0-f65b-413d-8e79-9f85cda9f048" providerId="ADAL" clId="{B8F7A54B-351A-48A4-B4F9-DC7441599E3E}" dt="2020-06-09T16:42:40.442" v="12" actId="26606"/>
          <ac:cxnSpMkLst>
            <pc:docMk/>
            <pc:sldMk cId="1528953308" sldId="274"/>
            <ac:cxnSpMk id="19" creationId="{1375A45C-AB1F-431B-BB67-DEC9F583B3EB}"/>
          </ac:cxnSpMkLst>
        </pc:cxnChg>
      </pc:sldChg>
    </pc:docChg>
  </pc:docChgLst>
  <pc:docChgLst>
    <pc:chgData name="Muster Marc" userId="S::mustm2@bfh.ch::be7af0a0-f65b-413d-8e79-9f85cda9f048" providerId="AD" clId="Web-{A95F1F98-DE27-4390-A9FA-E9D0DC55FE9A}"/>
    <pc:docChg chg="modSld">
      <pc:chgData name="Muster Marc" userId="S::mustm2@bfh.ch::be7af0a0-f65b-413d-8e79-9f85cda9f048" providerId="AD" clId="Web-{A95F1F98-DE27-4390-A9FA-E9D0DC55FE9A}" dt="2020-03-29T13:32:11.169" v="48" actId="20577"/>
      <pc:docMkLst>
        <pc:docMk/>
      </pc:docMkLst>
      <pc:sldChg chg="addSp delSp modSp">
        <pc:chgData name="Muster Marc" userId="S::mustm2@bfh.ch::be7af0a0-f65b-413d-8e79-9f85cda9f048" providerId="AD" clId="Web-{A95F1F98-DE27-4390-A9FA-E9D0DC55FE9A}" dt="2020-03-29T13:32:11.169" v="47" actId="20577"/>
        <pc:sldMkLst>
          <pc:docMk/>
          <pc:sldMk cId="3358862933" sldId="262"/>
        </pc:sldMkLst>
        <pc:spChg chg="add mod">
          <ac:chgData name="Muster Marc" userId="S::mustm2@bfh.ch::be7af0a0-f65b-413d-8e79-9f85cda9f048" providerId="AD" clId="Web-{A95F1F98-DE27-4390-A9FA-E9D0DC55FE9A}" dt="2020-03-29T13:32:11.169" v="47" actId="20577"/>
          <ac:spMkLst>
            <pc:docMk/>
            <pc:sldMk cId="3358862933" sldId="262"/>
            <ac:spMk id="5" creationId="{067D5162-7E2C-4C88-932A-956E9C1D6694}"/>
          </ac:spMkLst>
        </pc:spChg>
        <pc:spChg chg="add del mod">
          <ac:chgData name="Muster Marc" userId="S::mustm2@bfh.ch::be7af0a0-f65b-413d-8e79-9f85cda9f048" providerId="AD" clId="Web-{A95F1F98-DE27-4390-A9FA-E9D0DC55FE9A}" dt="2020-03-29T13:31:14.561" v="13"/>
          <ac:spMkLst>
            <pc:docMk/>
            <pc:sldMk cId="3358862933" sldId="262"/>
            <ac:spMk id="8" creationId="{201A53DF-228C-4670-96EB-702B15CFA653}"/>
          </ac:spMkLst>
        </pc:spChg>
        <pc:spChg chg="add del mod">
          <ac:chgData name="Muster Marc" userId="S::mustm2@bfh.ch::be7af0a0-f65b-413d-8e79-9f85cda9f048" providerId="AD" clId="Web-{A95F1F98-DE27-4390-A9FA-E9D0DC55FE9A}" dt="2020-03-29T13:31:31.092" v="37"/>
          <ac:spMkLst>
            <pc:docMk/>
            <pc:sldMk cId="3358862933" sldId="262"/>
            <ac:spMk id="11" creationId="{A4AEC337-C4F1-4F43-96C5-D39CE548F807}"/>
          </ac:spMkLst>
        </pc:spChg>
        <pc:graphicFrameChg chg="add del mod">
          <ac:chgData name="Muster Marc" userId="S::mustm2@bfh.ch::be7af0a0-f65b-413d-8e79-9f85cda9f048" providerId="AD" clId="Web-{A95F1F98-DE27-4390-A9FA-E9D0DC55FE9A}" dt="2020-03-29T13:31:14.561" v="14"/>
          <ac:graphicFrameMkLst>
            <pc:docMk/>
            <pc:sldMk cId="3358862933" sldId="262"/>
            <ac:graphicFrameMk id="7" creationId="{E18776EB-2E1D-4D40-83C6-4ABA9FA75AC7}"/>
          </ac:graphicFrameMkLst>
        </pc:graphicFrameChg>
        <pc:graphicFrameChg chg="add del mod">
          <ac:chgData name="Muster Marc" userId="S::mustm2@bfh.ch::be7af0a0-f65b-413d-8e79-9f85cda9f048" providerId="AD" clId="Web-{A95F1F98-DE27-4390-A9FA-E9D0DC55FE9A}" dt="2020-03-29T13:31:31.092" v="38"/>
          <ac:graphicFrameMkLst>
            <pc:docMk/>
            <pc:sldMk cId="3358862933" sldId="262"/>
            <ac:graphicFrameMk id="10" creationId="{00EF8160-D2E6-440E-B2AA-DC3B013057C6}"/>
          </ac:graphicFrameMkLst>
        </pc:graphicFrameChg>
        <pc:picChg chg="del">
          <ac:chgData name="Muster Marc" userId="S::mustm2@bfh.ch::be7af0a0-f65b-413d-8e79-9f85cda9f048" providerId="AD" clId="Web-{A95F1F98-DE27-4390-A9FA-E9D0DC55FE9A}" dt="2020-03-29T13:30:53.827" v="0"/>
          <ac:picMkLst>
            <pc:docMk/>
            <pc:sldMk cId="3358862933" sldId="262"/>
            <ac:picMk id="4" creationId="{0C8AEE12-253E-4B95-8733-07648E8F169B}"/>
          </ac:picMkLst>
        </pc:picChg>
      </pc:sldChg>
    </pc:docChg>
  </pc:docChgLst>
  <pc:docChgLst>
    <pc:chgData name="Muster Marc" userId="S::mustm2@bfh.ch::be7af0a0-f65b-413d-8e79-9f85cda9f048" providerId="AD" clId="Web-{04C73523-EE39-4A77-BD24-8D6505670744}"/>
    <pc:docChg chg="modSld">
      <pc:chgData name="Muster Marc" userId="S::mustm2@bfh.ch::be7af0a0-f65b-413d-8e79-9f85cda9f048" providerId="AD" clId="Web-{04C73523-EE39-4A77-BD24-8D6505670744}" dt="2020-03-29T13:14:42.832" v="47"/>
      <pc:docMkLst>
        <pc:docMk/>
      </pc:docMkLst>
      <pc:sldChg chg="modSp addCm">
        <pc:chgData name="Muster Marc" userId="S::mustm2@bfh.ch::be7af0a0-f65b-413d-8e79-9f85cda9f048" providerId="AD" clId="Web-{04C73523-EE39-4A77-BD24-8D6505670744}" dt="2020-03-29T13:14:42.832" v="47"/>
        <pc:sldMkLst>
          <pc:docMk/>
          <pc:sldMk cId="4008709421" sldId="261"/>
        </pc:sldMkLst>
        <pc:spChg chg="mod">
          <ac:chgData name="Muster Marc" userId="S::mustm2@bfh.ch::be7af0a0-f65b-413d-8e79-9f85cda9f048" providerId="AD" clId="Web-{04C73523-EE39-4A77-BD24-8D6505670744}" dt="2020-03-29T13:14:30.081" v="44" actId="20577"/>
          <ac:spMkLst>
            <pc:docMk/>
            <pc:sldMk cId="4008709421" sldId="261"/>
            <ac:spMk id="2" creationId="{F2DF82C4-CD28-49D3-84DD-0899D2030BE2}"/>
          </ac:spMkLst>
        </pc:spChg>
      </pc:sldChg>
    </pc:docChg>
  </pc:docChgLst>
  <pc:docChgLst>
    <pc:chgData name="Muster Marc" userId="S::mustm2@bfh.ch::be7af0a0-f65b-413d-8e79-9f85cda9f048" providerId="AD" clId="Web-{D5822EA3-C7C6-4629-9ABA-876DCDB1AC1D}"/>
    <pc:docChg chg="addSld modSld">
      <pc:chgData name="Muster Marc" userId="S::mustm2@bfh.ch::be7af0a0-f65b-413d-8e79-9f85cda9f048" providerId="AD" clId="Web-{D5822EA3-C7C6-4629-9ABA-876DCDB1AC1D}" dt="2020-06-09T16:29:05.636" v="27" actId="1076"/>
      <pc:docMkLst>
        <pc:docMk/>
      </pc:docMkLst>
      <pc:sldChg chg="addSp delSp modSp add replId">
        <pc:chgData name="Muster Marc" userId="S::mustm2@bfh.ch::be7af0a0-f65b-413d-8e79-9f85cda9f048" providerId="AD" clId="Web-{D5822EA3-C7C6-4629-9ABA-876DCDB1AC1D}" dt="2020-06-09T16:29:05.636" v="27" actId="1076"/>
        <pc:sldMkLst>
          <pc:docMk/>
          <pc:sldMk cId="1196272255" sldId="273"/>
        </pc:sldMkLst>
        <pc:spChg chg="mod">
          <ac:chgData name="Muster Marc" userId="S::mustm2@bfh.ch::be7af0a0-f65b-413d-8e79-9f85cda9f048" providerId="AD" clId="Web-{D5822EA3-C7C6-4629-9ABA-876DCDB1AC1D}" dt="2020-06-09T16:28:47.964" v="14" actId="20577"/>
          <ac:spMkLst>
            <pc:docMk/>
            <pc:sldMk cId="1196272255" sldId="273"/>
            <ac:spMk id="2" creationId="{BD199CA4-F8C1-41EB-8F47-2876888EC2F9}"/>
          </ac:spMkLst>
        </pc:spChg>
        <pc:picChg chg="del">
          <ac:chgData name="Muster Marc" userId="S::mustm2@bfh.ch::be7af0a0-f65b-413d-8e79-9f85cda9f048" providerId="AD" clId="Web-{D5822EA3-C7C6-4629-9ABA-876DCDB1AC1D}" dt="2020-06-09T16:28:49.074" v="17"/>
          <ac:picMkLst>
            <pc:docMk/>
            <pc:sldMk cId="1196272255" sldId="273"/>
            <ac:picMk id="3" creationId="{7825BFB9-2A8A-48DC-B66E-7C657EA9FF01}"/>
          </ac:picMkLst>
        </pc:picChg>
        <pc:picChg chg="del">
          <ac:chgData name="Muster Marc" userId="S::mustm2@bfh.ch::be7af0a0-f65b-413d-8e79-9f85cda9f048" providerId="AD" clId="Web-{D5822EA3-C7C6-4629-9ABA-876DCDB1AC1D}" dt="2020-06-09T16:28:49.402" v="18"/>
          <ac:picMkLst>
            <pc:docMk/>
            <pc:sldMk cId="1196272255" sldId="273"/>
            <ac:picMk id="4" creationId="{0D000831-9D9E-4EEB-8D44-3F07CE920BD5}"/>
          </ac:picMkLst>
        </pc:picChg>
        <pc:picChg chg="del">
          <ac:chgData name="Muster Marc" userId="S::mustm2@bfh.ch::be7af0a0-f65b-413d-8e79-9f85cda9f048" providerId="AD" clId="Web-{D5822EA3-C7C6-4629-9ABA-876DCDB1AC1D}" dt="2020-06-09T16:28:51.214" v="22"/>
          <ac:picMkLst>
            <pc:docMk/>
            <pc:sldMk cId="1196272255" sldId="273"/>
            <ac:picMk id="5" creationId="{57F4DB2A-C5AA-4322-A2B3-60B9A7DEF7A1}"/>
          </ac:picMkLst>
        </pc:picChg>
        <pc:picChg chg="del">
          <ac:chgData name="Muster Marc" userId="S::mustm2@bfh.ch::be7af0a0-f65b-413d-8e79-9f85cda9f048" providerId="AD" clId="Web-{D5822EA3-C7C6-4629-9ABA-876DCDB1AC1D}" dt="2020-06-09T16:28:50.605" v="21"/>
          <ac:picMkLst>
            <pc:docMk/>
            <pc:sldMk cId="1196272255" sldId="273"/>
            <ac:picMk id="6" creationId="{8A141ED4-4626-4658-9032-68AFEA2E2657}"/>
          </ac:picMkLst>
        </pc:picChg>
        <pc:picChg chg="del">
          <ac:chgData name="Muster Marc" userId="S::mustm2@bfh.ch::be7af0a0-f65b-413d-8e79-9f85cda9f048" providerId="AD" clId="Web-{D5822EA3-C7C6-4629-9ABA-876DCDB1AC1D}" dt="2020-06-09T16:28:50.230" v="20"/>
          <ac:picMkLst>
            <pc:docMk/>
            <pc:sldMk cId="1196272255" sldId="273"/>
            <ac:picMk id="7" creationId="{4DA750ED-65C8-4E70-BA5D-312F0B2F9E33}"/>
          </ac:picMkLst>
        </pc:picChg>
        <pc:picChg chg="del">
          <ac:chgData name="Muster Marc" userId="S::mustm2@bfh.ch::be7af0a0-f65b-413d-8e79-9f85cda9f048" providerId="AD" clId="Web-{D5822EA3-C7C6-4629-9ABA-876DCDB1AC1D}" dt="2020-06-09T16:28:49.917" v="19"/>
          <ac:picMkLst>
            <pc:docMk/>
            <pc:sldMk cId="1196272255" sldId="273"/>
            <ac:picMk id="8" creationId="{332F191B-0169-4F60-ACE2-02C5AD356F2A}"/>
          </ac:picMkLst>
        </pc:picChg>
        <pc:picChg chg="add mod">
          <ac:chgData name="Muster Marc" userId="S::mustm2@bfh.ch::be7af0a0-f65b-413d-8e79-9f85cda9f048" providerId="AD" clId="Web-{D5822EA3-C7C6-4629-9ABA-876DCDB1AC1D}" dt="2020-06-09T16:29:05.636" v="27" actId="1076"/>
          <ac:picMkLst>
            <pc:docMk/>
            <pc:sldMk cId="1196272255" sldId="273"/>
            <ac:picMk id="9" creationId="{A8C83B7D-65A0-421B-9572-C1306FE3B09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47DD1-68D8-4E15-9B63-E1175D913471}" type="datetimeFigureOut">
              <a:rPr lang="en-GB"/>
              <a:t>09/06/2020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125A8-A181-4147-8B42-BE82F86A84B1}" type="slidenum">
              <a:rPr lang="en-GB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359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CA67BC2-B6BE-461A-8D66-A189DD809F7C}" type="datetimeFigureOut">
              <a:rPr lang="de-CH" smtClean="0"/>
              <a:t>09.06.2020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399A-F032-400E-A905-B9499245A933}" type="slidenum">
              <a:rPr lang="de-CH" smtClean="0"/>
              <a:t>‹Nr.›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16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7BC2-B6BE-461A-8D66-A189DD809F7C}" type="datetimeFigureOut">
              <a:rPr lang="de-CH" smtClean="0"/>
              <a:t>09.06.2020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399A-F032-400E-A905-B9499245A93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165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7BC2-B6BE-461A-8D66-A189DD809F7C}" type="datetimeFigureOut">
              <a:rPr lang="de-CH" smtClean="0"/>
              <a:t>09.06.2020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399A-F032-400E-A905-B9499245A933}" type="slidenum">
              <a:rPr lang="de-CH" smtClean="0"/>
              <a:t>‹Nr.›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90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7BC2-B6BE-461A-8D66-A189DD809F7C}" type="datetimeFigureOut">
              <a:rPr lang="de-CH" smtClean="0"/>
              <a:t>09.06.2020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399A-F032-400E-A905-B9499245A93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751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7BC2-B6BE-461A-8D66-A189DD809F7C}" type="datetimeFigureOut">
              <a:rPr lang="de-CH" smtClean="0"/>
              <a:t>09.06.2020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399A-F032-400E-A905-B9499245A933}" type="slidenum">
              <a:rPr lang="de-CH" smtClean="0"/>
              <a:t>‹Nr.›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10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7BC2-B6BE-461A-8D66-A189DD809F7C}" type="datetimeFigureOut">
              <a:rPr lang="de-CH" smtClean="0"/>
              <a:t>09.06.2020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399A-F032-400E-A905-B9499245A93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719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7BC2-B6BE-461A-8D66-A189DD809F7C}" type="datetimeFigureOut">
              <a:rPr lang="de-CH" smtClean="0"/>
              <a:t>09.06.2020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399A-F032-400E-A905-B9499245A93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452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7BC2-B6BE-461A-8D66-A189DD809F7C}" type="datetimeFigureOut">
              <a:rPr lang="de-CH" smtClean="0"/>
              <a:t>09.06.2020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399A-F032-400E-A905-B9499245A93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208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7BC2-B6BE-461A-8D66-A189DD809F7C}" type="datetimeFigureOut">
              <a:rPr lang="de-CH" smtClean="0"/>
              <a:t>09.06.2020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399A-F032-400E-A905-B9499245A93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008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7BC2-B6BE-461A-8D66-A189DD809F7C}" type="datetimeFigureOut">
              <a:rPr lang="de-CH" smtClean="0"/>
              <a:t>09.06.2020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399A-F032-400E-A905-B9499245A93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636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7BC2-B6BE-461A-8D66-A189DD809F7C}" type="datetimeFigureOut">
              <a:rPr lang="de-CH" smtClean="0"/>
              <a:t>09.06.2020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399A-F032-400E-A905-B9499245A933}" type="slidenum">
              <a:rPr lang="de-CH" smtClean="0"/>
              <a:t>‹Nr.›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30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CA67BC2-B6BE-461A-8D66-A189DD809F7C}" type="datetimeFigureOut">
              <a:rPr lang="de-CH" smtClean="0"/>
              <a:t>09.06.2020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DB8399A-F032-400E-A905-B9499245A933}" type="slidenum">
              <a:rPr lang="de-CH" smtClean="0"/>
              <a:t>‹Nr.›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76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ECBBA3-51C9-437A-9692-18EB39E6C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de-CH" sz="8000">
                <a:solidFill>
                  <a:schemeClr val="tx1">
                    <a:alpha val="80000"/>
                  </a:schemeClr>
                </a:solidFill>
              </a:rPr>
              <a:t>Patienten mit Sozialer Phobie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611AA1-FCF4-4E6D-A075-0BECF802E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7" y="643467"/>
            <a:ext cx="3463579" cy="5571066"/>
          </a:xfrm>
        </p:spPr>
        <p:txBody>
          <a:bodyPr>
            <a:normAutofit/>
          </a:bodyPr>
          <a:lstStyle/>
          <a:p>
            <a:r>
              <a:rPr lang="de-CH" sz="2000" err="1"/>
              <a:t>Timon</a:t>
            </a:r>
            <a:r>
              <a:rPr lang="de-CH" sz="2000"/>
              <a:t> </a:t>
            </a:r>
            <a:r>
              <a:rPr lang="de-CH" sz="2000" err="1"/>
              <a:t>Borter</a:t>
            </a:r>
            <a:r>
              <a:rPr lang="de-CH" sz="2000"/>
              <a:t>, Sven De Gasparo, Luca Mühlheim, Marc Muster, Elias Schmidhalter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7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AAE5EE-5B38-4914-BFBA-759F41DA1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de-CH"/>
              <a:t>Demo</a:t>
            </a:r>
          </a:p>
        </p:txBody>
      </p:sp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5FC56143-1A56-47D2-9FBD-1F6CE1912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53" y="1784727"/>
            <a:ext cx="9625389" cy="482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9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57F7C-95B0-4425-90CC-DA67F89C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de-CH"/>
              <a:t>Funktionale Anforderungen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CC9CA3C4-C5DE-41E6-8467-FA62A3AEB0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913236"/>
              </p:ext>
            </p:extLst>
          </p:nvPr>
        </p:nvGraphicFramePr>
        <p:xfrm>
          <a:off x="1023938" y="2333197"/>
          <a:ext cx="9720263" cy="3539370"/>
        </p:xfrm>
        <a:graphic>
          <a:graphicData uri="http://schemas.openxmlformats.org/drawingml/2006/table">
            <a:tbl>
              <a:tblPr firstRow="1" firstCol="1">
                <a:tableStyleId>{3B4B98B0-60AC-42C2-AFA5-B58CD77FA1E5}</a:tableStyleId>
              </a:tblPr>
              <a:tblGrid>
                <a:gridCol w="1704954">
                  <a:extLst>
                    <a:ext uri="{9D8B030D-6E8A-4147-A177-3AD203B41FA5}">
                      <a16:colId xmlns:a16="http://schemas.microsoft.com/office/drawing/2014/main" val="668844488"/>
                    </a:ext>
                  </a:extLst>
                </a:gridCol>
                <a:gridCol w="8015309">
                  <a:extLst>
                    <a:ext uri="{9D8B030D-6E8A-4147-A177-3AD203B41FA5}">
                      <a16:colId xmlns:a16="http://schemas.microsoft.com/office/drawing/2014/main" val="3305842361"/>
                    </a:ext>
                  </a:extLst>
                </a:gridCol>
              </a:tblGrid>
              <a:tr h="4567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400">
                          <a:effectLst/>
                        </a:rPr>
                        <a:t>Nummer</a:t>
                      </a:r>
                      <a:endParaRPr lang="de-CH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364" marR="1513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400">
                          <a:effectLst/>
                        </a:rPr>
                        <a:t>Inhalt</a:t>
                      </a:r>
                      <a:endParaRPr lang="de-CH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364" marR="1513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892990"/>
                  </a:ext>
                </a:extLst>
              </a:tr>
              <a:tr h="4567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400">
                          <a:effectLst/>
                        </a:rPr>
                        <a:t>FA1</a:t>
                      </a:r>
                      <a:endParaRPr lang="de-CH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364" marR="1513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400">
                          <a:effectLst/>
                        </a:rPr>
                        <a:t>Ein Benutzer kann seine Daten bearbeiten</a:t>
                      </a:r>
                      <a:endParaRPr lang="de-CH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364" marR="1513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42048"/>
                  </a:ext>
                </a:extLst>
              </a:tr>
              <a:tr h="8526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400">
                          <a:effectLst/>
                        </a:rPr>
                        <a:t>FA2</a:t>
                      </a:r>
                      <a:endParaRPr lang="de-CH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364" marR="1513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400">
                          <a:effectLst/>
                        </a:rPr>
                        <a:t>Ein Tagebuch mit Einträgen kann erstellt und nachverfolgt werden</a:t>
                      </a:r>
                      <a:endParaRPr lang="de-CH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364" marR="1513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622109"/>
                  </a:ext>
                </a:extLst>
              </a:tr>
              <a:tr h="4637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400">
                          <a:effectLst/>
                        </a:rPr>
                        <a:t>FA3</a:t>
                      </a:r>
                      <a:endParaRPr lang="de-CH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364" marR="1513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400">
                          <a:effectLst/>
                        </a:rPr>
                        <a:t>Ziele können ausgewählt und deren Abschluss geplant werden</a:t>
                      </a:r>
                      <a:endParaRPr lang="de-CH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364" marR="1513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820801"/>
                  </a:ext>
                </a:extLst>
              </a:tr>
              <a:tr h="4567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400">
                          <a:effectLst/>
                        </a:rPr>
                        <a:t>FA4</a:t>
                      </a:r>
                      <a:endParaRPr lang="de-CH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364" marR="1513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400">
                          <a:effectLst/>
                        </a:rPr>
                        <a:t>Errungene Auszeichnungen sind ersichtlich</a:t>
                      </a:r>
                      <a:endParaRPr lang="de-CH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364" marR="1513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55675"/>
                  </a:ext>
                </a:extLst>
              </a:tr>
              <a:tr h="8526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400">
                          <a:effectLst/>
                        </a:rPr>
                        <a:t>FA5</a:t>
                      </a:r>
                      <a:endParaRPr lang="de-CH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364" marR="1513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400">
                          <a:effectLst/>
                        </a:rPr>
                        <a:t>Ein Termin mit einem Arzt oder Therapeuten soll vereinbart werden können</a:t>
                      </a:r>
                      <a:endParaRPr lang="de-CH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364" marR="1513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279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49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57F7C-95B0-4425-90CC-DA67F89C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de-CH"/>
              <a:t>Nicht-Funktionale Anforderungen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CC9CA3C4-C5DE-41E6-8467-FA62A3AEB0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933363"/>
              </p:ext>
            </p:extLst>
          </p:nvPr>
        </p:nvGraphicFramePr>
        <p:xfrm>
          <a:off x="1023938" y="2333197"/>
          <a:ext cx="9720263" cy="3097570"/>
        </p:xfrm>
        <a:graphic>
          <a:graphicData uri="http://schemas.openxmlformats.org/drawingml/2006/table">
            <a:tbl>
              <a:tblPr firstRow="1" firstCol="1">
                <a:tableStyleId>{3B4B98B0-60AC-42C2-AFA5-B58CD77FA1E5}</a:tableStyleId>
              </a:tblPr>
              <a:tblGrid>
                <a:gridCol w="1704954">
                  <a:extLst>
                    <a:ext uri="{9D8B030D-6E8A-4147-A177-3AD203B41FA5}">
                      <a16:colId xmlns:a16="http://schemas.microsoft.com/office/drawing/2014/main" val="668844488"/>
                    </a:ext>
                  </a:extLst>
                </a:gridCol>
                <a:gridCol w="8015309">
                  <a:extLst>
                    <a:ext uri="{9D8B030D-6E8A-4147-A177-3AD203B41FA5}">
                      <a16:colId xmlns:a16="http://schemas.microsoft.com/office/drawing/2014/main" val="3305842361"/>
                    </a:ext>
                  </a:extLst>
                </a:gridCol>
              </a:tblGrid>
              <a:tr h="4567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400" b="1">
                          <a:effectLst/>
                          <a:latin typeface="Tw Cen MT (Textkörper)"/>
                          <a:ea typeface="Calibri" panose="020F0502020204030204" pitchFamily="34" charset="0"/>
                          <a:cs typeface="Times New Roman"/>
                        </a:rPr>
                        <a:t>Nummer</a:t>
                      </a:r>
                      <a:endParaRPr lang="de-CH" sz="2400">
                        <a:effectLst/>
                        <a:latin typeface="Tw Cen MT (Textkörper)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400" b="1">
                          <a:effectLst/>
                          <a:latin typeface="Tw Cen MT (Textkörper)"/>
                          <a:ea typeface="Calibri" panose="020F0502020204030204" pitchFamily="34" charset="0"/>
                          <a:cs typeface="Times New Roman"/>
                        </a:rPr>
                        <a:t>Inhalt</a:t>
                      </a:r>
                      <a:endParaRPr lang="de-CH" sz="2400">
                        <a:effectLst/>
                        <a:latin typeface="Tw Cen MT (Textkörper)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892990"/>
                  </a:ext>
                </a:extLst>
              </a:tr>
              <a:tr h="4567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400" b="1">
                          <a:effectLst/>
                          <a:latin typeface="Tw Cen MT (Textkörper)"/>
                          <a:ea typeface="Calibri" panose="020F0502020204030204" pitchFamily="34" charset="0"/>
                          <a:cs typeface="Times New Roman"/>
                        </a:rPr>
                        <a:t>NFA1</a:t>
                      </a:r>
                      <a:endParaRPr lang="de-CH" sz="2400">
                        <a:effectLst/>
                        <a:latin typeface="Tw Cen MT (Textkörper)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400">
                          <a:effectLst/>
                          <a:latin typeface="Tw Cen MT (Textkörper)"/>
                          <a:ea typeface="Calibri" panose="020F0502020204030204" pitchFamily="34" charset="0"/>
                          <a:cs typeface="Times New Roman"/>
                        </a:rPr>
                        <a:t>Die Applikation lässt sich selbsterklärend benutzen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42048"/>
                  </a:ext>
                </a:extLst>
              </a:tr>
              <a:tr h="4108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400" b="1">
                          <a:effectLst/>
                          <a:latin typeface="Tw Cen MT (Textkörper)"/>
                          <a:ea typeface="Calibri" panose="020F0502020204030204" pitchFamily="34" charset="0"/>
                          <a:cs typeface="Times New Roman"/>
                        </a:rPr>
                        <a:t>NFA2</a:t>
                      </a:r>
                      <a:endParaRPr lang="de-CH" sz="2400">
                        <a:effectLst/>
                        <a:latin typeface="Tw Cen MT (Textkörper)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400">
                          <a:effectLst/>
                          <a:latin typeface="Tw Cen MT (Textkörper)"/>
                          <a:ea typeface="Calibri" panose="020F0502020204030204" pitchFamily="34" charset="0"/>
                          <a:cs typeface="Times New Roman"/>
                        </a:rPr>
                        <a:t>In 90% der Abfragen ist die Antwortzeit weniger als 1 Sekunde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622109"/>
                  </a:ext>
                </a:extLst>
              </a:tr>
              <a:tr h="4637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400" b="1">
                          <a:effectLst/>
                          <a:latin typeface="Tw Cen MT (Textkörper)"/>
                          <a:ea typeface="Calibri" panose="020F0502020204030204" pitchFamily="34" charset="0"/>
                          <a:cs typeface="Times New Roman"/>
                        </a:rPr>
                        <a:t>NFA3</a:t>
                      </a:r>
                      <a:endParaRPr lang="de-CH" sz="2400">
                        <a:effectLst/>
                        <a:latin typeface="Tw Cen MT (Textkörper)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400">
                          <a:effectLst/>
                          <a:latin typeface="Tw Cen MT (Textkörper)"/>
                          <a:ea typeface="Calibri" panose="020F0502020204030204" pitchFamily="34" charset="0"/>
                          <a:cs typeface="Times New Roman"/>
                        </a:rPr>
                        <a:t>Die Applikation zeigt gespeicherte Daten zuverlässig 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820801"/>
                  </a:ext>
                </a:extLst>
              </a:tr>
              <a:tr h="4567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400" b="1">
                          <a:effectLst/>
                          <a:latin typeface="Tw Cen MT (Textkörper)"/>
                          <a:ea typeface="Calibri" panose="020F0502020204030204" pitchFamily="34" charset="0"/>
                          <a:cs typeface="Times New Roman"/>
                        </a:rPr>
                        <a:t>NFA4</a:t>
                      </a:r>
                      <a:endParaRPr lang="de-CH" sz="2400">
                        <a:effectLst/>
                        <a:latin typeface="Tw Cen MT (Textkörper)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400">
                          <a:effectLst/>
                          <a:latin typeface="Tw Cen MT (Textkörper)"/>
                          <a:ea typeface="Calibri" panose="020F0502020204030204" pitchFamily="34" charset="0"/>
                          <a:cs typeface="Times New Roman"/>
                        </a:rPr>
                        <a:t>Nutzerdaten werden entsprechend deren Einstufung gesichert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55675"/>
                  </a:ext>
                </a:extLst>
              </a:tr>
              <a:tr h="8526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400" b="1">
                          <a:effectLst/>
                          <a:latin typeface="Tw Cen MT (Textkörper)"/>
                          <a:ea typeface="Calibri" panose="020F0502020204030204" pitchFamily="34" charset="0"/>
                          <a:cs typeface="Times New Roman"/>
                        </a:rPr>
                        <a:t>NFA5</a:t>
                      </a:r>
                      <a:endParaRPr lang="de-CH" sz="2400">
                        <a:effectLst/>
                        <a:latin typeface="Tw Cen MT (Textkörper)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2400">
                          <a:effectLst/>
                          <a:latin typeface="Tw Cen MT (Textkörper)"/>
                          <a:ea typeface="Calibri" panose="020F0502020204030204" pitchFamily="34" charset="0"/>
                          <a:cs typeface="Times New Roman"/>
                        </a:rPr>
                        <a:t>Im Falle eines Datenverlustes können die Informationen wiederhergestellt werden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279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10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99CA4-F8C1-41EB-8F47-2876888EC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de-CH"/>
              <a:t>Highlights I</a:t>
            </a:r>
          </a:p>
        </p:txBody>
      </p:sp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2490E947-5386-438D-8859-53672484C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86076"/>
            <a:ext cx="9800934" cy="495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1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99CA4-F8C1-41EB-8F47-2876888EC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de-CH"/>
              <a:t>Highlights II</a:t>
            </a:r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7825BFB9-2A8A-48DC-B66E-7C657EA9F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21" y="2191617"/>
            <a:ext cx="3152240" cy="470947"/>
          </a:xfrm>
          <a:prstGeom prst="rect">
            <a:avLst/>
          </a:prstGeom>
        </p:spPr>
      </p:pic>
      <p:pic>
        <p:nvPicPr>
          <p:cNvPr id="4" name="Grafik 4" descr="Ein Bild, das Essen, haltend, Zeichnung, weiß enthält.&#10;&#10;Mit sehr hoher Zuverlässigkeit generierte Beschreibung">
            <a:extLst>
              <a:ext uri="{FF2B5EF4-FFF2-40B4-BE49-F238E27FC236}">
                <a16:creationId xmlns:a16="http://schemas.microsoft.com/office/drawing/2014/main" id="{0D000831-9D9E-4EEB-8D44-3F07CE920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51" y="1627924"/>
            <a:ext cx="4748259" cy="575869"/>
          </a:xfrm>
          <a:prstGeom prst="rect">
            <a:avLst/>
          </a:prstGeom>
        </p:spPr>
      </p:pic>
      <p:pic>
        <p:nvPicPr>
          <p:cNvPr id="7" name="Grafik 7" descr="Ein Bild, das Anzeige, Uhr enthält.&#10;&#10;Mit sehr hoher Zuverlässigkeit generierte Beschreibung">
            <a:extLst>
              <a:ext uri="{FF2B5EF4-FFF2-40B4-BE49-F238E27FC236}">
                <a16:creationId xmlns:a16="http://schemas.microsoft.com/office/drawing/2014/main" id="{4DA750ED-65C8-4E70-BA5D-312F0B2F9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12" y="3431722"/>
            <a:ext cx="6872625" cy="487711"/>
          </a:xfrm>
          <a:prstGeom prst="rect">
            <a:avLst/>
          </a:prstGeo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332F191B-0169-4F60-ACE2-02C5AD356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4462" y="2656356"/>
            <a:ext cx="4661119" cy="1642870"/>
          </a:xfrm>
          <a:prstGeom prst="rect">
            <a:avLst/>
          </a:prstGeom>
        </p:spPr>
      </p:pic>
      <p:pic>
        <p:nvPicPr>
          <p:cNvPr id="5" name="Grafik 5" descr="Ein Bild, das Vogel, Blume enthält.&#10;&#10;Mit sehr hoher Zuverlässigkeit generierte Beschreibung">
            <a:extLst>
              <a:ext uri="{FF2B5EF4-FFF2-40B4-BE49-F238E27FC236}">
                <a16:creationId xmlns:a16="http://schemas.microsoft.com/office/drawing/2014/main" id="{57F4DB2A-C5AA-4322-A2B3-60B9A7DEF7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1335" y="4929289"/>
            <a:ext cx="4049483" cy="134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81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99CA4-F8C1-41EB-8F47-2876888EC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de-CH"/>
              <a:t>Oberhighlight</a:t>
            </a:r>
          </a:p>
        </p:txBody>
      </p:sp>
      <p:pic>
        <p:nvPicPr>
          <p:cNvPr id="9" name="Grafik 9" descr="Ein Bild, das schwarz, Schild, weiß enthält.&#10;&#10;Mit sehr hoher Zuverlässigkeit generierte Beschreibung">
            <a:extLst>
              <a:ext uri="{FF2B5EF4-FFF2-40B4-BE49-F238E27FC236}">
                <a16:creationId xmlns:a16="http://schemas.microsoft.com/office/drawing/2014/main" id="{A8C83B7D-65A0-421B-9572-C1306FE3B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73" y="2907059"/>
            <a:ext cx="9802090" cy="104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72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99CA4-F8C1-41EB-8F47-2876888EC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de-CH"/>
              <a:t>Jetzt noch wirkliche highlights</a:t>
            </a:r>
            <a:endParaRPr lang="de-CH" dirty="0"/>
          </a:p>
        </p:txBody>
      </p:sp>
      <p:pic>
        <p:nvPicPr>
          <p:cNvPr id="3" name="Grafik 3" descr="Ein Bild, das Zeichnung enthält.&#10;&#10;Mit sehr hoher Zuverlässigkeit generierte Beschreibung">
            <a:extLst>
              <a:ext uri="{FF2B5EF4-FFF2-40B4-BE49-F238E27FC236}">
                <a16:creationId xmlns:a16="http://schemas.microsoft.com/office/drawing/2014/main" id="{A5CD0827-0469-4591-8A3E-CF17E226C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593" y="2923332"/>
            <a:ext cx="2743200" cy="2057400"/>
          </a:xfrm>
          <a:prstGeom prst="rect">
            <a:avLst/>
          </a:prstGeom>
        </p:spPr>
      </p:pic>
      <p:pic>
        <p:nvPicPr>
          <p:cNvPr id="4" name="Grafik 8" descr="Ein Bild, das schwarz, Laptop, Tisch, weiß enthält.&#10;&#10;Mit sehr hoher Zuverlässigkeit generierte Beschreibung">
            <a:extLst>
              <a:ext uri="{FF2B5EF4-FFF2-40B4-BE49-F238E27FC236}">
                <a16:creationId xmlns:a16="http://schemas.microsoft.com/office/drawing/2014/main" id="{0B3FF544-0AEA-4881-8277-D77094464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55" y="3184461"/>
            <a:ext cx="7124424" cy="179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5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E6820-2FE1-408E-8706-5F6B8B2E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/>
              <a:t>Scrum</a:t>
            </a:r>
            <a:r>
              <a:rPr lang="de-CH"/>
              <a:t> </a:t>
            </a:r>
            <a:r>
              <a:rPr lang="de-CH" err="1"/>
              <a:t>Retrospective</a:t>
            </a:r>
            <a:endParaRPr lang="de-CH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67D5162-7E2C-4C88-932A-956E9C1D6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 lnSpcReduction="10000"/>
          </a:bodyPr>
          <a:lstStyle/>
          <a:p>
            <a:pPr>
              <a:buFont typeface="Wingdings" panose="020B0604020202020204" pitchFamily="34" charset="0"/>
              <a:buChar char="ü"/>
            </a:pPr>
            <a:r>
              <a:rPr lang="de-DE" dirty="0">
                <a:ea typeface="+mn-lt"/>
                <a:cs typeface="+mn-lt"/>
              </a:rPr>
              <a:t>(Fast) alle Hauptfeatures abgedeckt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de-DE" dirty="0">
                <a:ea typeface="+mn-lt"/>
                <a:cs typeface="+mn-lt"/>
              </a:rPr>
              <a:t>Zusammenarbeit online hat gut geklappt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de-DE" dirty="0"/>
              <a:t>Komplettes Open Source CI/CD via Travis-CI</a:t>
            </a:r>
          </a:p>
          <a:p>
            <a:pPr>
              <a:buFont typeface="Wingdings" panose="020B0604020202020204" pitchFamily="34" charset="0"/>
              <a:buChar char="ü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20B0604020202020204" pitchFamily="34" charset="0"/>
              <a:buChar char="v"/>
            </a:pPr>
            <a:r>
              <a:rPr lang="de-DE" dirty="0"/>
              <a:t>Team mit sehr unterschiedlichen Erfahrungen und aus verschiedenen "Kulturen"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de-DE" dirty="0"/>
              <a:t>Arbeit mit </a:t>
            </a:r>
            <a:r>
              <a:rPr lang="de-DE" dirty="0" err="1"/>
              <a:t>Vaadin</a:t>
            </a:r>
            <a:r>
              <a:rPr lang="de-DE" dirty="0"/>
              <a:t> empfanden wir als sehr mühsam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de-DE" dirty="0"/>
              <a:t>Keine Projektplanung mit Excel</a:t>
            </a:r>
          </a:p>
        </p:txBody>
      </p:sp>
    </p:spTree>
    <p:extLst>
      <p:ext uri="{BB962C8B-B14F-4D97-AF65-F5344CB8AC3E}">
        <p14:creationId xmlns:p14="http://schemas.microsoft.com/office/powerpoint/2010/main" val="3358862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893662426E20041B5DC715A07C05AC8" ma:contentTypeVersion="6" ma:contentTypeDescription="Ein neues Dokument erstellen." ma:contentTypeScope="" ma:versionID="c60506dacdff1556e3afe0875d7ad22f">
  <xsd:schema xmlns:xsd="http://www.w3.org/2001/XMLSchema" xmlns:xs="http://www.w3.org/2001/XMLSchema" xmlns:p="http://schemas.microsoft.com/office/2006/metadata/properties" xmlns:ns2="f3d1dfd9-2c46-4740-86be-d7afc8a22601" targetNamespace="http://schemas.microsoft.com/office/2006/metadata/properties" ma:root="true" ma:fieldsID="a449916c6c9319ac0b126ecb55bc937a" ns2:_="">
    <xsd:import namespace="f3d1dfd9-2c46-4740-86be-d7afc8a226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d1dfd9-2c46-4740-86be-d7afc8a226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E6454D-DD37-47E9-8A41-158C404067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d1dfd9-2c46-4740-86be-d7afc8a226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030216-6F62-4DD3-AA61-0994429EAD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5C0BF6-CA78-431F-B2BE-321B9DD8841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Breitbild</PresentationFormat>
  <Paragraphs>43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Calibri</vt:lpstr>
      <vt:lpstr>Tw Cen MT</vt:lpstr>
      <vt:lpstr>Tw Cen MT (Textkörper)</vt:lpstr>
      <vt:lpstr>Tw Cen MT Condensed</vt:lpstr>
      <vt:lpstr>Wingdings</vt:lpstr>
      <vt:lpstr>Wingdings 3</vt:lpstr>
      <vt:lpstr>Integral</vt:lpstr>
      <vt:lpstr>Patienten mit Sozialer Phobie</vt:lpstr>
      <vt:lpstr>Demo</vt:lpstr>
      <vt:lpstr>Funktionale Anforderungen</vt:lpstr>
      <vt:lpstr>Nicht-Funktionale Anforderungen</vt:lpstr>
      <vt:lpstr>Highlights I</vt:lpstr>
      <vt:lpstr>Highlights II</vt:lpstr>
      <vt:lpstr>Oberhighlight</vt:lpstr>
      <vt:lpstr>Jetzt noch wirkliche highlights</vt:lpstr>
      <vt:lpstr>Scrum 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Patienten mit Sozialer Phobie</dc:title>
  <dc:creator>De Gasparo Sven</dc:creator>
  <cp:lastModifiedBy>marc.muster@bluewin.ch</cp:lastModifiedBy>
  <cp:revision>1</cp:revision>
  <dcterms:created xsi:type="dcterms:W3CDTF">2020-06-07T11:47:21Z</dcterms:created>
  <dcterms:modified xsi:type="dcterms:W3CDTF">2020-06-09T17:33:52Z</dcterms:modified>
</cp:coreProperties>
</file>