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B85F-8808-4F85-B306-2CD8B97B681E}" type="datetimeFigureOut">
              <a:rPr lang="en-ZA" smtClean="0"/>
              <a:t>2016/12/15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297C-4290-4567-A395-41A2A949A81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354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B85F-8808-4F85-B306-2CD8B97B681E}" type="datetimeFigureOut">
              <a:rPr lang="en-ZA" smtClean="0"/>
              <a:t>2016/12/15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297C-4290-4567-A395-41A2A949A81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702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B85F-8808-4F85-B306-2CD8B97B681E}" type="datetimeFigureOut">
              <a:rPr lang="en-ZA" smtClean="0"/>
              <a:t>2016/12/15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297C-4290-4567-A395-41A2A949A81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451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B85F-8808-4F85-B306-2CD8B97B681E}" type="datetimeFigureOut">
              <a:rPr lang="en-ZA" smtClean="0"/>
              <a:t>2016/12/15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297C-4290-4567-A395-41A2A949A81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060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B85F-8808-4F85-B306-2CD8B97B681E}" type="datetimeFigureOut">
              <a:rPr lang="en-ZA" smtClean="0"/>
              <a:t>2016/12/15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297C-4290-4567-A395-41A2A949A81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522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B85F-8808-4F85-B306-2CD8B97B681E}" type="datetimeFigureOut">
              <a:rPr lang="en-ZA" smtClean="0"/>
              <a:t>2016/12/15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297C-4290-4567-A395-41A2A949A81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234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B85F-8808-4F85-B306-2CD8B97B681E}" type="datetimeFigureOut">
              <a:rPr lang="en-ZA" smtClean="0"/>
              <a:t>2016/12/15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297C-4290-4567-A395-41A2A949A81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795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B85F-8808-4F85-B306-2CD8B97B681E}" type="datetimeFigureOut">
              <a:rPr lang="en-ZA" smtClean="0"/>
              <a:t>2016/12/15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297C-4290-4567-A395-41A2A949A81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186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B85F-8808-4F85-B306-2CD8B97B681E}" type="datetimeFigureOut">
              <a:rPr lang="en-ZA" smtClean="0"/>
              <a:t>2016/12/15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297C-4290-4567-A395-41A2A949A81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407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B85F-8808-4F85-B306-2CD8B97B681E}" type="datetimeFigureOut">
              <a:rPr lang="en-ZA" smtClean="0"/>
              <a:t>2016/12/15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297C-4290-4567-A395-41A2A949A81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082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B85F-8808-4F85-B306-2CD8B97B681E}" type="datetimeFigureOut">
              <a:rPr lang="en-ZA" smtClean="0"/>
              <a:t>2016/12/15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297C-4290-4567-A395-41A2A949A81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727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BB85F-8808-4F85-B306-2CD8B97B681E}" type="datetimeFigureOut">
              <a:rPr lang="en-ZA" smtClean="0"/>
              <a:t>2016/12/15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5297C-4290-4567-A395-41A2A949A81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039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20161215 Notes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Jonathan Winnaar</a:t>
            </a:r>
          </a:p>
          <a:p>
            <a:r>
              <a:rPr lang="en-ZA" dirty="0" smtClean="0"/>
              <a:t>MSc Implementation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84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 think step 1; relating to plan is to segment image into objects and background.</a:t>
            </a:r>
          </a:p>
          <a:p>
            <a:r>
              <a:rPr lang="en-ZA" dirty="0" smtClean="0"/>
              <a:t>Segmenting using thresholding is a good start.</a:t>
            </a:r>
          </a:p>
          <a:p>
            <a:r>
              <a:rPr lang="en-ZA" dirty="0" smtClean="0"/>
              <a:t>Segment original manually into two parts; left and right side of nadir.</a:t>
            </a:r>
          </a:p>
          <a:p>
            <a:r>
              <a:rPr lang="en-ZA" dirty="0" smtClean="0"/>
              <a:t>Then process each side – pixel intensity – max pixel intensity – edge analysis (ripples at angles)</a:t>
            </a:r>
          </a:p>
        </p:txBody>
      </p:sp>
    </p:spTree>
    <p:extLst>
      <p:ext uri="{BB962C8B-B14F-4D97-AF65-F5344CB8AC3E}">
        <p14:creationId xmlns:p14="http://schemas.microsoft.com/office/powerpoint/2010/main" val="205233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Edge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Create bins of width 5 degrees</a:t>
            </a:r>
          </a:p>
          <a:p>
            <a:r>
              <a:rPr lang="en-ZA" dirty="0" smtClean="0"/>
              <a:t>Detect edges and sort </a:t>
            </a:r>
            <a:r>
              <a:rPr lang="en-ZA" smtClean="0"/>
              <a:t>them into bins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5862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OPENCV</a:t>
            </a:r>
            <a:br>
              <a:rPr lang="en-ZA" dirty="0" smtClean="0"/>
            </a:br>
            <a:r>
              <a:rPr lang="en-ZA" dirty="0" smtClean="0"/>
              <a:t>THRESHOLDING ALGORITHMS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Binary</a:t>
            </a:r>
          </a:p>
          <a:p>
            <a:r>
              <a:rPr lang="en-ZA" dirty="0" smtClean="0"/>
              <a:t>Binary Inverted</a:t>
            </a:r>
          </a:p>
          <a:p>
            <a:r>
              <a:rPr lang="en-ZA" dirty="0" smtClean="0"/>
              <a:t>Truncate</a:t>
            </a:r>
          </a:p>
          <a:p>
            <a:r>
              <a:rPr lang="en-ZA" dirty="0" smtClean="0"/>
              <a:t>To Zero</a:t>
            </a:r>
          </a:p>
          <a:p>
            <a:r>
              <a:rPr lang="en-ZA" dirty="0" smtClean="0"/>
              <a:t>To Zero Inverted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2620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BINARY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155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BINARY INVERTED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Binary Inverted gives shadow </a:t>
            </a:r>
            <a:r>
              <a:rPr lang="en-ZA" u="sng" dirty="0" smtClean="0"/>
              <a:t>better</a:t>
            </a:r>
          </a:p>
          <a:p>
            <a:pPr lvl="1"/>
            <a:r>
              <a:rPr lang="en-ZA" dirty="0" smtClean="0"/>
              <a:t>Value = 56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7803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TRUNCATE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187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TO ZERO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trike="sngStrike" dirty="0" smtClean="0"/>
              <a:t>To Zero </a:t>
            </a:r>
            <a:r>
              <a:rPr lang="en-ZA" u="sng" strike="sngStrike" dirty="0" smtClean="0"/>
              <a:t>shows</a:t>
            </a:r>
            <a:r>
              <a:rPr lang="en-ZA" strike="sngStrike" dirty="0" smtClean="0"/>
              <a:t> highlight</a:t>
            </a:r>
            <a:endParaRPr lang="en-ZA" strike="sngStrike" dirty="0"/>
          </a:p>
        </p:txBody>
      </p:sp>
    </p:spTree>
    <p:extLst>
      <p:ext uri="{BB962C8B-B14F-4D97-AF65-F5344CB8AC3E}">
        <p14:creationId xmlns:p14="http://schemas.microsoft.com/office/powerpoint/2010/main" val="291024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TO ZERO INVERTED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3195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109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20161215 Notes</vt:lpstr>
      <vt:lpstr>PowerPoint Presentation</vt:lpstr>
      <vt:lpstr>Edge</vt:lpstr>
      <vt:lpstr>OPENCV THRESHOLDING ALGORITHMS</vt:lpstr>
      <vt:lpstr>BINARY</vt:lpstr>
      <vt:lpstr>BINARY INVERTED</vt:lpstr>
      <vt:lpstr>TRUNCATE</vt:lpstr>
      <vt:lpstr>TO ZERO</vt:lpstr>
      <vt:lpstr>TO ZERO INVERTED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20161215 Notes</dc:title>
  <dc:creator>JW</dc:creator>
  <cp:lastModifiedBy>JW</cp:lastModifiedBy>
  <cp:revision>12</cp:revision>
  <dcterms:created xsi:type="dcterms:W3CDTF">2016-12-15T00:47:49Z</dcterms:created>
  <dcterms:modified xsi:type="dcterms:W3CDTF">2016-12-15T04:54:11Z</dcterms:modified>
</cp:coreProperties>
</file>