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Aircraft Risk Evaluation for Business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282828"/>
                </a:solidFill>
              </a:defRPr>
            </a:pPr>
            <a:r>
              <a:t>By Judah Odida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282828"/>
                </a:solidFill>
              </a:defRPr>
            </a:pPr>
            <a:r>
              <a:t>Questions &amp; Discussion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Judah Odida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282828"/>
                </a:solidFill>
              </a:defRPr>
            </a:pPr>
            <a:r>
              <a:t> Evaluated 2,098 aircraft records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rPr lang="en-GB"/>
              <a:t> </a:t>
            </a:r>
            <a:r>
              <a:t>Focused on incident and injury data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 Created Risk Score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 Generated insights for safe business growth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282828"/>
                </a:solidFill>
              </a:defRPr>
            </a:pPr>
            <a:r>
              <a:t> Dataset Size: 2,098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 Features: Fatal, Serious, Minor Injuries, Uninjured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 Derived Risk Score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 Cleaned missing values and structured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282828"/>
                </a:solidFill>
              </a:defRPr>
            </a:pPr>
            <a:r>
              <a:t> Data Cleaning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 Risk Score Calculation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 Visualization &amp; Analysis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 Business Insight Extraction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 1: Risk Score Skewed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282828"/>
                </a:solidFill>
              </a:defRPr>
            </a:pPr>
            <a:r>
              <a:t> Most aircrafts have Risk Score = 0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 Few high-risk aircraft dominate the risk curve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 2: Few Models Drive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282828"/>
                </a:solidFill>
              </a:defRPr>
            </a:pPr>
            <a:r>
              <a:t> Top 10 models account for the majority of risk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 These models should be prioritized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 3: Injury 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282828"/>
                </a:solidFill>
              </a:defRPr>
            </a:pPr>
            <a:r>
              <a:t> Fatal and Serious injuries strongly correlated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 Minor injuries behave independently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282828"/>
                </a:solidFill>
              </a:defRPr>
            </a:pPr>
            <a:r>
              <a:t> Prioritize inspections on top 10 risky models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 Strengthen operational safety programs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 Monitor medium-risk models proactively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282828"/>
                </a:solidFill>
              </a:defRPr>
            </a:pPr>
            <a:r>
              <a:t> Focus on data-driven safety improvements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 Improve operational reliability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 Enable strategic expansion through insights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1135</Words>
  <Application>WPS Slides</Application>
  <PresentationFormat>On-screen Show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Aircraft Risk Evaluation for Business Expansion</vt:lpstr>
      <vt:lpstr>Executive Summary</vt:lpstr>
      <vt:lpstr>Data Overview</vt:lpstr>
      <vt:lpstr>Methodology</vt:lpstr>
      <vt:lpstr>Key Finding 1: Risk Score Skewed</vt:lpstr>
      <vt:lpstr>Key Finding 2: Few Models Drive Risk</vt:lpstr>
      <vt:lpstr>Key Finding 3: Injury Correlations</vt:lpstr>
      <vt:lpstr>Business Recommendations</vt:lpstr>
      <vt:lpstr>Conclusion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ODIDA JUDAH</cp:lastModifiedBy>
  <cp:revision>2</cp:revision>
  <dcterms:created xsi:type="dcterms:W3CDTF">2013-01-27T09:14:00Z</dcterms:created>
  <dcterms:modified xsi:type="dcterms:W3CDTF">2025-04-29T05:34:29Z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4237193611614C2A957BC70A0A3BAA1A_13</vt:lpwstr>
  </property>
  <property fmtid="{D5CDD505-2E9C-101B-9397-08002B2CF9AE}" pid="3" name="KSOProductBuildVer">
    <vt:lpwstr>2057-12.2.0.20795</vt:lpwstr>
  </property>
</Properties>
</file>