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2AC96-CBA4-AE4F-AAF8-553F36E57E6B}" type="datetimeFigureOut">
              <a:rPr lang="en-US" smtClean="0"/>
              <a:t>2014. 10. 22.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7FF9-7521-8E40-9FD6-3345EC87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40" y="100063"/>
            <a:ext cx="356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NanumBarunpen"/>
                <a:ea typeface="NanumBarunpen"/>
                <a:cs typeface="NanumBarunpen"/>
              </a:rPr>
              <a:t>Photo Structure v1.0 _ </a:t>
            </a:r>
            <a:r>
              <a:rPr lang="ko-KR" altLang="en-US" sz="2400" smtClean="0">
                <a:latin typeface="NanumBarunpen"/>
                <a:ea typeface="NanumBarunpen"/>
                <a:cs typeface="NanumBarunpen"/>
              </a:rPr>
              <a:t>수정중</a:t>
            </a:r>
            <a:endParaRPr lang="en-US" sz="2400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4946" y="2595478"/>
            <a:ext cx="108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24946" y="2595478"/>
            <a:ext cx="7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9462" y="1080030"/>
            <a:ext cx="3912386" cy="470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/>
                <a:cs typeface="Consolas"/>
              </a:rPr>
              <a:t>PhotoOne</a:t>
            </a:r>
            <a:r>
              <a:rPr lang="en-US" sz="1200" dirty="0" smtClean="0">
                <a:latin typeface="Consolas"/>
                <a:cs typeface="Consolas"/>
              </a:rPr>
              <a:t> :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target : ? //</a:t>
            </a:r>
            <a:r>
              <a:rPr lang="ko-KR" altLang="en-US" sz="1200" dirty="0" smtClean="0">
                <a:latin typeface="Consolas"/>
                <a:cs typeface="Consolas"/>
              </a:rPr>
              <a:t>생각해보기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PhotoOne</a:t>
            </a:r>
            <a:r>
              <a:rPr lang="en-US" sz="1200" dirty="0" smtClean="0">
                <a:latin typeface="Consolas"/>
                <a:cs typeface="Consolas"/>
              </a:rPr>
              <a:t> :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target : ?,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PhotoOne</a:t>
            </a:r>
            <a:r>
              <a:rPr lang="en-US" sz="1200" dirty="0" smtClean="0">
                <a:latin typeface="Consolas"/>
                <a:cs typeface="Consolas"/>
              </a:rPr>
              <a:t> : {...},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PhotoTwo</a:t>
            </a:r>
            <a:r>
              <a:rPr lang="en-US" sz="1200" dirty="0" smtClean="0">
                <a:latin typeface="Consolas"/>
                <a:cs typeface="Consolas"/>
              </a:rPr>
              <a:t> : {...},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totalWidth</a:t>
            </a:r>
            <a:r>
              <a:rPr lang="en-US" sz="1200" dirty="0" smtClean="0">
                <a:latin typeface="Consolas"/>
                <a:cs typeface="Consolas"/>
              </a:rPr>
              <a:t> : 300 / 500,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totalHeight</a:t>
            </a:r>
            <a:r>
              <a:rPr lang="en-US" sz="1200" dirty="0" smtClean="0">
                <a:latin typeface="Consolas"/>
                <a:cs typeface="Consolas"/>
              </a:rPr>
              <a:t> : 400 / 400,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posX</a:t>
            </a:r>
            <a:r>
              <a:rPr lang="en-US" sz="1200" dirty="0" smtClean="0">
                <a:latin typeface="Consolas"/>
                <a:cs typeface="Consolas"/>
              </a:rPr>
              <a:t> : 0,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posY</a:t>
            </a:r>
            <a:r>
              <a:rPr lang="en-US" sz="1200" dirty="0" smtClean="0">
                <a:latin typeface="Consolas"/>
                <a:cs typeface="Consolas"/>
              </a:rPr>
              <a:t> : 0</a:t>
            </a:r>
          </a:p>
          <a:p>
            <a:r>
              <a:rPr lang="en-US" sz="1200" dirty="0" smtClean="0">
                <a:latin typeface="Consolas"/>
                <a:cs typeface="Consolas"/>
              </a:rPr>
              <a:t>	},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PhotoTwo</a:t>
            </a:r>
            <a:r>
              <a:rPr lang="en-US" sz="1200" dirty="0" smtClean="0">
                <a:latin typeface="Consolas"/>
                <a:cs typeface="Consolas"/>
              </a:rPr>
              <a:t> :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target : ?,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PhotoOne</a:t>
            </a:r>
            <a:r>
              <a:rPr lang="en-US" sz="1200" dirty="0" smtClean="0">
                <a:latin typeface="Consolas"/>
                <a:cs typeface="Consolas"/>
              </a:rPr>
              <a:t> : {...},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PhotoTwo</a:t>
            </a:r>
            <a:r>
              <a:rPr lang="en-US" sz="1200" dirty="0" smtClean="0">
                <a:latin typeface="Consolas"/>
                <a:cs typeface="Consolas"/>
              </a:rPr>
              <a:t> : {...},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totalWidth</a:t>
            </a:r>
            <a:r>
              <a:rPr lang="en-US" sz="12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 : 200 / 500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totalHeight</a:t>
            </a:r>
            <a:r>
              <a:rPr lang="en-US" sz="12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 : 400 / 400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posX</a:t>
            </a:r>
            <a:r>
              <a:rPr lang="en-US" sz="1200" dirty="0" smtClean="0">
                <a:latin typeface="Consolas"/>
                <a:cs typeface="Consolas"/>
              </a:rPr>
              <a:t> : 300 / 500,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posY</a:t>
            </a:r>
            <a:r>
              <a:rPr lang="en-US" sz="1200" dirty="0" smtClean="0">
                <a:latin typeface="Consolas"/>
                <a:cs typeface="Consolas"/>
              </a:rPr>
              <a:t> : 0</a:t>
            </a:r>
          </a:p>
          <a:p>
            <a:r>
              <a:rPr lang="en-US" sz="1200" dirty="0" smtClean="0">
                <a:latin typeface="Consolas"/>
                <a:cs typeface="Consolas"/>
              </a:rPr>
              <a:t>	}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totalWidth</a:t>
            </a:r>
            <a:r>
              <a:rPr lang="en-US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 : 500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totalHeight</a:t>
            </a:r>
            <a:r>
              <a:rPr lang="en-US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 : </a:t>
            </a:r>
            <a:r>
              <a:rPr lang="en-US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cs typeface="Consolas"/>
              </a:rPr>
              <a:t>400</a:t>
            </a:r>
            <a:r>
              <a:rPr lang="en-US" sz="1200" dirty="0">
                <a:latin typeface="Consolas"/>
                <a:cs typeface="Consolas"/>
              </a:rPr>
              <a:t>,</a:t>
            </a:r>
            <a:endParaRPr lang="en-US" sz="12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posX</a:t>
            </a:r>
            <a:r>
              <a:rPr lang="en-US" sz="1200" dirty="0" smtClean="0">
                <a:latin typeface="Consolas"/>
                <a:cs typeface="Consolas"/>
              </a:rPr>
              <a:t> : 0,</a:t>
            </a:r>
          </a:p>
          <a:p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posY</a:t>
            </a:r>
            <a:r>
              <a:rPr lang="en-US" sz="1200" dirty="0" smtClean="0">
                <a:latin typeface="Consolas"/>
                <a:cs typeface="Consolas"/>
              </a:rPr>
              <a:t> : 0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5118" y="3653870"/>
            <a:ext cx="379656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C0504D"/>
                </a:solidFill>
              </a:rPr>
              <a:t>400</a:t>
            </a:r>
            <a:endParaRPr lang="en-US" sz="1000" dirty="0">
              <a:solidFill>
                <a:srgbClr val="C050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7174" y="2472367"/>
            <a:ext cx="379656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C0504D"/>
                </a:solidFill>
              </a:rPr>
              <a:t>300</a:t>
            </a:r>
            <a:endParaRPr lang="en-US" sz="1000" dirty="0">
              <a:solidFill>
                <a:srgbClr val="C050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8508" y="2472367"/>
            <a:ext cx="379656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C0504D"/>
                </a:solidFill>
              </a:rPr>
              <a:t>200</a:t>
            </a:r>
            <a:endParaRPr lang="en-US" sz="1000" dirty="0">
              <a:solidFill>
                <a:srgbClr val="C0504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8164" y="3161955"/>
            <a:ext cx="379656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C0504D"/>
                </a:solidFill>
              </a:rPr>
              <a:t>400</a:t>
            </a:r>
            <a:endParaRPr lang="en-US" sz="1000" dirty="0">
              <a:solidFill>
                <a:srgbClr val="C0504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2785" y="2114804"/>
            <a:ext cx="42442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(0,0)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464999" y="2361025"/>
            <a:ext cx="279947" cy="234453"/>
          </a:xfrm>
          <a:prstGeom prst="straightConnector1">
            <a:avLst/>
          </a:prstGeom>
          <a:ln w="3175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4" idx="2"/>
          </p:cNvCxnSpPr>
          <p:nvPr/>
        </p:nvCxnSpPr>
        <p:spPr>
          <a:xfrm flipH="1">
            <a:off x="3544946" y="2408753"/>
            <a:ext cx="570424" cy="186725"/>
          </a:xfrm>
          <a:prstGeom prst="straightConnector1">
            <a:avLst/>
          </a:prstGeom>
          <a:ln w="3175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8006" y="2162532"/>
            <a:ext cx="79472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(0,500/500)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stCxn id="31" idx="2"/>
          </p:cNvCxnSpPr>
          <p:nvPr/>
        </p:nvCxnSpPr>
        <p:spPr>
          <a:xfrm flipH="1">
            <a:off x="3544947" y="3776981"/>
            <a:ext cx="684864" cy="258497"/>
          </a:xfrm>
          <a:prstGeom prst="straightConnector1">
            <a:avLst/>
          </a:prstGeom>
          <a:ln w="3175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3083" y="3530760"/>
            <a:ext cx="117345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(400/400,500/500)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6592" y="4521360"/>
            <a:ext cx="85238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(400/400,0)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1252785" y="4035479"/>
            <a:ext cx="492161" cy="485881"/>
          </a:xfrm>
          <a:prstGeom prst="straightConnector1">
            <a:avLst/>
          </a:prstGeom>
          <a:ln w="3175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24946" y="2114804"/>
            <a:ext cx="0" cy="480674"/>
          </a:xfrm>
          <a:prstGeom prst="straightConnector1">
            <a:avLst/>
          </a:prstGeom>
          <a:ln w="3175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94080" y="1916311"/>
            <a:ext cx="82793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(0, 300/500)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744946" y="4224869"/>
            <a:ext cx="1800000" cy="0"/>
          </a:xfrm>
          <a:prstGeom prst="straightConnector1">
            <a:avLst/>
          </a:prstGeom>
          <a:ln w="3175" cmpd="sng"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6830" y="4094747"/>
            <a:ext cx="379656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C0504D"/>
                </a:solidFill>
              </a:rPr>
              <a:t>500</a:t>
            </a:r>
            <a:endParaRPr lang="en-US" sz="1000" dirty="0">
              <a:solidFill>
                <a:srgbClr val="C0504D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464999" y="2595478"/>
            <a:ext cx="265" cy="1440000"/>
          </a:xfrm>
          <a:prstGeom prst="straightConnector1">
            <a:avLst/>
          </a:prstGeom>
          <a:ln w="3175" cmpd="sng"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65849" y="3148228"/>
            <a:ext cx="379656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C0504D"/>
                </a:solidFill>
              </a:rPr>
              <a:t>400</a:t>
            </a:r>
            <a:endParaRPr lang="en-US" sz="1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주희</dc:creator>
  <cp:lastModifiedBy>김 주희</cp:lastModifiedBy>
  <cp:revision>45</cp:revision>
  <dcterms:created xsi:type="dcterms:W3CDTF">2014-10-22T07:17:25Z</dcterms:created>
  <dcterms:modified xsi:type="dcterms:W3CDTF">2014-10-22T07:53:52Z</dcterms:modified>
</cp:coreProperties>
</file>