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1837" autoAdjust="0"/>
  </p:normalViewPr>
  <p:slideViewPr>
    <p:cSldViewPr snapToGrid="0" snapToObjects="1">
      <p:cViewPr>
        <p:scale>
          <a:sx n="90" d="100"/>
          <a:sy n="90" d="100"/>
        </p:scale>
        <p:origin x="-161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</a:t>
            </a:r>
            <a:r>
              <a:rPr lang="en-US" sz="1800" smtClean="0">
                <a:latin typeface="나눔바른고딕OTF"/>
                <a:ea typeface="나눔바른고딕OTF"/>
                <a:cs typeface="나눔바른고딕OTF"/>
              </a:rPr>
              <a:t>1.31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(2014.10.21)</a:t>
            </a: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235px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(=AVRSIZE)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원래 길이에서 </a:t>
            </a:r>
            <a:r>
              <a:rPr lang="en-US" altLang="ko-KR" sz="1600" dirty="0" smtClean="0"/>
              <a:t>AVRSIZE</a:t>
            </a:r>
            <a:r>
              <a:rPr lang="ko-KR" altLang="en-US" sz="1600" dirty="0" smtClean="0"/>
              <a:t> 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230px -&gt; 290px</a:t>
            </a: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&lt;- 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&lt;- 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622824" y="320493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84241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96648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500728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48" idx="2"/>
            <a:endCxn id="8" idx="0"/>
          </p:cNvCxnSpPr>
          <p:nvPr/>
        </p:nvCxnSpPr>
        <p:spPr>
          <a:xfrm>
            <a:off x="5391238" y="608611"/>
            <a:ext cx="1" cy="49275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59" idx="0"/>
          </p:cNvCxnSpPr>
          <p:nvPr/>
        </p:nvCxnSpPr>
        <p:spPr>
          <a:xfrm>
            <a:off x="5391239" y="3176388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511390"/>
            <a:ext cx="12701" cy="49589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55" idx="0"/>
          </p:cNvCxnSpPr>
          <p:nvPr/>
        </p:nvCxnSpPr>
        <p:spPr>
          <a:xfrm flipH="1">
            <a:off x="5374181" y="5661571"/>
            <a:ext cx="17057" cy="527792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55" idx="1"/>
          </p:cNvCxnSpPr>
          <p:nvPr/>
        </p:nvCxnSpPr>
        <p:spPr>
          <a:xfrm rot="10800000" flipV="1">
            <a:off x="4275660" y="1373814"/>
            <a:ext cx="17058" cy="4982536"/>
          </a:xfrm>
          <a:prstGeom prst="bentConnector3">
            <a:avLst>
              <a:gd name="adj1" fmla="val 4418208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&lt;-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54554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48" idx="1"/>
          </p:cNvCxnSpPr>
          <p:nvPr/>
        </p:nvCxnSpPr>
        <p:spPr>
          <a:xfrm rot="5400000" flipH="1" flipV="1">
            <a:off x="1991773" y="1153965"/>
            <a:ext cx="3013283" cy="158860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312069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48" idx="3"/>
          </p:cNvCxnSpPr>
          <p:nvPr/>
        </p:nvCxnSpPr>
        <p:spPr>
          <a:xfrm rot="16200000" flipV="1">
            <a:off x="6403560" y="527824"/>
            <a:ext cx="1469025" cy="1296628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601960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05833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238939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&lt;-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292717" y="27463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75660" y="618936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715" y="343467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60" name="Straight Arrow Connector 59"/>
          <p:cNvCxnSpPr>
            <a:stCxn id="59" idx="2"/>
            <a:endCxn id="11" idx="0"/>
          </p:cNvCxnSpPr>
          <p:nvPr/>
        </p:nvCxnSpPr>
        <p:spPr>
          <a:xfrm>
            <a:off x="5398236" y="3768650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9379" y="363784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67684" y="301882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사진 업로드가 먼저 된 순서를 사용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542" y="3473567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9106" y="3611482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1975" y="365911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2011" y="4430625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198" y="434612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63427" y="43461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87542" y="4661197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9201" y="3473567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22924" y="4686176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64579" y="5565921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99586" y="5301222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59840" y="5497974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3470" y="556592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2568" y="5304710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1111" y="5122333"/>
            <a:ext cx="1407157" cy="719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59018" y="6358047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08104" y="6381328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33473" y="6558745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94036" y="6564491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2172" y="6358047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앞에서 부터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</a:t>
            </a:r>
            <a:r>
              <a:rPr lang="ko-KR" altLang="en-US" sz="1600" dirty="0" smtClean="0"/>
              <a:t>방</a:t>
            </a:r>
            <a:r>
              <a:rPr lang="ko-KR" altLang="en-US" sz="1600" dirty="0"/>
              <a:t>면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으로 합칠지는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크기는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 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6897" y="418327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6897" y="471741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219597" y="584148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4305418" y="4517244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20" idx="0"/>
          </p:cNvCxnSpPr>
          <p:nvPr/>
        </p:nvCxnSpPr>
        <p:spPr>
          <a:xfrm>
            <a:off x="4305418" y="5051384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13894" y="530967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21" name="Straight Arrow Connector 20"/>
          <p:cNvCxnSpPr>
            <a:stCxn id="20" idx="2"/>
            <a:endCxn id="17" idx="0"/>
          </p:cNvCxnSpPr>
          <p:nvPr/>
        </p:nvCxnSpPr>
        <p:spPr>
          <a:xfrm>
            <a:off x="4312415" y="5643646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274" y="4880829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045" y="5512841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–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나온다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10,11</a:t>
            </a:r>
            <a:r>
              <a:rPr lang="ko-KR" altLang="en-US" sz="1600" dirty="0" smtClean="0"/>
              <a:t>페이지에 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5121275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&gt; 1 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 1</a:t>
            </a:r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1&gt; Pa &gt; 0 , 1 &gt; 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1</a:t>
            </a:r>
          </a:p>
          <a:p>
            <a:pPr lvl="1"/>
            <a:r>
              <a:rPr lang="ko-KR" altLang="en-US" sz="1600" dirty="0" smtClean="0"/>
              <a:t>가로로 나란히 합친 것과 세로로 나란히 합친 경우를 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 = 1, </a:t>
            </a:r>
            <a:r>
              <a:rPr lang="en-US" altLang="ko-KR" sz="1600" dirty="0" err="1" smtClean="0"/>
              <a:t>Pb</a:t>
            </a:r>
            <a:r>
              <a:rPr lang="en-US" altLang="ko-KR" sz="1600" dirty="0" smtClean="0"/>
              <a:t> = 1 </a:t>
            </a:r>
            <a:r>
              <a:rPr lang="ko-KR" altLang="en-US" sz="1600" dirty="0" smtClean="0"/>
              <a:t>인 경우 가로 붙이기와 세로 붙이기 중 하나를 랜덤으로 선택한다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776072" y="3901302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98072" y="3901302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6970" y="3762802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063" y="4423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8970" y="3762801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063" y="4146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1106</Words>
  <Application>Microsoft Macintosh PowerPoint</Application>
  <PresentationFormat>On-screen Show (4:3)</PresentationFormat>
  <Paragraphs>261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김 주희</cp:lastModifiedBy>
  <cp:revision>802</cp:revision>
  <dcterms:created xsi:type="dcterms:W3CDTF">2014-10-20T08:05:34Z</dcterms:created>
  <dcterms:modified xsi:type="dcterms:W3CDTF">2014-10-21T01:34:44Z</dcterms:modified>
</cp:coreProperties>
</file>