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0" autoAdjust="0"/>
    <p:restoredTop sz="91837" autoAdjust="0"/>
  </p:normalViewPr>
  <p:slideViewPr>
    <p:cSldViewPr snapToGrid="0" snapToObjects="1">
      <p:cViewPr>
        <p:scale>
          <a:sx n="100" d="100"/>
          <a:sy n="100" d="100"/>
        </p:scale>
        <p:origin x="-186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CD8A4-3408-204C-97A5-DBD76CE2F96C}" type="datetimeFigureOut">
              <a:rPr lang="en-US" smtClean="0"/>
              <a:t>2014. 10. 20.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A2D7-88AB-5145-9049-02906A6EB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9436-1A53-7540-A35E-330234184CD2}" type="datetimeFigureOut">
              <a:rPr lang="en-US" smtClean="0"/>
              <a:t>2014. 10. 20.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F7F1B-9A9D-A54B-B5B2-388B7C1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F7F1B-9A9D-A54B-B5B2-388B7C181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DD-1BF8-E846-9DC8-CE253C241407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3E41-80B2-D14F-8497-9B949C86B482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20D-D3B5-C94D-80AF-BE2F89D455AA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b="0" i="0">
                <a:latin typeface="나눔바른고딕OTF Light"/>
                <a:ea typeface="나눔바른고딕OTF Light"/>
                <a:cs typeface="나눔바른고딕OTF Ligh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15D-58A3-FA4E-801E-E811371EF527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4CC-A417-6243-AC2F-4B2DEA02228D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724E-E768-FE48-867D-CC2569E23741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64D2-0286-2043-AA9C-2FB3CD9CA8E8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F54C-2FCC-614F-9873-7572329864F7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956-4409-054B-9B52-770C4BD04757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BBA-6618-B34F-B472-16DD8E867D58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90D-7028-E34C-8392-29A720014E1D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354C-317F-5E4C-8557-DDD62C46F7CF}" type="datetime1">
              <a:rPr lang="ko-KR" altLang="en-US" smtClean="0"/>
              <a:t>2014. 10. 20.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/>
                <a:ea typeface="나눔바른펜"/>
                <a:cs typeface="나눔바른펜"/>
              </a:rPr>
              <a:t>모자이크 알고리즘</a:t>
            </a:r>
            <a:endParaRPr lang="en-US" dirty="0">
              <a:latin typeface="나눔바른펜"/>
              <a:ea typeface="나눔바른펜"/>
              <a:cs typeface="나눔바른펜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ver. 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1.2</a:t>
            </a:r>
            <a:r>
              <a:rPr lang="en-US" altLang="ko-KR" sz="1800" dirty="0" smtClean="0">
                <a:latin typeface="나눔바른고딕OTF"/>
                <a:ea typeface="나눔바른고딕OTF"/>
                <a:cs typeface="나눔바른고딕OTF"/>
              </a:rPr>
              <a:t>0</a:t>
            </a:r>
            <a:r>
              <a:rPr lang="ko-KR" altLang="en-US" sz="1800" dirty="0" smtClean="0">
                <a:latin typeface="나눔바른고딕OTF"/>
                <a:ea typeface="나눔바른고딕OTF"/>
                <a:cs typeface="나눔바른고딕OTF"/>
              </a:rPr>
              <a:t> 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(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2014.10.20)</a:t>
            </a:r>
          </a:p>
          <a:p>
            <a:r>
              <a:rPr lang="en-US" sz="1800" dirty="0" err="1" smtClean="0">
                <a:latin typeface="나눔바른고딕OTF"/>
                <a:ea typeface="나눔바른고딕OTF"/>
                <a:cs typeface="나눔바른고딕OTF"/>
              </a:rPr>
              <a:t>nhn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 next 143 실전프로젝트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Picture Mosaic 팀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300" y="2476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</a:t>
            </a:r>
            <a:r>
              <a:rPr lang="ko-KR" altLang="en-US" dirty="0" smtClean="0"/>
              <a:t>합치기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496563" y="1689233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806899" y="1920448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0429" y="1847860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Pa = 230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/350 &lt; 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/230 &lt; 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endParaRPr lang="en-US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614069" y="1366171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617709" y="2190873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614069" y="2190873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614069" y="1505006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96293" y="3999704"/>
            <a:ext cx="526774" cy="526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180797" y="3624346"/>
            <a:ext cx="467999" cy="1124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2488506" y="3703896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2488506" y="4206641"/>
            <a:ext cx="504000" cy="1210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163099" y="3738973"/>
            <a:ext cx="864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027099" y="3737023"/>
            <a:ext cx="359639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5815231" y="3737023"/>
            <a:ext cx="1799935" cy="359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7717562" y="3728214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4460999" y="5723914"/>
            <a:ext cx="1752260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6213259" y="5723914"/>
            <a:ext cx="350452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6822815" y="5379429"/>
            <a:ext cx="899994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</a:t>
            </a:r>
            <a:endParaRPr lang="en-US" sz="1400" dirty="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6822815" y="5565569"/>
            <a:ext cx="90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2493" y="1847860"/>
            <a:ext cx="88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C2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예시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2654" y="251393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88393" y="2513704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15053" y="209019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3092461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(1)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65300" y="431778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582" y="4710700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4596" y="498911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32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13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17562" y="232269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410px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290px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8506" y="5468253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48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9322" y="474866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235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sz="1050" dirty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Down Arrow 17"/>
          <p:cNvSpPr/>
          <p:nvPr/>
        </p:nvSpPr>
        <p:spPr>
          <a:xfrm rot="2603287">
            <a:off x="3725277" y="3278614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0357" y="3261738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(2)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82961" y="4168312"/>
            <a:ext cx="1139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6335" y="4317782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Down Arrow 46"/>
          <p:cNvSpPr/>
          <p:nvPr/>
        </p:nvSpPr>
        <p:spPr>
          <a:xfrm rot="2603287">
            <a:off x="7554734" y="5150753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614069" y="4748669"/>
            <a:ext cx="693683" cy="4308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</a:t>
            </a:r>
            <a:r>
              <a:rPr lang="ko-KR" altLang="en-US" dirty="0" smtClean="0"/>
              <a:t>합치기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993500" y="3735508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84000" y="4652525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032" y="3926284"/>
            <a:ext cx="3018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a,b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가로의 평균 길이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 (a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)/2</a:t>
            </a:r>
          </a:p>
          <a:p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가로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230 x (290/350)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170 x (290/230)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315434" y="3754866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319074" y="4566868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315434" y="4566868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315434" y="3893701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6076" y="5689082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Pa = 230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/350 &lt; 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/230 &lt; 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endParaRPr lang="en-US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6964" y="3904564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6964" y="4652525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917317" cy="17906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D2</a:t>
            </a:r>
          </a:p>
          <a:p>
            <a:pPr lvl="1"/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/>
              <a:t>에 의해 합쳐질 방향이 정해지면 합쳐지는 면이 어느쪽인지 파악한다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합쳐지는 면의 평균 길이</a:t>
            </a:r>
            <a:r>
              <a:rPr lang="en-US" altLang="ko-KR" sz="1600" dirty="0" smtClean="0"/>
              <a:t>(=MSIZE)</a:t>
            </a:r>
            <a:r>
              <a:rPr lang="ko-KR" altLang="en-US" sz="1600" dirty="0" smtClean="0"/>
              <a:t>를 기준으로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합쳐질 두 사각형을 맞닿는 면의 </a:t>
            </a:r>
            <a:r>
              <a:rPr lang="ko-KR" altLang="en-US" sz="1600" dirty="0" smtClean="0"/>
              <a:t>원래 길이에서 </a:t>
            </a:r>
            <a:r>
              <a:rPr lang="en-US" altLang="ko-KR" sz="1600" dirty="0" smtClean="0"/>
              <a:t>MSIZE</a:t>
            </a:r>
            <a:r>
              <a:rPr lang="ko-KR" altLang="en-US" sz="1600" dirty="0" smtClean="0"/>
              <a:t> 만큼 줄어든 비율대로 다른 면도 같은 비율로 줄인다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4634" y="3370664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350px -&gt; 290px</a:t>
            </a:r>
            <a:endParaRPr lang="en-US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5434" y="541208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: 230px -&gt; 290px</a:t>
            </a:r>
            <a:endParaRPr lang="en-US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392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</a:t>
            </a:r>
            <a:r>
              <a:rPr lang="ko-KR" altLang="en-US" dirty="0" smtClean="0"/>
              <a:t> 나머지 검사하기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</a:t>
            </a:r>
            <a:r>
              <a:rPr lang="ko-KR" altLang="en-US" sz="1600" dirty="0" smtClean="0"/>
              <a:t>의 결과물로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세트와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 장의 나머지가 나온다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n</a:t>
            </a:r>
            <a:r>
              <a:rPr lang="ko-KR" altLang="en-US" sz="1600" dirty="0" smtClean="0"/>
              <a:t> 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이거나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다른 것과 합쳐지지 못하고 계속 나머지가 될 수 있기 때문에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로 해결한다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334" y="2942479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2장씩 합치기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764034" y="381255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1849855" y="3276452"/>
            <a:ext cx="12700" cy="5361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185" y="3321145"/>
            <a:ext cx="70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 = </a:t>
            </a:r>
            <a:r>
              <a:rPr lang="en-US" sz="1200" dirty="0" err="1" smtClean="0"/>
              <a:t>i</a:t>
            </a:r>
            <a:r>
              <a:rPr lang="en-US" sz="1200" dirty="0" smtClean="0"/>
              <a:t> / 2</a:t>
            </a:r>
          </a:p>
          <a:p>
            <a:r>
              <a:rPr lang="en-US" sz="1200" dirty="0" smtClean="0"/>
              <a:t>n = </a:t>
            </a:r>
            <a:r>
              <a:rPr lang="en-US" sz="1200" dirty="0" err="1" smtClean="0"/>
              <a:t>i</a:t>
            </a:r>
            <a:r>
              <a:rPr lang="en-US" sz="1200" dirty="0" smtClean="0"/>
              <a:t> % 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78075" y="4085005"/>
            <a:ext cx="297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Diamond 10"/>
          <p:cNvSpPr/>
          <p:nvPr/>
        </p:nvSpPr>
        <p:spPr>
          <a:xfrm>
            <a:off x="764034" y="4978297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7" idx="2"/>
            <a:endCxn id="11" idx="0"/>
          </p:cNvCxnSpPr>
          <p:nvPr/>
        </p:nvCxnSpPr>
        <p:spPr>
          <a:xfrm>
            <a:off x="1862555" y="4357456"/>
            <a:ext cx="0" cy="6208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7776" y="2104353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7" idx="3"/>
            <a:endCxn id="13" idx="2"/>
          </p:cNvCxnSpPr>
          <p:nvPr/>
        </p:nvCxnSpPr>
        <p:spPr>
          <a:xfrm flipV="1">
            <a:off x="2961075" y="2438326"/>
            <a:ext cx="345222" cy="164667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9546" y="4522448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03288" y="394650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77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F.</a:t>
            </a:r>
            <a:r>
              <a:rPr lang="ko-KR" altLang="en-US" dirty="0" smtClean="0"/>
              <a:t> 나머지 해결하기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665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K</a:t>
            </a:r>
            <a:r>
              <a:rPr lang="ko-KR" altLang="en-US" sz="1600" dirty="0" smtClean="0"/>
              <a:t>세트 중에서 첫번째 것과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장을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과정을 기준을 이용해서 합친다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기존에 있던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바뀐다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81066" y="285443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" idx="3"/>
          </p:cNvCxnSpPr>
          <p:nvPr/>
        </p:nvCxnSpPr>
        <p:spPr>
          <a:xfrm flipV="1">
            <a:off x="2678107" y="1417638"/>
            <a:ext cx="618433" cy="1709247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74154" y="233579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51940" y="2485101"/>
            <a:ext cx="2907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0512" y="29883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74153" y="182053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= k</a:t>
            </a:r>
            <a:endParaRPr lang="en-US" sz="1200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42635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95200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492538" y="4598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205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4972" y="532428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장수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 : 5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ko-KR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2910" y="550402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100" y="4252039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4392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226957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15962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56897" y="4233698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5529100" y="4684354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5054741" y="4684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6107198" y="4685535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44796" y="4595453"/>
            <a:ext cx="1725661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92841" y="4339221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7368655" y="4706318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894296" y="4706317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84352" y="4617417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81623" y="4342844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44656" y="6308665"/>
            <a:ext cx="34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모든 사진이 정사각형인 것은 사진의 모습을 간략하게 표현하기 위한것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실제로는 다양한 비울의 세트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 들이 나올 수 있음</a:t>
            </a:r>
            <a:endParaRPr lang="en-US" sz="900" dirty="0">
              <a:solidFill>
                <a:srgbClr val="FF0000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142667" y="4863017"/>
            <a:ext cx="61843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9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</a:t>
            </a:r>
            <a:r>
              <a:rPr lang="ko-KR" altLang="en-US" dirty="0" smtClean="0"/>
              <a:t>. 세트를 한장으로 취급하기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0" y="1600200"/>
            <a:ext cx="3340100" cy="2679699"/>
          </a:xfrm>
        </p:spPr>
        <p:txBody>
          <a:bodyPr>
            <a:no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과정까지 거치면 세트가 나오게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 안에는 기본적으로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이상의 사진이 완벽한 직사각형의 모양을 하고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장의 새로운 사진으로 취급한다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세트는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장이 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새로운 알고리즘을 시작한다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0824" y="206868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&gt;=1)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2760823" y="3168241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" y="267759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= k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1"/>
            <a:endCxn id="7" idx="2"/>
          </p:cNvCxnSpPr>
          <p:nvPr/>
        </p:nvCxnSpPr>
        <p:spPr>
          <a:xfrm rot="10800000">
            <a:off x="1555721" y="3011571"/>
            <a:ext cx="1205102" cy="483816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5" idx="1"/>
          </p:cNvCxnSpPr>
          <p:nvPr/>
        </p:nvCxnSpPr>
        <p:spPr>
          <a:xfrm rot="5400000" flipH="1" flipV="1">
            <a:off x="1937307" y="1854082"/>
            <a:ext cx="441930" cy="1205103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2733" y="335688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4248" y="2816225"/>
            <a:ext cx="3284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935993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49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346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935993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949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346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3102" y="48871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82253" y="5663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4017" y="4939719"/>
            <a:ext cx="705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세트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6417" y="5663768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장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199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G.</a:t>
            </a:r>
            <a:r>
              <a:rPr lang="ko-KR" altLang="en-US" dirty="0" smtClean="0"/>
              <a:t> 세트의 개수 파악하기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과정을 거치면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세트가 나온다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 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이라는 것은 한장이 남았다는 의미와 같으므로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과정과 같이 더이상 적용할 알고리즘이 없기 때문에 과정을 종료한다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15</a:t>
            </a:fld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622824" y="1600200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22824" y="318898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완성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4037" y="1927346"/>
            <a:ext cx="3302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2721345" y="2254491"/>
            <a:ext cx="0" cy="9344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336" y="25529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64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간략 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여러장의 사진을 이용해서 모자이크를 만들어준다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 모양을 기반으로 하여 사진이 다양하게 배치된다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altLang="ko-KR" sz="20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모자이크로 새로운 사진을 만드는 것이 아니다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알고리즘 컨셉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합치기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를 반복하기</a:t>
            </a:r>
            <a:endParaRPr lang="en-US" altLang="ko-KR" sz="20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사진을 두장씩 합쳐 나가면서 최종적으로 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장의 사진을 만들어낸다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92718" y="257176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장 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&gt;=1)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292718" y="1101362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2718" y="2308275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2718" y="292708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305418" y="3797155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292717" y="4950836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2718" y="620565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완성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4</a:t>
            </a:fld>
            <a:endParaRPr lang="en-US"/>
          </a:p>
        </p:txBody>
      </p: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391239" y="591149"/>
            <a:ext cx="0" cy="510213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5391239" y="1646265"/>
            <a:ext cx="0" cy="662010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5391239" y="2642248"/>
            <a:ext cx="0" cy="284833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5391239" y="3261054"/>
            <a:ext cx="12700" cy="536101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 flipH="1">
            <a:off x="5391238" y="4342058"/>
            <a:ext cx="12701" cy="608778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3" idx="0"/>
          </p:cNvCxnSpPr>
          <p:nvPr/>
        </p:nvCxnSpPr>
        <p:spPr>
          <a:xfrm>
            <a:off x="5391238" y="5605127"/>
            <a:ext cx="1" cy="600524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1"/>
            <a:endCxn id="13" idx="1"/>
          </p:cNvCxnSpPr>
          <p:nvPr/>
        </p:nvCxnSpPr>
        <p:spPr>
          <a:xfrm rot="10800000" flipV="1">
            <a:off x="4292718" y="1373814"/>
            <a:ext cx="12700" cy="4998824"/>
          </a:xfrm>
          <a:prstGeom prst="bentConnector3">
            <a:avLst>
              <a:gd name="adj1" fmla="val 5018512"/>
            </a:avLst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5371" y="1910650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=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5372" y="2592897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해결하기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07" name="Elbow Connector 106"/>
          <p:cNvCxnSpPr>
            <a:stCxn id="12" idx="1"/>
            <a:endCxn id="47" idx="2"/>
          </p:cNvCxnSpPr>
          <p:nvPr/>
        </p:nvCxnSpPr>
        <p:spPr>
          <a:xfrm rot="10800000">
            <a:off x="2704113" y="3788882"/>
            <a:ext cx="1588605" cy="1489101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7" idx="0"/>
            <a:endCxn id="5" idx="1"/>
          </p:cNvCxnSpPr>
          <p:nvPr/>
        </p:nvCxnSpPr>
        <p:spPr>
          <a:xfrm rot="5400000" flipH="1" flipV="1">
            <a:off x="1983043" y="1145233"/>
            <a:ext cx="3030745" cy="1588606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1" idx="3"/>
            <a:endCxn id="16" idx="2"/>
          </p:cNvCxnSpPr>
          <p:nvPr/>
        </p:nvCxnSpPr>
        <p:spPr>
          <a:xfrm flipV="1">
            <a:off x="6502459" y="2926870"/>
            <a:ext cx="1283928" cy="1142737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5" idx="0"/>
            <a:endCxn id="5" idx="3"/>
          </p:cNvCxnSpPr>
          <p:nvPr/>
        </p:nvCxnSpPr>
        <p:spPr>
          <a:xfrm rot="16200000" flipV="1">
            <a:off x="6394830" y="519093"/>
            <a:ext cx="1486487" cy="1296627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6" idx="0"/>
            <a:endCxn id="15" idx="2"/>
          </p:cNvCxnSpPr>
          <p:nvPr/>
        </p:nvCxnSpPr>
        <p:spPr>
          <a:xfrm flipH="1" flipV="1">
            <a:off x="7786386" y="2244623"/>
            <a:ext cx="1" cy="348274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74627" y="1258398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88229" y="181090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4627" y="5162566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88229" y="5765122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0930" y="4486544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69145" y="3323196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/ 2</a:t>
            </a:r>
          </a:p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 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40608" y="424163"/>
            <a:ext cx="275511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40608" y="1357056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40608" y="2457582"/>
            <a:ext cx="274806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0608" y="3076388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0608" y="4069607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40608" y="5277982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75993" y="2772867"/>
            <a:ext cx="262815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52858" y="2109652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648729" y="395419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9900" cy="1129054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83097" y="3454908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=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182152" y="3658076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15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A.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알고리즘을 실행하는 조건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318500" cy="97789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알고리즘이 시작할 시점에 사진의 갯수</a:t>
            </a:r>
            <a:endParaRPr lang="en-US" altLang="ko-KR" sz="1600" dirty="0" smtClean="0"/>
          </a:p>
          <a:p>
            <a:r>
              <a:rPr lang="ko-KR" altLang="en-US" sz="1600" dirty="0" smtClean="0"/>
              <a:t>사진이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장 일때는 알고리즘을 시작하지 않음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8840" y="301882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&gt;=1)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0052" y="3185815"/>
            <a:ext cx="3182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B.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사진 장수 파악하기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7652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알고리즘을 적용할 </a:t>
            </a:r>
            <a:r>
              <a:rPr lang="ko-KR" altLang="en-US" sz="1600" dirty="0" smtClean="0"/>
              <a:t>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 일때는 바로 마지막 단계로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사진을 합치는 과정은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이상일 때부터 가능함</a:t>
            </a:r>
          </a:p>
          <a:p>
            <a:r>
              <a:rPr lang="ko-KR" altLang="en-US" sz="1600" dirty="0" smtClean="0"/>
              <a:t>목표로 하는 결과물은 사진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장이기 때문에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장일 경우 더이상 적용할 것이 없다고 판단해서 종료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6</a:t>
            </a:fld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549679" y="3518355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r>
              <a:rPr lang="en-US" altLang="ko-KR" sz="1200" dirty="0" smtClean="0"/>
              <a:t>==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549679" y="4725267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정렬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437606" y="578956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완성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4648200" y="4063258"/>
            <a:ext cx="0" cy="6620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1"/>
            <a:endCxn id="16" idx="1"/>
          </p:cNvCxnSpPr>
          <p:nvPr/>
        </p:nvCxnSpPr>
        <p:spPr>
          <a:xfrm rot="10800000" flipV="1">
            <a:off x="3437607" y="3790807"/>
            <a:ext cx="112073" cy="2165744"/>
          </a:xfrm>
          <a:prstGeom prst="bentConnector3">
            <a:avLst>
              <a:gd name="adj1" fmla="val 75725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8579" y="365230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5190" y="4166031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160891" y="3774049"/>
            <a:ext cx="3129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C.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사진 정렬하기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253" y="1589425"/>
            <a:ext cx="5029544" cy="1649075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사진의 가로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세로비가 </a:t>
            </a:r>
            <a:r>
              <a:rPr lang="en-US" altLang="ko-KR" sz="1600" dirty="0" smtClean="0"/>
              <a:t>1:n</a:t>
            </a:r>
            <a:r>
              <a:rPr lang="ko-KR" altLang="en-US" sz="1600" dirty="0" smtClean="0"/>
              <a:t> 일 때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작은 순서대로 정렬</a:t>
            </a:r>
            <a:endParaRPr lang="en-US" altLang="ko-KR" sz="1600" dirty="0" smtClean="0"/>
          </a:p>
          <a:p>
            <a:r>
              <a:rPr lang="ko-KR" altLang="en-US" sz="1600" dirty="0" smtClean="0"/>
              <a:t>사진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Pa, </a:t>
            </a:r>
            <a:r>
              <a:rPr lang="ko-KR" altLang="en-US" sz="1600" dirty="0" smtClean="0"/>
              <a:t>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 일때 </a:t>
            </a:r>
            <a:r>
              <a:rPr lang="en-US" altLang="ko-KR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가 같은 경우는 정렬 알고리즘에서 출력된 결과를 사용함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30171"/>
            <a:ext cx="2133600" cy="365125"/>
          </a:xfrm>
          <a:ln w="9525" cmpd="sng">
            <a:noFill/>
          </a:ln>
        </p:spPr>
        <p:txBody>
          <a:bodyPr/>
          <a:lstStyle/>
          <a:p>
            <a:fld id="{812A3BA0-57AC-4F49-8D62-EE15EA4D70D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86" y="1917260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100" y="2084247"/>
            <a:ext cx="3321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521" y="3659112"/>
            <a:ext cx="461399" cy="461399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3073" y="3473567"/>
            <a:ext cx="346523" cy="832488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0749" y="3611483"/>
            <a:ext cx="847320" cy="556656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9222" y="3659111"/>
            <a:ext cx="426828" cy="46140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5122" y="3962016"/>
            <a:ext cx="546777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: </a:t>
            </a:r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0.7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28354" y="4084513"/>
            <a:ext cx="391043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16702" y="4150623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98688" y="4890930"/>
            <a:ext cx="518091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1:2.4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2863479" y="5540721"/>
            <a:ext cx="526774" cy="52677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865571" y="5353739"/>
            <a:ext cx="515950" cy="88742"/>
            <a:chOff x="852206" y="4793650"/>
            <a:chExt cx="705209" cy="12129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>
            <a:spLocks noChangeAspect="1"/>
          </p:cNvSpPr>
          <p:nvPr/>
        </p:nvSpPr>
        <p:spPr>
          <a:xfrm>
            <a:off x="3516487" y="5171346"/>
            <a:ext cx="526774" cy="126552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4169495" y="5631073"/>
            <a:ext cx="526774" cy="34607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4822503" y="5519388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47202" y="3476012"/>
            <a:ext cx="765588" cy="827599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>
            <a:off x="5475511" y="5519388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510026" y="5001147"/>
            <a:ext cx="515950" cy="88742"/>
            <a:chOff x="852206" y="4793650"/>
            <a:chExt cx="705209" cy="121294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167791" y="5443346"/>
            <a:ext cx="515950" cy="88742"/>
            <a:chOff x="852206" y="4793650"/>
            <a:chExt cx="705209" cy="121294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822503" y="5323270"/>
            <a:ext cx="515950" cy="88742"/>
            <a:chOff x="852206" y="4793650"/>
            <a:chExt cx="705209" cy="121294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475511" y="5309368"/>
            <a:ext cx="515950" cy="88742"/>
            <a:chOff x="852206" y="4793650"/>
            <a:chExt cx="705209" cy="121294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852206" y="4873298"/>
              <a:ext cx="705209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1141264" y="4793650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203028" y="4794294"/>
              <a:ext cx="76200" cy="120650"/>
            </a:xfrm>
            <a:prstGeom prst="line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423702" y="4180621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6144501" y="3541665"/>
            <a:ext cx="526774" cy="52677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7998688" y="3541665"/>
            <a:ext cx="526774" cy="1265524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5526439" y="3541665"/>
            <a:ext cx="526774" cy="34607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6762563" y="3541665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7380625" y="3541665"/>
            <a:ext cx="526774" cy="569441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0420" y="5786115"/>
            <a:ext cx="1218351" cy="461665"/>
          </a:xfrm>
          <a:prstGeom prst="rect">
            <a:avLst/>
          </a:prstGeom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비교 할 수 있는 조건으로 만들기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1190319" y="4491913"/>
            <a:ext cx="1308584" cy="1149221"/>
          </a:xfrm>
          <a:prstGeom prst="bentConnector3">
            <a:avLst>
              <a:gd name="adj1" fmla="val 99496"/>
            </a:avLst>
          </a:prstGeom>
          <a:ln w="31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6159565" y="5088955"/>
            <a:ext cx="934191" cy="697160"/>
          </a:xfrm>
          <a:prstGeom prst="bentConnector3">
            <a:avLst>
              <a:gd name="adj1" fmla="val 97581"/>
            </a:avLst>
          </a:prstGeom>
          <a:ln w="31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93756" y="5443817"/>
            <a:ext cx="1168319" cy="276999"/>
          </a:xfrm>
          <a:prstGeom prst="rect">
            <a:avLst/>
          </a:prstGeom>
          <a:solidFill>
            <a:srgbClr val="FFFFFF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에 따라서 정렬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463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에서 정렬한 사진들을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앞에서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부터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합친다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어떤 방면으로 합칠지는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</a:t>
            </a:r>
            <a:r>
              <a:rPr lang="ko-KR" altLang="en-US" sz="1600" dirty="0" smtClean="0"/>
              <a:t>라 진행한다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9</a:t>
            </a:r>
            <a:r>
              <a:rPr lang="ko-KR" altLang="en-US" sz="1600" dirty="0" smtClean="0"/>
              <a:t>, </a:t>
            </a:r>
            <a:r>
              <a:rPr lang="en-US" altLang="ko-KR" sz="1600" dirty="0" smtClean="0"/>
              <a:t>10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합쳐진 사진의 전체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크기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따라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조정한다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D2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합쳐진 결과물을 세트라고 지칭한다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합치기가 끝난 후에는 </a:t>
            </a:r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세트와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장의 나머지가 생성된다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27577" y="419896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1" name="Straight Arrow Connector 10"/>
          <p:cNvCxnSpPr>
            <a:stCxn id="10" idx="2"/>
            <a:endCxn id="14" idx="0"/>
          </p:cNvCxnSpPr>
          <p:nvPr/>
        </p:nvCxnSpPr>
        <p:spPr>
          <a:xfrm flipH="1">
            <a:off x="4426097" y="4532941"/>
            <a:ext cx="1" cy="561356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4004" y="4595083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/ 2</a:t>
            </a:r>
          </a:p>
          <a:p>
            <a:pPr algn="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 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5467" y="4348275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3327576" y="5094297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4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합치기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–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기준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D1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13000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사진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비율</a:t>
            </a:r>
            <a:r>
              <a:rPr lang="ko-KR" altLang="en-US" sz="1600" dirty="0" smtClean="0"/>
              <a:t>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1:</a:t>
            </a:r>
            <a:r>
              <a:rPr lang="en-US" altLang="ko-KR" sz="1600" dirty="0" smtClean="0"/>
              <a:t>Pa</a:t>
            </a:r>
            <a:r>
              <a:rPr lang="ko-KR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사진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비</a:t>
            </a:r>
            <a:r>
              <a:rPr lang="ko-KR" altLang="en-US" sz="1600" dirty="0" smtClean="0"/>
              <a:t>율은 </a:t>
            </a:r>
            <a:r>
              <a:rPr lang="en-US" altLang="ko-KR" sz="1600" dirty="0" smtClean="0"/>
              <a:t>1</a:t>
            </a:r>
            <a:r>
              <a:rPr lang="en-US" altLang="ko-KR" sz="1600" dirty="0" smtClean="0"/>
              <a:t>:</a:t>
            </a:r>
            <a:r>
              <a:rPr lang="en-US" altLang="ko-KR" sz="1600" dirty="0" smtClean="0"/>
              <a:t>Pb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lvl="1"/>
            <a:r>
              <a:rPr lang="en-US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가지의 경우의 수가 </a:t>
            </a:r>
            <a:r>
              <a:rPr lang="ko-KR" altLang="en-US" sz="1600" dirty="0" smtClean="0"/>
              <a:t>나온다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하단에 예시 첨부</a:t>
            </a:r>
            <a:endParaRPr lang="en-US" altLang="ko-KR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65600"/>
          </a:xfrm>
        </p:spPr>
        <p:txBody>
          <a:bodyPr>
            <a:no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1) Pa </a:t>
            </a:r>
            <a:r>
              <a:rPr lang="en-US" sz="1600" dirty="0" smtClean="0"/>
              <a:t>&gt; </a:t>
            </a:r>
            <a:r>
              <a:rPr lang="en-US" sz="1600" dirty="0" smtClean="0"/>
              <a:t>1 , </a:t>
            </a:r>
            <a:r>
              <a:rPr lang="en-US" sz="1600" dirty="0" err="1" smtClean="0"/>
              <a:t>Pb</a:t>
            </a:r>
            <a:r>
              <a:rPr lang="en-US" sz="1600" dirty="0" smtClean="0"/>
              <a:t> </a:t>
            </a:r>
            <a:r>
              <a:rPr lang="en-US" sz="1600" dirty="0" smtClean="0"/>
              <a:t>&gt; 1</a:t>
            </a:r>
            <a:endParaRPr lang="en-US" sz="1600" dirty="0" smtClean="0"/>
          </a:p>
          <a:p>
            <a:pPr lvl="1"/>
            <a:r>
              <a:rPr lang="ko-KR" altLang="en-US" sz="1600" dirty="0" smtClean="0"/>
              <a:t>두 사진 모두 가로보다 세로가 더 긴 경우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</a:t>
            </a:r>
            <a:r>
              <a:rPr lang="ko-KR" altLang="en-US" sz="1600" dirty="0" smtClean="0"/>
              <a:t>사진을 가로로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☞∞ </a:t>
            </a:r>
            <a:endParaRPr lang="en-US" sz="1600" dirty="0" smtClean="0"/>
          </a:p>
          <a:p>
            <a:r>
              <a:rPr lang="en-US" sz="1600" dirty="0" smtClean="0"/>
              <a:t>C2) 1</a:t>
            </a:r>
            <a:r>
              <a:rPr lang="en-US" sz="1600" dirty="0" smtClean="0"/>
              <a:t>&gt; </a:t>
            </a:r>
            <a:r>
              <a:rPr lang="en-US" sz="1600" dirty="0" smtClean="0"/>
              <a:t>Pa &gt; 0 , 1 </a:t>
            </a:r>
            <a:r>
              <a:rPr lang="en-US" sz="1600" dirty="0" smtClean="0"/>
              <a:t>&gt; </a:t>
            </a:r>
            <a:r>
              <a:rPr lang="en-US" sz="1600" dirty="0" smtClean="0"/>
              <a:t>Pa &gt; 0</a:t>
            </a:r>
          </a:p>
          <a:p>
            <a:pPr lvl="1"/>
            <a:r>
              <a:rPr lang="ko-KR" altLang="en-US" sz="1600" dirty="0" smtClean="0"/>
              <a:t>두 사진 모두 세로보다 가로가 더 길거나 같은 경우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</a:t>
            </a:r>
            <a:r>
              <a:rPr lang="ko-KR" altLang="en-US" sz="1600" dirty="0" smtClean="0"/>
              <a:t>사진을 세로로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 8</a:t>
            </a:r>
            <a:endParaRPr lang="en-US" sz="1600" dirty="0" smtClean="0"/>
          </a:p>
          <a:p>
            <a:r>
              <a:rPr lang="en-US" sz="1600" dirty="0" smtClean="0"/>
              <a:t>C3) 1</a:t>
            </a:r>
            <a:r>
              <a:rPr lang="en-US" sz="1600" dirty="0" smtClean="0"/>
              <a:t>&gt;</a:t>
            </a:r>
            <a:r>
              <a:rPr lang="en-US" altLang="ko-KR" sz="1600" dirty="0" smtClean="0"/>
              <a:t>=</a:t>
            </a:r>
            <a:r>
              <a:rPr lang="en-US" sz="1600" dirty="0" smtClean="0"/>
              <a:t> </a:t>
            </a:r>
            <a:r>
              <a:rPr lang="en-US" sz="1600" dirty="0" smtClean="0"/>
              <a:t>Pa &gt; 0,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&gt;= </a:t>
            </a:r>
            <a:r>
              <a:rPr lang="en-US" sz="1600" dirty="0" smtClean="0"/>
              <a:t>1</a:t>
            </a:r>
            <a:endParaRPr lang="en-US" sz="1600" dirty="0" smtClean="0"/>
          </a:p>
          <a:p>
            <a:pPr lvl="1"/>
            <a:r>
              <a:rPr lang="ko-KR" altLang="en-US" sz="1600" dirty="0" smtClean="0"/>
              <a:t>가로로 나란히 합친 것과 세로로 나란히 합친 경우를 </a:t>
            </a:r>
            <a:r>
              <a:rPr lang="ko-KR" altLang="en-US" sz="1600" dirty="0" smtClean="0"/>
              <a:t>비교한다</a:t>
            </a:r>
            <a:r>
              <a:rPr lang="ko-KR" altLang="ko-KR" sz="1600" dirty="0" smtClean="0"/>
              <a:t>.</a:t>
            </a:r>
            <a:endParaRPr lang="en-US" altLang="ko-KR" sz="1600" dirty="0" smtClean="0"/>
          </a:p>
          <a:p>
            <a:r>
              <a:rPr lang="ko-KR" altLang="en-US" sz="1600" dirty="0" smtClean="0"/>
              <a:t>다음 페이지에 예시 첨부</a:t>
            </a:r>
            <a:endParaRPr lang="en-US" altLang="ko-KR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96946" y="3778599"/>
            <a:ext cx="1171610" cy="1358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776072" y="3778600"/>
            <a:ext cx="1169580" cy="79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7844" y="3640099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937" y="4301003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6970" y="3640099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3063" y="4024004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40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1077</Words>
  <Application>Microsoft Macintosh PowerPoint</Application>
  <PresentationFormat>On-screen Show (4:3)</PresentationFormat>
  <Paragraphs>261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모자이크 알고리즘</vt:lpstr>
      <vt:lpstr>간략 소개</vt:lpstr>
      <vt:lpstr>알고리즘 컨셉</vt:lpstr>
      <vt:lpstr>순서도</vt:lpstr>
      <vt:lpstr>A. 알고리즘을 실행하는 조건</vt:lpstr>
      <vt:lpstr>B. 사진 장수 파악하기</vt:lpstr>
      <vt:lpstr>C. 사진 정렬하기</vt:lpstr>
      <vt:lpstr>D. 2장씩 합치기</vt:lpstr>
      <vt:lpstr>D. 2장씩 합치기 – 기준D1</vt:lpstr>
      <vt:lpstr>D. 2장씩 합치기 – 기준D1</vt:lpstr>
      <vt:lpstr>D. 2장씩 합치기 – 기준D2</vt:lpstr>
      <vt:lpstr>E. 나머지 검사하기</vt:lpstr>
      <vt:lpstr>F. 나머지 해결하기</vt:lpstr>
      <vt:lpstr>H. 세트를 한장으로 취급하기</vt:lpstr>
      <vt:lpstr>G. 세트의 개수 파악하기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모자이크 알고리즘</dc:title>
  <dc:creator>김 주희</dc:creator>
  <cp:lastModifiedBy>김 주희</cp:lastModifiedBy>
  <cp:revision>733</cp:revision>
  <dcterms:created xsi:type="dcterms:W3CDTF">2014-10-20T08:05:34Z</dcterms:created>
  <dcterms:modified xsi:type="dcterms:W3CDTF">2014-10-20T12:28:42Z</dcterms:modified>
</cp:coreProperties>
</file>