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1837" autoAdjust="0"/>
  </p:normalViewPr>
  <p:slideViewPr>
    <p:cSldViewPr snapToGrid="0" snapToObjects="1">
      <p:cViewPr>
        <p:scale>
          <a:sx n="90" d="100"/>
          <a:sy n="90" d="100"/>
        </p:scale>
        <p:origin x="-161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1.2</a:t>
            </a:r>
            <a:r>
              <a:rPr lang="en-US" sz="1800" dirty="0">
                <a:latin typeface="나눔바른고딕OTF"/>
                <a:ea typeface="나눔바른고딕OTF"/>
                <a:cs typeface="나눔바른고딕OTF"/>
              </a:rPr>
              <a:t>1</a:t>
            </a:r>
            <a:r>
              <a:rPr lang="ko-KR" altLang="en-US" sz="1800" dirty="0" smtClean="0">
                <a:latin typeface="나눔바른고딕OTF"/>
                <a:ea typeface="나눔바른고딕OTF"/>
                <a:cs typeface="나눔바른고딕OTF"/>
              </a:rPr>
              <a:t>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(2014.10.20)</a:t>
            </a: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235px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(=MSIZE)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원래 길이에서 </a:t>
            </a:r>
            <a:r>
              <a:rPr lang="en-US" altLang="ko-KR" sz="1600" dirty="0" smtClean="0"/>
              <a:t>MSIZE</a:t>
            </a:r>
            <a:r>
              <a:rPr lang="ko-KR" altLang="en-US" sz="1600" dirty="0" smtClean="0"/>
              <a:t> 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230px -&gt; 290px</a:t>
            </a: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22824" y="318898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2718" y="257176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9270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7971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4950836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2718" y="620565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391239" y="591149"/>
            <a:ext cx="0" cy="51021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8483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5391239" y="3261054"/>
            <a:ext cx="12700" cy="53610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342058"/>
            <a:ext cx="12701" cy="608778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3" idx="0"/>
          </p:cNvCxnSpPr>
          <p:nvPr/>
        </p:nvCxnSpPr>
        <p:spPr>
          <a:xfrm>
            <a:off x="5391238" y="5605127"/>
            <a:ext cx="1" cy="60052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13" idx="1"/>
          </p:cNvCxnSpPr>
          <p:nvPr/>
        </p:nvCxnSpPr>
        <p:spPr>
          <a:xfrm rot="10800000" flipV="1">
            <a:off x="4292718" y="1373814"/>
            <a:ext cx="12700" cy="4998824"/>
          </a:xfrm>
          <a:prstGeom prst="bentConnector3">
            <a:avLst>
              <a:gd name="adj1" fmla="val 5018512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489101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5" idx="1"/>
          </p:cNvCxnSpPr>
          <p:nvPr/>
        </p:nvCxnSpPr>
        <p:spPr>
          <a:xfrm rot="5400000" flipH="1" flipV="1">
            <a:off x="1983043" y="1145233"/>
            <a:ext cx="3030745" cy="1588606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14273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5" idx="3"/>
          </p:cNvCxnSpPr>
          <p:nvPr/>
        </p:nvCxnSpPr>
        <p:spPr>
          <a:xfrm rot="16200000" flipV="1">
            <a:off x="6394830" y="519093"/>
            <a:ext cx="1486487" cy="129662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486544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69145" y="3323196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76388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069607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8840" y="301882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가로가 모두 같도록 크기 조정</a:t>
            </a:r>
            <a:endParaRPr lang="en-US" altLang="ko-KR" sz="1600" dirty="0" smtClean="0"/>
          </a:p>
          <a:p>
            <a:r>
              <a:rPr lang="ko-KR" altLang="en-US" sz="1600" dirty="0" smtClean="0"/>
              <a:t>사진의 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정렬 알고리즘에서 출력된 결과를 사용함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461399" cy="4613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3073" y="3473567"/>
            <a:ext cx="346523" cy="832488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0749" y="3611483"/>
            <a:ext cx="847320" cy="556656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9222" y="3659111"/>
            <a:ext cx="426828" cy="46140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5122" y="3962016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8354" y="408451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16702" y="41506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98688" y="4890930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2863479" y="5540721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65571" y="5353739"/>
            <a:ext cx="515950" cy="88742"/>
            <a:chOff x="852206" y="4793650"/>
            <a:chExt cx="705209" cy="12129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>
            <a:spLocks noChangeAspect="1"/>
          </p:cNvSpPr>
          <p:nvPr/>
        </p:nvSpPr>
        <p:spPr>
          <a:xfrm>
            <a:off x="3516487" y="5171346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69495" y="5631073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822503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47202" y="3476012"/>
            <a:ext cx="765588" cy="8275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5475511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0026" y="5001147"/>
            <a:ext cx="515950" cy="88742"/>
            <a:chOff x="852206" y="4793650"/>
            <a:chExt cx="705209" cy="12129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67791" y="5443346"/>
            <a:ext cx="515950" cy="88742"/>
            <a:chOff x="852206" y="4793650"/>
            <a:chExt cx="705209" cy="121294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822503" y="5323270"/>
            <a:ext cx="515950" cy="88742"/>
            <a:chOff x="852206" y="4793650"/>
            <a:chExt cx="705209" cy="121294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75511" y="5309368"/>
            <a:ext cx="515950" cy="88742"/>
            <a:chOff x="852206" y="4793650"/>
            <a:chExt cx="705209" cy="121294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423702" y="4180621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44501" y="3541665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7998688" y="3541665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526439" y="3541665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6762563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7380625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420" y="5786115"/>
            <a:ext cx="1218351" cy="461665"/>
          </a:xfrm>
          <a:prstGeom prst="rect">
            <a:avLst/>
          </a:prstGeom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비교 할 수 있는 조건으로 만들기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190319" y="4491913"/>
            <a:ext cx="1308584" cy="1149221"/>
          </a:xfrm>
          <a:prstGeom prst="bentConnector3">
            <a:avLst>
              <a:gd name="adj1" fmla="val 99496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6159565" y="5088955"/>
            <a:ext cx="934191" cy="697160"/>
          </a:xfrm>
          <a:prstGeom prst="bentConnector3">
            <a:avLst>
              <a:gd name="adj1" fmla="val 97581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93756" y="5443817"/>
            <a:ext cx="1168319" cy="276999"/>
          </a:xfrm>
          <a:prstGeom prst="rect">
            <a:avLst/>
          </a:prstGeom>
          <a:solidFill>
            <a:srgbClr val="FFFFFF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에 따라서 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앞에서 부터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</a:t>
            </a:r>
            <a:r>
              <a:rPr lang="ko-KR" altLang="en-US" sz="1600" dirty="0" smtClean="0"/>
              <a:t>방</a:t>
            </a:r>
            <a:r>
              <a:rPr lang="ko-KR" altLang="en-US" sz="1600" dirty="0"/>
              <a:t>면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으로 합칠지는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크기는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 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27577" y="419896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>
            <a:stCxn id="10" idx="2"/>
            <a:endCxn id="14" idx="0"/>
          </p:cNvCxnSpPr>
          <p:nvPr/>
        </p:nvCxnSpPr>
        <p:spPr>
          <a:xfrm flipH="1">
            <a:off x="4426097" y="4532941"/>
            <a:ext cx="1" cy="561356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004" y="4595083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5467" y="434827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327576" y="509429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–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나온다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10,11</a:t>
            </a:r>
            <a:r>
              <a:rPr lang="ko-KR" altLang="en-US" sz="1600" dirty="0" smtClean="0"/>
              <a:t>페이지에 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5121275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&gt; 1 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 1</a:t>
            </a:r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1&gt; Pa &gt; 0 , 1 &gt; 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1</a:t>
            </a:r>
          </a:p>
          <a:p>
            <a:pPr lvl="1"/>
            <a:r>
              <a:rPr lang="ko-KR" altLang="en-US" sz="1600" dirty="0" smtClean="0"/>
              <a:t>가로로 나란히 합친 것과 세로로 나란히 합친 경우를 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 = 1, </a:t>
            </a:r>
            <a:r>
              <a:rPr lang="en-US" altLang="ko-KR" sz="1600" dirty="0" err="1" smtClean="0"/>
              <a:t>Pb</a:t>
            </a:r>
            <a:r>
              <a:rPr lang="en-US" altLang="ko-KR" sz="1600" dirty="0" smtClean="0"/>
              <a:t> = 1 </a:t>
            </a:r>
            <a:r>
              <a:rPr lang="ko-KR" altLang="en-US" sz="1600" dirty="0" smtClean="0"/>
              <a:t>인 경우 가로 붙이기와 세로 붙이기 중 하나를 랜덤으로 선택한다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96946" y="3778599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776072" y="3778600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7844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937" y="4301003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970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3063" y="4024004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1102</Words>
  <Application>Microsoft Macintosh PowerPoint</Application>
  <PresentationFormat>On-screen Show (4:3)</PresentationFormat>
  <Paragraphs>263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김 주희</cp:lastModifiedBy>
  <cp:revision>737</cp:revision>
  <dcterms:created xsi:type="dcterms:W3CDTF">2014-10-20T08:05:34Z</dcterms:created>
  <dcterms:modified xsi:type="dcterms:W3CDTF">2014-10-21T00:59:20Z</dcterms:modified>
</cp:coreProperties>
</file>