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  <p:sldId id="269" r:id="rId14"/>
    <p:sldId id="270" r:id="rId15"/>
    <p:sldId id="271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40" autoAdjust="0"/>
    <p:restoredTop sz="91837" autoAdjust="0"/>
  </p:normalViewPr>
  <p:slideViewPr>
    <p:cSldViewPr snapToGrid="0" snapToObjects="1">
      <p:cViewPr>
        <p:scale>
          <a:sx n="90" d="100"/>
          <a:sy n="90" d="100"/>
        </p:scale>
        <p:origin x="-1616" y="-2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handoutMaster" Target="handoutMasters/handout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BCD8A4-3408-204C-97A5-DBD76CE2F96C}" type="datetimeFigureOut">
              <a:rPr lang="en-US" smtClean="0"/>
              <a:t>2014. 10. 21.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8EA2D7-88AB-5145-9049-02906A6EB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51668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BC9436-1A53-7540-A35E-330234184CD2}" type="datetimeFigureOut">
              <a:rPr lang="en-US" smtClean="0"/>
              <a:t>2014. 10. 21.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4F7F1B-9A9D-A54B-B5B2-388B7C181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49980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4F7F1B-9A9D-A54B-B5B2-388B7C18137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5028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NanumBarunpen"/>
                <a:ea typeface="NanumBarunpen"/>
                <a:cs typeface="NanumBarunpen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C57DD-1BF8-E846-9DC8-CE253C241407}" type="datetime1">
              <a:rPr lang="ko-KR" altLang="en-US" smtClean="0"/>
              <a:t>2014. 10. 21.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A3BA0-57AC-4F49-8D62-EE15EA4D7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703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53E41-80B2-D14F-8497-9B949C86B482}" type="datetime1">
              <a:rPr lang="ko-KR" altLang="en-US" smtClean="0"/>
              <a:t>2014. 10. 21.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A3BA0-57AC-4F49-8D62-EE15EA4D7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391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CE20D-D3B5-C94D-80AF-BE2F89D455AA}" type="datetime1">
              <a:rPr lang="ko-KR" altLang="en-US" smtClean="0"/>
              <a:t>2014. 10. 21.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A3BA0-57AC-4F49-8D62-EE15EA4D7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441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NanumBarunpen"/>
                <a:ea typeface="NanumBarunpen"/>
                <a:cs typeface="NanumBarunpen"/>
              </a:defRPr>
            </a:lvl1pPr>
          </a:lstStyle>
          <a:p>
            <a:r>
              <a:rPr lang="en-US" altLang="ko-KR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 i="0">
                <a:latin typeface="나눔바른고딕OTF Light"/>
                <a:ea typeface="나눔바른고딕OTF Light"/>
                <a:cs typeface="나눔바른고딕OTF Light"/>
              </a:defRPr>
            </a:lvl1pPr>
            <a:lvl2pPr>
              <a:defRPr b="0" i="0">
                <a:latin typeface="나눔바른고딕OTF Light"/>
                <a:ea typeface="나눔바른고딕OTF Light"/>
                <a:cs typeface="나눔바른고딕OTF Light"/>
              </a:defRPr>
            </a:lvl2pPr>
            <a:lvl3pPr>
              <a:defRPr b="0" i="0">
                <a:latin typeface="나눔바른고딕OTF Light"/>
                <a:ea typeface="나눔바른고딕OTF Light"/>
                <a:cs typeface="나눔바른고딕OTF Light"/>
              </a:defRPr>
            </a:lvl3pPr>
            <a:lvl4pPr>
              <a:defRPr b="0" i="0">
                <a:latin typeface="나눔바른고딕OTF Light"/>
                <a:ea typeface="나눔바른고딕OTF Light"/>
                <a:cs typeface="나눔바른고딕OTF Light"/>
              </a:defRPr>
            </a:lvl4pPr>
            <a:lvl5pPr>
              <a:defRPr b="0" i="0">
                <a:latin typeface="나눔바른고딕OTF Light"/>
                <a:ea typeface="나눔바른고딕OTF Light"/>
                <a:cs typeface="나눔바른고딕OTF Light"/>
              </a:defRPr>
            </a:lvl5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5915D-58A3-FA4E-801E-E811371EF527}" type="datetime1">
              <a:rPr lang="ko-KR" altLang="en-US" smtClean="0"/>
              <a:t>2014. 10. 21.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A3BA0-57AC-4F49-8D62-EE15EA4D7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542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4C4CC-A417-6243-AC2F-4B2DEA02228D}" type="datetime1">
              <a:rPr lang="ko-KR" altLang="en-US" smtClean="0"/>
              <a:t>2014. 10. 21.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A3BA0-57AC-4F49-8D62-EE15EA4D7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058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NanumBarunpen"/>
                <a:ea typeface="NanumBarunpen"/>
                <a:cs typeface="NanumBarunpen"/>
              </a:defRPr>
            </a:lvl1pPr>
          </a:lstStyle>
          <a:p>
            <a:r>
              <a:rPr lang="en-US" altLang="ko-KR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 b="0" i="0">
                <a:latin typeface="나눔바른고딕OTF Light"/>
                <a:ea typeface="나눔바른고딕OTF Light"/>
                <a:cs typeface="나눔바른고딕OTF Light"/>
              </a:defRPr>
            </a:lvl1pPr>
            <a:lvl2pPr>
              <a:defRPr sz="2400" b="0" i="0">
                <a:latin typeface="나눔바른고딕OTF Light"/>
                <a:ea typeface="나눔바른고딕OTF Light"/>
                <a:cs typeface="나눔바른고딕OTF Light"/>
              </a:defRPr>
            </a:lvl2pPr>
            <a:lvl3pPr>
              <a:defRPr sz="2000" b="0" i="0">
                <a:latin typeface="나눔바른고딕OTF Light"/>
                <a:ea typeface="나눔바른고딕OTF Light"/>
                <a:cs typeface="나눔바른고딕OTF Light"/>
              </a:defRPr>
            </a:lvl3pPr>
            <a:lvl4pPr>
              <a:defRPr sz="1800" b="0" i="0">
                <a:latin typeface="나눔바른고딕OTF Light"/>
                <a:ea typeface="나눔바른고딕OTF Light"/>
                <a:cs typeface="나눔바른고딕OTF Light"/>
              </a:defRPr>
            </a:lvl4pPr>
            <a:lvl5pPr>
              <a:defRPr sz="1800" b="0" i="0">
                <a:latin typeface="나눔바른고딕OTF Light"/>
                <a:ea typeface="나눔바른고딕OTF Light"/>
                <a:cs typeface="나눔바른고딕OTF Ligh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dirty="0" smtClean="0"/>
              <a:t>Click to edit Master text styles</a:t>
            </a:r>
          </a:p>
          <a:p>
            <a:pPr lvl="1"/>
            <a:r>
              <a:rPr lang="en-US" altLang="ko-KR" dirty="0" smtClean="0"/>
              <a:t>Second level</a:t>
            </a:r>
          </a:p>
          <a:p>
            <a:pPr lvl="2"/>
            <a:r>
              <a:rPr lang="en-US" altLang="ko-KR" dirty="0" smtClean="0"/>
              <a:t>Third level</a:t>
            </a:r>
          </a:p>
          <a:p>
            <a:pPr lvl="3"/>
            <a:r>
              <a:rPr lang="en-US" altLang="ko-KR" dirty="0" smtClean="0"/>
              <a:t>Fourth level</a:t>
            </a:r>
          </a:p>
          <a:p>
            <a:pPr lvl="4"/>
            <a:r>
              <a:rPr lang="en-US" altLang="ko-KR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 b="0" i="0">
                <a:latin typeface="나눔바른고딕OTF Light"/>
                <a:ea typeface="나눔바른고딕OTF Light"/>
                <a:cs typeface="나눔바른고딕OTF Light"/>
              </a:defRPr>
            </a:lvl1pPr>
            <a:lvl2pPr>
              <a:defRPr sz="2400" b="0" i="0">
                <a:latin typeface="나눔바른고딕OTF Light"/>
                <a:ea typeface="나눔바른고딕OTF Light"/>
                <a:cs typeface="나눔바른고딕OTF Light"/>
              </a:defRPr>
            </a:lvl2pPr>
            <a:lvl3pPr>
              <a:defRPr sz="2000" b="0" i="0">
                <a:latin typeface="나눔바른고딕OTF Light"/>
                <a:ea typeface="나눔바른고딕OTF Light"/>
                <a:cs typeface="나눔바른고딕OTF Light"/>
              </a:defRPr>
            </a:lvl3pPr>
            <a:lvl4pPr>
              <a:defRPr sz="1800" b="0" i="0">
                <a:latin typeface="나눔바른고딕OTF Light"/>
                <a:ea typeface="나눔바른고딕OTF Light"/>
                <a:cs typeface="나눔바른고딕OTF Light"/>
              </a:defRPr>
            </a:lvl4pPr>
            <a:lvl5pPr>
              <a:defRPr sz="1800" b="0" i="0">
                <a:latin typeface="나눔바른고딕OTF Light"/>
                <a:ea typeface="나눔바른고딕OTF Light"/>
                <a:cs typeface="나눔바른고딕OTF Ligh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0724E-E768-FE48-867D-CC2569E23741}" type="datetime1">
              <a:rPr lang="ko-KR" altLang="en-US" smtClean="0"/>
              <a:t>2014. 10. 21.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A3BA0-57AC-4F49-8D62-EE15EA4D7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25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NanumBarunpen"/>
                <a:ea typeface="NanumBarunpen"/>
                <a:cs typeface="NanumBarunpen"/>
              </a:defRPr>
            </a:lvl1pPr>
          </a:lstStyle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 b="0" i="0">
                <a:latin typeface="나눔바른고딕OTF Light"/>
                <a:ea typeface="나눔바른고딕OTF Light"/>
                <a:cs typeface="나눔바른고딕OTF Light"/>
              </a:defRPr>
            </a:lvl1pPr>
            <a:lvl2pPr>
              <a:defRPr sz="2000" b="0" i="0">
                <a:latin typeface="나눔바른고딕OTF Light"/>
                <a:ea typeface="나눔바른고딕OTF Light"/>
                <a:cs typeface="나눔바른고딕OTF Light"/>
              </a:defRPr>
            </a:lvl2pPr>
            <a:lvl3pPr>
              <a:defRPr sz="1800" b="0" i="0">
                <a:latin typeface="나눔바른고딕OTF Light"/>
                <a:ea typeface="나눔바른고딕OTF Light"/>
                <a:cs typeface="나눔바른고딕OTF Light"/>
              </a:defRPr>
            </a:lvl3pPr>
            <a:lvl4pPr>
              <a:defRPr sz="1600" b="0" i="0">
                <a:latin typeface="나눔바른고딕OTF Light"/>
                <a:ea typeface="나눔바른고딕OTF Light"/>
                <a:cs typeface="나눔바른고딕OTF Light"/>
              </a:defRPr>
            </a:lvl4pPr>
            <a:lvl5pPr>
              <a:defRPr sz="1600" b="0" i="0">
                <a:latin typeface="나눔바른고딕OTF Light"/>
                <a:ea typeface="나눔바른고딕OTF Light"/>
                <a:cs typeface="나눔바른고딕OTF Ligh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dirty="0" smtClean="0"/>
              <a:t>Click to edit Master text styles</a:t>
            </a:r>
          </a:p>
          <a:p>
            <a:pPr lvl="1"/>
            <a:r>
              <a:rPr lang="en-US" altLang="ko-KR" dirty="0" smtClean="0"/>
              <a:t>Second level</a:t>
            </a:r>
          </a:p>
          <a:p>
            <a:pPr lvl="2"/>
            <a:r>
              <a:rPr lang="en-US" altLang="ko-KR" dirty="0" smtClean="0"/>
              <a:t>Third level</a:t>
            </a:r>
          </a:p>
          <a:p>
            <a:pPr lvl="3"/>
            <a:r>
              <a:rPr lang="en-US" altLang="ko-KR" dirty="0" smtClean="0"/>
              <a:t>Fourth level</a:t>
            </a:r>
          </a:p>
          <a:p>
            <a:pPr lvl="4"/>
            <a:r>
              <a:rPr lang="en-US" altLang="ko-KR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 b="0" i="0">
                <a:latin typeface="나눔바른고딕OTF Light"/>
                <a:ea typeface="나눔바른고딕OTF Light"/>
                <a:cs typeface="나눔바른고딕OTF Light"/>
              </a:defRPr>
            </a:lvl1pPr>
            <a:lvl2pPr>
              <a:defRPr sz="2000" b="0" i="0">
                <a:latin typeface="나눔바른고딕OTF Light"/>
                <a:ea typeface="나눔바른고딕OTF Light"/>
                <a:cs typeface="나눔바른고딕OTF Light"/>
              </a:defRPr>
            </a:lvl2pPr>
            <a:lvl3pPr>
              <a:defRPr sz="1800" b="0" i="0">
                <a:latin typeface="나눔바른고딕OTF Light"/>
                <a:ea typeface="나눔바른고딕OTF Light"/>
                <a:cs typeface="나눔바른고딕OTF Light"/>
              </a:defRPr>
            </a:lvl3pPr>
            <a:lvl4pPr>
              <a:defRPr sz="1600" b="0" i="0">
                <a:latin typeface="나눔바른고딕OTF Light"/>
                <a:ea typeface="나눔바른고딕OTF Light"/>
                <a:cs typeface="나눔바른고딕OTF Light"/>
              </a:defRPr>
            </a:lvl4pPr>
            <a:lvl5pPr>
              <a:defRPr sz="1600" b="0" i="0">
                <a:latin typeface="나눔바른고딕OTF Light"/>
                <a:ea typeface="나눔바른고딕OTF Light"/>
                <a:cs typeface="나눔바른고딕OTF Ligh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C64D2-0286-2043-AA9C-2FB3CD9CA8E8}" type="datetime1">
              <a:rPr lang="ko-KR" altLang="en-US" smtClean="0"/>
              <a:t>2014. 10. 21.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A3BA0-57AC-4F49-8D62-EE15EA4D7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880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NanumBarunpen"/>
                <a:ea typeface="NanumBarunpen"/>
                <a:cs typeface="NanumBarunpen"/>
              </a:defRPr>
            </a:lvl1pPr>
          </a:lstStyle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6F54C-2FCC-614F-9873-7572329864F7}" type="datetime1">
              <a:rPr lang="ko-KR" altLang="en-US" smtClean="0"/>
              <a:t>2014. 10. 21.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A3BA0-57AC-4F49-8D62-EE15EA4D7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799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82956-4409-054B-9B52-770C4BD04757}" type="datetime1">
              <a:rPr lang="ko-KR" altLang="en-US" smtClean="0"/>
              <a:t>2014. 10. 21.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A3BA0-57AC-4F49-8D62-EE15EA4D7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101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D1BBA-6618-B34F-B472-16DD8E867D58}" type="datetime1">
              <a:rPr lang="ko-KR" altLang="en-US" smtClean="0"/>
              <a:t>2014. 10. 21.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A3BA0-57AC-4F49-8D62-EE15EA4D7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038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F690D-7028-E34C-8392-29A720014E1D}" type="datetime1">
              <a:rPr lang="ko-KR" altLang="en-US" smtClean="0"/>
              <a:t>2014. 10. 21.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A3BA0-57AC-4F49-8D62-EE15EA4D7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705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A1354C-317F-5E4C-8557-DDD62C46F7CF}" type="datetime1">
              <a:rPr lang="ko-KR" altLang="en-US" smtClean="0"/>
              <a:t>2014. 10. 21.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2A3BA0-57AC-4F49-8D62-EE15EA4D7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086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>
                <a:latin typeface="나눔바른펜"/>
                <a:ea typeface="나눔바른펜"/>
                <a:cs typeface="나눔바른펜"/>
              </a:rPr>
              <a:t>모자이크 알고리즘</a:t>
            </a:r>
            <a:endParaRPr lang="en-US" dirty="0">
              <a:latin typeface="나눔바른펜"/>
              <a:ea typeface="나눔바른펜"/>
              <a:cs typeface="나눔바른펜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>
                <a:latin typeface="나눔바른고딕OTF"/>
                <a:ea typeface="나눔바른고딕OTF"/>
                <a:cs typeface="나눔바른고딕OTF"/>
              </a:rPr>
              <a:t>ver. </a:t>
            </a:r>
            <a:r>
              <a:rPr lang="en-US" sz="1800" dirty="0" smtClean="0">
                <a:latin typeface="나눔바른고딕OTF"/>
                <a:ea typeface="나눔바른고딕OTF"/>
                <a:cs typeface="나눔바른고딕OTF"/>
              </a:rPr>
              <a:t>1.30 (2014.10.21)</a:t>
            </a:r>
            <a:endParaRPr lang="en-US" sz="1800" dirty="0" smtClean="0">
              <a:latin typeface="나눔바른고딕OTF"/>
              <a:ea typeface="나눔바른고딕OTF"/>
              <a:cs typeface="나눔바른고딕OTF"/>
            </a:endParaRPr>
          </a:p>
          <a:p>
            <a:r>
              <a:rPr lang="en-US" sz="1800" dirty="0" err="1" smtClean="0">
                <a:latin typeface="나눔바른고딕OTF"/>
                <a:ea typeface="나눔바른고딕OTF"/>
                <a:cs typeface="나눔바른고딕OTF"/>
              </a:rPr>
              <a:t>nhn</a:t>
            </a:r>
            <a:r>
              <a:rPr lang="en-US" sz="1800" dirty="0" smtClean="0">
                <a:latin typeface="나눔바른고딕OTF"/>
                <a:ea typeface="나눔바른고딕OTF"/>
                <a:cs typeface="나눔바른고딕OTF"/>
              </a:rPr>
              <a:t> next 143 실전프로젝트</a:t>
            </a:r>
            <a:endParaRPr lang="en-US" sz="1800" dirty="0">
              <a:latin typeface="나눔바른고딕OTF"/>
              <a:ea typeface="나눔바른고딕OTF"/>
              <a:cs typeface="나눔바른고딕OTF"/>
            </a:endParaRPr>
          </a:p>
          <a:p>
            <a:r>
              <a:rPr lang="en-US" sz="1800" dirty="0" smtClean="0">
                <a:latin typeface="나눔바른고딕OTF"/>
                <a:ea typeface="나눔바른고딕OTF"/>
                <a:cs typeface="나눔바른고딕OTF"/>
              </a:rPr>
              <a:t>Picture Mosaic 팀</a:t>
            </a:r>
            <a:endParaRPr lang="en-US" sz="1800" dirty="0">
              <a:latin typeface="나눔바른고딕OTF"/>
              <a:ea typeface="나눔바른고딕OTF"/>
              <a:cs typeface="나눔바른고딕OTF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A3BA0-57AC-4F49-8D62-EE15EA4D70D0}" type="slidenum">
              <a:rPr lang="en-US" smtClean="0"/>
              <a:t>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416300" y="24765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0753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D.</a:t>
            </a:r>
            <a:r>
              <a:rPr lang="ko-KR" altLang="en-US" dirty="0" smtClean="0"/>
              <a:t> </a:t>
            </a:r>
            <a:r>
              <a:rPr lang="en-US" altLang="ko-KR" dirty="0" smtClean="0"/>
              <a:t>2</a:t>
            </a:r>
            <a:r>
              <a:rPr lang="ko-KR" altLang="en-US" dirty="0" smtClean="0"/>
              <a:t>장씩 합치기</a:t>
            </a:r>
            <a:r>
              <a:rPr lang="en-US" altLang="ko-KR" dirty="0" smtClean="0"/>
              <a:t> – </a:t>
            </a:r>
            <a:r>
              <a:rPr lang="ko-KR" altLang="en-US" dirty="0" smtClean="0"/>
              <a:t>기준</a:t>
            </a:r>
            <a:r>
              <a:rPr lang="en-US" altLang="ko-KR" dirty="0" smtClean="0"/>
              <a:t>D1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A3BA0-57AC-4F49-8D62-EE15EA4D70D0}" type="slidenum">
              <a:rPr lang="en-US" smtClean="0"/>
              <a:t>10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1496563" y="1689233"/>
            <a:ext cx="1255330" cy="8247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8" name="Rectangle 7"/>
          <p:cNvSpPr>
            <a:spLocks noChangeAspect="1"/>
          </p:cNvSpPr>
          <p:nvPr/>
        </p:nvSpPr>
        <p:spPr>
          <a:xfrm>
            <a:off x="2806899" y="1920448"/>
            <a:ext cx="797200" cy="5934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720429" y="1847860"/>
            <a:ext cx="15855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나눔바른고딕OTF Light"/>
                <a:ea typeface="나눔바른고딕OTF Light"/>
                <a:cs typeface="나눔바른고딕OTF Light"/>
              </a:rPr>
              <a:t>0 &lt; Pa = 230/350 &lt; 1</a:t>
            </a:r>
          </a:p>
          <a:p>
            <a:r>
              <a:rPr lang="en-US" sz="1200" dirty="0" smtClean="0">
                <a:latin typeface="나눔바른고딕OTF Light"/>
                <a:ea typeface="나눔바른고딕OTF Light"/>
                <a:cs typeface="나눔바른고딕OTF Light"/>
              </a:rPr>
              <a:t>0 &lt; </a:t>
            </a:r>
            <a:r>
              <a:rPr lang="en-US" sz="1200" dirty="0" err="1" smtClean="0">
                <a:latin typeface="나눔바른고딕OTF Light"/>
                <a:ea typeface="나눔바른고딕OTF Light"/>
                <a:cs typeface="나눔바른고딕OTF Light"/>
              </a:rPr>
              <a:t>Pb</a:t>
            </a:r>
            <a:r>
              <a:rPr lang="en-US" sz="1200" dirty="0" smtClean="0">
                <a:latin typeface="나눔바른고딕OTF Light"/>
                <a:ea typeface="나눔바른고딕OTF Light"/>
                <a:cs typeface="나눔바른고딕OTF Light"/>
              </a:rPr>
              <a:t> = 170/230 &lt; 1</a:t>
            </a:r>
          </a:p>
        </p:txBody>
      </p:sp>
      <p:sp>
        <p:nvSpPr>
          <p:cNvPr id="13" name="Rectangle 12"/>
          <p:cNvSpPr>
            <a:spLocks noChangeAspect="1"/>
          </p:cNvSpPr>
          <p:nvPr/>
        </p:nvSpPr>
        <p:spPr>
          <a:xfrm>
            <a:off x="6614069" y="1366171"/>
            <a:ext cx="1255330" cy="824703"/>
          </a:xfrm>
          <a:prstGeom prst="rect">
            <a:avLst/>
          </a:prstGeom>
          <a:ln>
            <a:solidFill>
              <a:srgbClr val="7F7F7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6" name="Rectangle 15"/>
          <p:cNvSpPr>
            <a:spLocks noChangeAspect="1"/>
          </p:cNvSpPr>
          <p:nvPr/>
        </p:nvSpPr>
        <p:spPr>
          <a:xfrm>
            <a:off x="6617709" y="2190873"/>
            <a:ext cx="797200" cy="593488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>
            <a:spLocks noChangeAspect="1"/>
          </p:cNvSpPr>
          <p:nvPr/>
        </p:nvSpPr>
        <p:spPr>
          <a:xfrm>
            <a:off x="6614069" y="2190873"/>
            <a:ext cx="1044000" cy="77722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en-US" dirty="0"/>
          </a:p>
        </p:txBody>
      </p:sp>
      <p:sp>
        <p:nvSpPr>
          <p:cNvPr id="17" name="Rectangle 16"/>
          <p:cNvSpPr>
            <a:spLocks noChangeAspect="1"/>
          </p:cNvSpPr>
          <p:nvPr/>
        </p:nvSpPr>
        <p:spPr>
          <a:xfrm>
            <a:off x="6614069" y="1505006"/>
            <a:ext cx="1044000" cy="6858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23" name="Rectangle 22"/>
          <p:cNvSpPr>
            <a:spLocks noChangeAspect="1"/>
          </p:cNvSpPr>
          <p:nvPr/>
        </p:nvSpPr>
        <p:spPr>
          <a:xfrm>
            <a:off x="596293" y="3999704"/>
            <a:ext cx="526774" cy="5267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</a:t>
            </a:r>
            <a:endParaRPr lang="en-US" dirty="0"/>
          </a:p>
        </p:txBody>
      </p:sp>
      <p:sp>
        <p:nvSpPr>
          <p:cNvPr id="24" name="Rectangle 23"/>
          <p:cNvSpPr>
            <a:spLocks noChangeAspect="1"/>
          </p:cNvSpPr>
          <p:nvPr/>
        </p:nvSpPr>
        <p:spPr>
          <a:xfrm>
            <a:off x="1180797" y="3624346"/>
            <a:ext cx="467999" cy="11243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</a:t>
            </a:r>
            <a:endParaRPr lang="en-US" dirty="0"/>
          </a:p>
        </p:txBody>
      </p:sp>
      <p:sp>
        <p:nvSpPr>
          <p:cNvPr id="25" name="Rectangle 24"/>
          <p:cNvSpPr>
            <a:spLocks noChangeAspect="1"/>
          </p:cNvSpPr>
          <p:nvPr/>
        </p:nvSpPr>
        <p:spPr>
          <a:xfrm>
            <a:off x="2488506" y="3703896"/>
            <a:ext cx="504000" cy="50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</a:t>
            </a:r>
            <a:endParaRPr lang="en-US" dirty="0"/>
          </a:p>
        </p:txBody>
      </p:sp>
      <p:sp>
        <p:nvSpPr>
          <p:cNvPr id="26" name="Rectangle 25"/>
          <p:cNvSpPr>
            <a:spLocks noChangeAspect="1"/>
          </p:cNvSpPr>
          <p:nvPr/>
        </p:nvSpPr>
        <p:spPr>
          <a:xfrm>
            <a:off x="2488506" y="4206641"/>
            <a:ext cx="504000" cy="12108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</a:t>
            </a:r>
            <a:endParaRPr lang="en-US" dirty="0"/>
          </a:p>
        </p:txBody>
      </p:sp>
      <p:sp>
        <p:nvSpPr>
          <p:cNvPr id="27" name="Rectangle 26"/>
          <p:cNvSpPr>
            <a:spLocks noChangeAspect="1"/>
          </p:cNvSpPr>
          <p:nvPr/>
        </p:nvSpPr>
        <p:spPr>
          <a:xfrm>
            <a:off x="3163099" y="3738973"/>
            <a:ext cx="864000" cy="86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</a:t>
            </a:r>
            <a:endParaRPr lang="en-US" dirty="0"/>
          </a:p>
        </p:txBody>
      </p:sp>
      <p:sp>
        <p:nvSpPr>
          <p:cNvPr id="28" name="Rectangle 27"/>
          <p:cNvSpPr>
            <a:spLocks noChangeAspect="1"/>
          </p:cNvSpPr>
          <p:nvPr/>
        </p:nvSpPr>
        <p:spPr>
          <a:xfrm>
            <a:off x="4027099" y="3737023"/>
            <a:ext cx="359639" cy="86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</a:t>
            </a:r>
            <a:endParaRPr lang="en-US" dirty="0"/>
          </a:p>
        </p:txBody>
      </p:sp>
      <p:sp>
        <p:nvSpPr>
          <p:cNvPr id="29" name="Rectangle 28"/>
          <p:cNvSpPr>
            <a:spLocks noChangeAspect="1"/>
          </p:cNvSpPr>
          <p:nvPr/>
        </p:nvSpPr>
        <p:spPr>
          <a:xfrm>
            <a:off x="5815231" y="3737023"/>
            <a:ext cx="1799935" cy="3599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</a:t>
            </a:r>
            <a:endParaRPr lang="en-US" dirty="0"/>
          </a:p>
        </p:txBody>
      </p:sp>
      <p:sp>
        <p:nvSpPr>
          <p:cNvPr id="30" name="Rectangle 29"/>
          <p:cNvSpPr>
            <a:spLocks/>
          </p:cNvSpPr>
          <p:nvPr/>
        </p:nvSpPr>
        <p:spPr>
          <a:xfrm>
            <a:off x="7717562" y="3728214"/>
            <a:ext cx="504000" cy="50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</a:t>
            </a:r>
            <a:endParaRPr lang="en-US" dirty="0"/>
          </a:p>
        </p:txBody>
      </p:sp>
      <p:sp>
        <p:nvSpPr>
          <p:cNvPr id="31" name="Rectangle 30"/>
          <p:cNvSpPr>
            <a:spLocks noChangeAspect="1"/>
          </p:cNvSpPr>
          <p:nvPr/>
        </p:nvSpPr>
        <p:spPr>
          <a:xfrm>
            <a:off x="4460999" y="5723914"/>
            <a:ext cx="1752260" cy="3504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</a:t>
            </a:r>
            <a:endParaRPr lang="en-US" dirty="0"/>
          </a:p>
        </p:txBody>
      </p:sp>
      <p:sp>
        <p:nvSpPr>
          <p:cNvPr id="32" name="Rectangle 31"/>
          <p:cNvSpPr>
            <a:spLocks noChangeAspect="1"/>
          </p:cNvSpPr>
          <p:nvPr/>
        </p:nvSpPr>
        <p:spPr>
          <a:xfrm>
            <a:off x="6213259" y="5723914"/>
            <a:ext cx="350452" cy="3504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</a:t>
            </a:r>
            <a:endParaRPr lang="en-US" dirty="0"/>
          </a:p>
        </p:txBody>
      </p:sp>
      <p:sp>
        <p:nvSpPr>
          <p:cNvPr id="33" name="Rectangle 32"/>
          <p:cNvSpPr>
            <a:spLocks noChangeAspect="1"/>
          </p:cNvSpPr>
          <p:nvPr/>
        </p:nvSpPr>
        <p:spPr>
          <a:xfrm>
            <a:off x="6822815" y="5379429"/>
            <a:ext cx="899994" cy="18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a</a:t>
            </a:r>
            <a:endParaRPr lang="en-US" sz="1400" dirty="0"/>
          </a:p>
        </p:txBody>
      </p:sp>
      <p:sp>
        <p:nvSpPr>
          <p:cNvPr id="34" name="Rectangle 33"/>
          <p:cNvSpPr>
            <a:spLocks noChangeAspect="1"/>
          </p:cNvSpPr>
          <p:nvPr/>
        </p:nvSpPr>
        <p:spPr>
          <a:xfrm>
            <a:off x="6822815" y="5565569"/>
            <a:ext cx="900000" cy="90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b</a:t>
            </a:r>
            <a:endParaRPr 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452493" y="1847860"/>
            <a:ext cx="8810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나눔바른고딕OTF Light"/>
                <a:ea typeface="나눔바른고딕OTF Light"/>
                <a:cs typeface="나눔바른고딕OTF Light"/>
              </a:rPr>
              <a:t>C2 </a:t>
            </a:r>
            <a:r>
              <a:rPr lang="ko-KR" altLang="en-US" sz="1600" dirty="0" smtClean="0">
                <a:latin typeface="나눔바른고딕OTF Light"/>
                <a:ea typeface="나눔바른고딕OTF Light"/>
                <a:cs typeface="나눔바른고딕OTF Light"/>
              </a:rPr>
              <a:t>예시</a:t>
            </a:r>
            <a:endParaRPr lang="en-US" sz="1600" dirty="0">
              <a:latin typeface="나눔바른고딕OTF Light"/>
              <a:ea typeface="나눔바른고딕OTF Light"/>
              <a:cs typeface="나눔바른고딕OTF Light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462654" y="2513936"/>
            <a:ext cx="12892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나눔바른고딕OTF Light"/>
                <a:ea typeface="나눔바른고딕OTF Light"/>
                <a:cs typeface="나눔바른고딕OTF Light"/>
              </a:rPr>
              <a:t>H : 230px</a:t>
            </a:r>
          </a:p>
          <a:p>
            <a:pPr algn="ctr"/>
            <a:r>
              <a:rPr lang="en-US" sz="1200" dirty="0" smtClean="0">
                <a:latin typeface="나눔바른고딕OTF Light"/>
                <a:ea typeface="나눔바른고딕OTF Light"/>
                <a:cs typeface="나눔바른고딕OTF Light"/>
              </a:rPr>
              <a:t>W  : 350px</a:t>
            </a:r>
            <a:endParaRPr lang="en-US" sz="1200" dirty="0">
              <a:latin typeface="나눔바른고딕OTF Light"/>
              <a:ea typeface="나눔바른고딕OTF Light"/>
              <a:cs typeface="나눔바른고딕OTF Light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688393" y="2513704"/>
            <a:ext cx="10320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나눔바른고딕OTF Light"/>
                <a:ea typeface="나눔바른고딕OTF Light"/>
                <a:cs typeface="나눔바른고딕OTF Light"/>
              </a:rPr>
              <a:t>H : 170px</a:t>
            </a:r>
          </a:p>
          <a:p>
            <a:pPr algn="ctr"/>
            <a:r>
              <a:rPr lang="en-US" sz="1200" dirty="0" smtClean="0">
                <a:latin typeface="나눔바른고딕OTF Light"/>
                <a:ea typeface="나눔바른고딕OTF Light"/>
                <a:cs typeface="나눔바른고딕OTF Light"/>
              </a:rPr>
              <a:t>W : 230px</a:t>
            </a:r>
            <a:endParaRPr lang="en-US" sz="1200" dirty="0">
              <a:latin typeface="나눔바른고딕OTF Light"/>
              <a:ea typeface="나눔바른고딕OTF Light"/>
              <a:cs typeface="나눔바른고딕OTF Light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5515053" y="2090192"/>
            <a:ext cx="617851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57200" y="3092461"/>
            <a:ext cx="13081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나눔바른고딕OTF Light"/>
                <a:ea typeface="나눔바른고딕OTF Light"/>
                <a:cs typeface="나눔바른고딕OTF Light"/>
              </a:rPr>
              <a:t>C</a:t>
            </a:r>
            <a:r>
              <a:rPr lang="en-US" altLang="ko-KR" sz="1600" dirty="0" smtClean="0">
                <a:latin typeface="나눔바른고딕OTF Light"/>
                <a:ea typeface="나눔바른고딕OTF Light"/>
                <a:cs typeface="나눔바른고딕OTF Light"/>
              </a:rPr>
              <a:t>3</a:t>
            </a:r>
            <a:r>
              <a:rPr lang="ko-KR" altLang="en-US" sz="1600" dirty="0" smtClean="0">
                <a:latin typeface="나눔바른고딕OTF Light"/>
                <a:ea typeface="나눔바른고딕OTF Light"/>
                <a:cs typeface="나눔바른고딕OTF Light"/>
              </a:rPr>
              <a:t> 예시 </a:t>
            </a:r>
            <a:r>
              <a:rPr lang="en-US" altLang="ko-KR" sz="1600" dirty="0" smtClean="0">
                <a:latin typeface="나눔바른고딕OTF Light"/>
                <a:ea typeface="나눔바른고딕OTF Light"/>
                <a:cs typeface="나눔바른고딕OTF Light"/>
              </a:rPr>
              <a:t>(1)</a:t>
            </a:r>
            <a:endParaRPr lang="en-US" sz="1600" dirty="0">
              <a:latin typeface="나눔바른고딕OTF Light"/>
              <a:ea typeface="나눔바른고딕OTF Light"/>
              <a:cs typeface="나눔바른고딕OTF Light"/>
            </a:endParaRPr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1765300" y="4317782"/>
            <a:ext cx="617851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18582" y="4710700"/>
            <a:ext cx="86221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latin typeface="나눔바른고딕OTF Light"/>
                <a:ea typeface="나눔바른고딕OTF Light"/>
                <a:cs typeface="나눔바른고딕OTF Light"/>
              </a:rPr>
              <a:t>H : </a:t>
            </a:r>
            <a:r>
              <a:rPr lang="en-US" altLang="ko-KR" sz="1050" dirty="0" smtClean="0">
                <a:latin typeface="나눔바른고딕OTF Light"/>
                <a:ea typeface="나눔바른고딕OTF Light"/>
                <a:cs typeface="나눔바른고딕OTF Light"/>
              </a:rPr>
              <a:t>150</a:t>
            </a:r>
            <a:r>
              <a:rPr lang="en-US" sz="1050" dirty="0" smtClean="0">
                <a:latin typeface="나눔바른고딕OTF Light"/>
                <a:ea typeface="나눔바른고딕OTF Light"/>
                <a:cs typeface="나눔바른고딕OTF Light"/>
              </a:rPr>
              <a:t>px</a:t>
            </a:r>
          </a:p>
          <a:p>
            <a:r>
              <a:rPr lang="en-US" sz="1050" dirty="0" smtClean="0">
                <a:latin typeface="나눔바른고딕OTF Light"/>
                <a:ea typeface="나눔바른고딕OTF Light"/>
                <a:cs typeface="나눔바른고딕OTF Light"/>
              </a:rPr>
              <a:t>W  : </a:t>
            </a:r>
            <a:r>
              <a:rPr lang="en-US" altLang="ko-KR" sz="1050" dirty="0" smtClean="0">
                <a:latin typeface="나눔바른고딕OTF Light"/>
                <a:ea typeface="나눔바른고딕OTF Light"/>
                <a:cs typeface="나눔바른고딕OTF Light"/>
              </a:rPr>
              <a:t>15</a:t>
            </a:r>
            <a:r>
              <a:rPr lang="en-US" sz="1050" dirty="0" smtClean="0">
                <a:latin typeface="나눔바른고딕OTF Light"/>
                <a:ea typeface="나눔바른고딕OTF Light"/>
                <a:cs typeface="나눔바른고딕OTF Light"/>
              </a:rPr>
              <a:t>0px</a:t>
            </a:r>
            <a:endParaRPr lang="en-US" sz="1050" dirty="0">
              <a:latin typeface="나눔바른고딕OTF Light"/>
              <a:ea typeface="나눔바른고딕OTF Light"/>
              <a:cs typeface="나눔바른고딕OTF Ligh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104596" y="4989119"/>
            <a:ext cx="86221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latin typeface="나눔바른고딕OTF Light"/>
                <a:ea typeface="나눔바른고딕OTF Light"/>
                <a:cs typeface="나눔바른고딕OTF Light"/>
              </a:rPr>
              <a:t>H : 32</a:t>
            </a:r>
            <a:r>
              <a:rPr lang="en-US" altLang="ko-KR" sz="1050" dirty="0" smtClean="0">
                <a:latin typeface="나눔바른고딕OTF Light"/>
                <a:ea typeface="나눔바른고딕OTF Light"/>
                <a:cs typeface="나눔바른고딕OTF Light"/>
              </a:rPr>
              <a:t>0</a:t>
            </a:r>
            <a:r>
              <a:rPr lang="en-US" sz="1050" dirty="0" smtClean="0">
                <a:latin typeface="나눔바른고딕OTF Light"/>
                <a:ea typeface="나눔바른고딕OTF Light"/>
                <a:cs typeface="나눔바른고딕OTF Light"/>
              </a:rPr>
              <a:t>px</a:t>
            </a:r>
          </a:p>
          <a:p>
            <a:r>
              <a:rPr lang="en-US" sz="1050" dirty="0" smtClean="0">
                <a:latin typeface="나눔바른고딕OTF Light"/>
                <a:ea typeface="나눔바른고딕OTF Light"/>
                <a:cs typeface="나눔바른고딕OTF Light"/>
              </a:rPr>
              <a:t>W  : </a:t>
            </a:r>
            <a:r>
              <a:rPr lang="en-US" altLang="ko-KR" sz="1050" dirty="0" smtClean="0">
                <a:latin typeface="나눔바른고딕OTF Light"/>
                <a:ea typeface="나눔바른고딕OTF Light"/>
                <a:cs typeface="나눔바른고딕OTF Light"/>
              </a:rPr>
              <a:t>13</a:t>
            </a:r>
            <a:r>
              <a:rPr lang="en-US" sz="1050" dirty="0" smtClean="0">
                <a:latin typeface="나눔바른고딕OTF Light"/>
                <a:ea typeface="나눔바른고딕OTF Light"/>
                <a:cs typeface="나눔바른고딕OTF Light"/>
              </a:rPr>
              <a:t>0px</a:t>
            </a:r>
            <a:endParaRPr lang="en-US" sz="1050" dirty="0">
              <a:latin typeface="나눔바른고딕OTF Light"/>
              <a:ea typeface="나눔바른고딕OTF Light"/>
              <a:cs typeface="나눔바른고딕OTF Light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717562" y="2322696"/>
            <a:ext cx="12892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나눔바른고딕OTF Light"/>
                <a:ea typeface="나눔바른고딕OTF Light"/>
                <a:cs typeface="나눔바른고딕OTF Light"/>
              </a:rPr>
              <a:t>H : 410px</a:t>
            </a:r>
          </a:p>
          <a:p>
            <a:r>
              <a:rPr lang="en-US" sz="1200" dirty="0" smtClean="0">
                <a:latin typeface="나눔바른고딕OTF Light"/>
                <a:ea typeface="나눔바른고딕OTF Light"/>
                <a:cs typeface="나눔바른고딕OTF Light"/>
              </a:rPr>
              <a:t>W  : 290px</a:t>
            </a:r>
            <a:endParaRPr lang="en-US" sz="1200" dirty="0">
              <a:latin typeface="나눔바른고딕OTF Light"/>
              <a:ea typeface="나눔바른고딕OTF Light"/>
              <a:cs typeface="나눔바른고딕OTF Light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488506" y="5468253"/>
            <a:ext cx="86221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latin typeface="나눔바른고딕OTF Light"/>
                <a:ea typeface="나눔바른고딕OTF Light"/>
                <a:cs typeface="나눔바른고딕OTF Light"/>
              </a:rPr>
              <a:t>H : 48</a:t>
            </a:r>
            <a:r>
              <a:rPr lang="en-US" altLang="ko-KR" sz="1050" dirty="0" smtClean="0">
                <a:latin typeface="나눔바른고딕OTF Light"/>
                <a:ea typeface="나눔바른고딕OTF Light"/>
                <a:cs typeface="나눔바른고딕OTF Light"/>
              </a:rPr>
              <a:t>0</a:t>
            </a:r>
            <a:r>
              <a:rPr lang="en-US" sz="1050" dirty="0" smtClean="0">
                <a:latin typeface="나눔바른고딕OTF Light"/>
                <a:ea typeface="나눔바른고딕OTF Light"/>
                <a:cs typeface="나눔바른고딕OTF Light"/>
              </a:rPr>
              <a:t>px</a:t>
            </a:r>
          </a:p>
          <a:p>
            <a:r>
              <a:rPr lang="en-US" sz="1050" dirty="0" smtClean="0">
                <a:latin typeface="나눔바른고딕OTF Light"/>
                <a:ea typeface="나눔바른고딕OTF Light"/>
                <a:cs typeface="나눔바른고딕OTF Light"/>
              </a:rPr>
              <a:t>W  : </a:t>
            </a:r>
            <a:r>
              <a:rPr lang="en-US" altLang="ko-KR" sz="1050" dirty="0" smtClean="0">
                <a:latin typeface="나눔바른고딕OTF Light"/>
                <a:ea typeface="나눔바른고딕OTF Light"/>
                <a:cs typeface="나눔바른고딕OTF Light"/>
              </a:rPr>
              <a:t>14</a:t>
            </a:r>
            <a:r>
              <a:rPr lang="en-US" sz="1050" dirty="0" smtClean="0">
                <a:latin typeface="나눔바른고딕OTF Light"/>
                <a:ea typeface="나눔바른고딕OTF Light"/>
                <a:cs typeface="나눔바른고딕OTF Light"/>
              </a:rPr>
              <a:t>0px</a:t>
            </a:r>
            <a:endParaRPr lang="en-US" sz="1050" dirty="0">
              <a:latin typeface="나눔바른고딕OTF Light"/>
              <a:ea typeface="나눔바른고딕OTF Light"/>
              <a:cs typeface="나눔바른고딕OTF Light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289322" y="4748669"/>
            <a:ext cx="86221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latin typeface="나눔바른고딕OTF Light"/>
                <a:ea typeface="나눔바른고딕OTF Light"/>
                <a:cs typeface="나눔바른고딕OTF Light"/>
              </a:rPr>
              <a:t>H : 235px</a:t>
            </a:r>
          </a:p>
          <a:p>
            <a:r>
              <a:rPr lang="en-US" sz="1050" dirty="0" smtClean="0">
                <a:latin typeface="나눔바른고딕OTF Light"/>
                <a:ea typeface="나눔바른고딕OTF Light"/>
                <a:cs typeface="나눔바른고딕OTF Light"/>
              </a:rPr>
              <a:t>W  : </a:t>
            </a:r>
            <a:r>
              <a:rPr lang="en-US" sz="1050" dirty="0">
                <a:latin typeface="나눔바른고딕OTF Light"/>
                <a:ea typeface="나눔바른고딕OTF Light"/>
                <a:cs typeface="나눔바른고딕OTF Light"/>
              </a:rPr>
              <a:t>3</a:t>
            </a:r>
            <a:r>
              <a:rPr lang="en-US" altLang="ko-KR" sz="1050" dirty="0" smtClean="0">
                <a:latin typeface="나눔바른고딕OTF Light"/>
                <a:ea typeface="나눔바른고딕OTF Light"/>
                <a:cs typeface="나눔바른고딕OTF Light"/>
              </a:rPr>
              <a:t>4</a:t>
            </a:r>
            <a:r>
              <a:rPr lang="en-US" sz="1050" dirty="0" smtClean="0">
                <a:latin typeface="나눔바른고딕OTF Light"/>
                <a:ea typeface="나눔바른고딕OTF Light"/>
                <a:cs typeface="나눔바른고딕OTF Light"/>
              </a:rPr>
              <a:t>0px</a:t>
            </a:r>
            <a:endParaRPr lang="en-US" sz="1050" dirty="0">
              <a:latin typeface="나눔바른고딕OTF Light"/>
              <a:ea typeface="나눔바른고딕OTF Light"/>
              <a:cs typeface="나눔바른고딕OTF Light"/>
            </a:endParaRPr>
          </a:p>
        </p:txBody>
      </p:sp>
      <p:sp>
        <p:nvSpPr>
          <p:cNvPr id="18" name="Down Arrow 17"/>
          <p:cNvSpPr/>
          <p:nvPr/>
        </p:nvSpPr>
        <p:spPr>
          <a:xfrm rot="2603287">
            <a:off x="3725277" y="3278614"/>
            <a:ext cx="572864" cy="635000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/>
              <a:t>선택</a:t>
            </a:r>
            <a:endParaRPr lang="en-US" sz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5760357" y="3261738"/>
            <a:ext cx="13081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나눔바른고딕OTF Light"/>
                <a:ea typeface="나눔바른고딕OTF Light"/>
                <a:cs typeface="나눔바른고딕OTF Light"/>
              </a:rPr>
              <a:t>C</a:t>
            </a:r>
            <a:r>
              <a:rPr lang="en-US" altLang="ko-KR" sz="1600" dirty="0" smtClean="0">
                <a:latin typeface="나눔바른고딕OTF Light"/>
                <a:ea typeface="나눔바른고딕OTF Light"/>
                <a:cs typeface="나눔바른고딕OTF Light"/>
              </a:rPr>
              <a:t>3</a:t>
            </a:r>
            <a:r>
              <a:rPr lang="ko-KR" altLang="en-US" sz="1600" dirty="0" smtClean="0">
                <a:latin typeface="나눔바른고딕OTF Light"/>
                <a:ea typeface="나눔바른고딕OTF Light"/>
                <a:cs typeface="나눔바른고딕OTF Light"/>
              </a:rPr>
              <a:t> 예시 </a:t>
            </a:r>
            <a:r>
              <a:rPr lang="en-US" altLang="ko-KR" sz="1600" dirty="0" smtClean="0">
                <a:latin typeface="나눔바른고딕OTF Light"/>
                <a:ea typeface="나눔바른고딕OTF Light"/>
                <a:cs typeface="나눔바른고딕OTF Light"/>
              </a:rPr>
              <a:t>(2)</a:t>
            </a:r>
            <a:endParaRPr lang="en-US" sz="1600" dirty="0">
              <a:latin typeface="나눔바른고딕OTF Light"/>
              <a:ea typeface="나눔바른고딕OTF Light"/>
              <a:cs typeface="나눔바른고딕OTF Light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182961" y="4168312"/>
            <a:ext cx="113967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>
                <a:latin typeface="나눔바른고딕OTF Light"/>
                <a:ea typeface="나눔바른고딕OTF Light"/>
                <a:cs typeface="나눔바른고딕OTF Light"/>
              </a:rPr>
              <a:t>H : </a:t>
            </a:r>
            <a:r>
              <a:rPr lang="ko-KR" altLang="ko-KR" sz="1050" dirty="0">
                <a:latin typeface="나눔바른고딕OTF Light"/>
                <a:ea typeface="나눔바른고딕OTF Light"/>
                <a:cs typeface="나눔바른고딕OTF Light"/>
              </a:rPr>
              <a:t>2</a:t>
            </a:r>
            <a:r>
              <a:rPr lang="en-US" altLang="ko-KR" sz="1050" dirty="0" smtClean="0">
                <a:latin typeface="나눔바른고딕OTF Light"/>
                <a:ea typeface="나눔바른고딕OTF Light"/>
                <a:cs typeface="나눔바른고딕OTF Light"/>
              </a:rPr>
              <a:t>0</a:t>
            </a:r>
            <a:r>
              <a:rPr lang="en-US" sz="1050" dirty="0" smtClean="0">
                <a:latin typeface="나눔바른고딕OTF Light"/>
                <a:ea typeface="나눔바른고딕OTF Light"/>
                <a:cs typeface="나눔바른고딕OTF Light"/>
              </a:rPr>
              <a:t>px</a:t>
            </a:r>
          </a:p>
          <a:p>
            <a:pPr algn="ctr"/>
            <a:r>
              <a:rPr lang="en-US" sz="1050" dirty="0" smtClean="0">
                <a:latin typeface="나눔바른고딕OTF Light"/>
                <a:ea typeface="나눔바른고딕OTF Light"/>
                <a:cs typeface="나눔바른고딕OTF Light"/>
              </a:rPr>
              <a:t>W  : </a:t>
            </a:r>
            <a:r>
              <a:rPr lang="en-US" altLang="ko-KR" sz="1050" dirty="0" smtClean="0">
                <a:latin typeface="나눔바른고딕OTF Light"/>
                <a:ea typeface="나눔바른고딕OTF Light"/>
                <a:cs typeface="나눔바른고딕OTF Light"/>
              </a:rPr>
              <a:t>10</a:t>
            </a:r>
            <a:r>
              <a:rPr lang="en-US" sz="1050" dirty="0" smtClean="0">
                <a:latin typeface="나눔바른고딕OTF Light"/>
                <a:ea typeface="나눔바른고딕OTF Light"/>
                <a:cs typeface="나눔바른고딕OTF Light"/>
              </a:rPr>
              <a:t>0px</a:t>
            </a:r>
            <a:endParaRPr lang="en-US" sz="1050" dirty="0">
              <a:latin typeface="나눔바른고딕OTF Light"/>
              <a:ea typeface="나눔바른고딕OTF Light"/>
              <a:cs typeface="나눔바른고딕OTF Light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556335" y="4317782"/>
            <a:ext cx="86221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>
                <a:latin typeface="나눔바른고딕OTF Light"/>
                <a:ea typeface="나눔바른고딕OTF Light"/>
                <a:cs typeface="나눔바른고딕OTF Light"/>
              </a:rPr>
              <a:t>H : </a:t>
            </a:r>
            <a:r>
              <a:rPr lang="ko-KR" altLang="ko-KR" sz="1050" dirty="0" smtClean="0">
                <a:latin typeface="나눔바른고딕OTF Light"/>
                <a:ea typeface="나눔바른고딕OTF Light"/>
                <a:cs typeface="나눔바른고딕OTF Light"/>
              </a:rPr>
              <a:t>1</a:t>
            </a:r>
            <a:r>
              <a:rPr lang="en-US" altLang="ko-KR" sz="1050" dirty="0" smtClean="0">
                <a:latin typeface="나눔바른고딕OTF Light"/>
                <a:ea typeface="나눔바른고딕OTF Light"/>
                <a:cs typeface="나눔바른고딕OTF Light"/>
              </a:rPr>
              <a:t>40</a:t>
            </a:r>
            <a:r>
              <a:rPr lang="en-US" sz="1050" dirty="0" smtClean="0">
                <a:latin typeface="나눔바른고딕OTF Light"/>
                <a:ea typeface="나눔바른고딕OTF Light"/>
                <a:cs typeface="나눔바른고딕OTF Light"/>
              </a:rPr>
              <a:t>px</a:t>
            </a:r>
          </a:p>
          <a:p>
            <a:pPr algn="ctr"/>
            <a:r>
              <a:rPr lang="en-US" sz="1050" dirty="0" smtClean="0">
                <a:latin typeface="나눔바른고딕OTF Light"/>
                <a:ea typeface="나눔바른고딕OTF Light"/>
                <a:cs typeface="나눔바른고딕OTF Light"/>
              </a:rPr>
              <a:t>W  : </a:t>
            </a:r>
            <a:r>
              <a:rPr lang="en-US" altLang="ko-KR" sz="1050" dirty="0" smtClean="0">
                <a:latin typeface="나눔바른고딕OTF Light"/>
                <a:ea typeface="나눔바른고딕OTF Light"/>
                <a:cs typeface="나눔바른고딕OTF Light"/>
              </a:rPr>
              <a:t>14</a:t>
            </a:r>
            <a:r>
              <a:rPr lang="en-US" sz="1050" dirty="0" smtClean="0">
                <a:latin typeface="나눔바른고딕OTF Light"/>
                <a:ea typeface="나눔바른고딕OTF Light"/>
                <a:cs typeface="나눔바른고딕OTF Light"/>
              </a:rPr>
              <a:t>0px</a:t>
            </a:r>
            <a:endParaRPr lang="en-US" sz="1050" dirty="0">
              <a:latin typeface="나눔바른고딕OTF Light"/>
              <a:ea typeface="나눔바른고딕OTF Light"/>
              <a:cs typeface="나눔바른고딕OTF Light"/>
            </a:endParaRPr>
          </a:p>
        </p:txBody>
      </p:sp>
      <p:sp>
        <p:nvSpPr>
          <p:cNvPr id="47" name="Down Arrow 46"/>
          <p:cNvSpPr/>
          <p:nvPr/>
        </p:nvSpPr>
        <p:spPr>
          <a:xfrm rot="2603287">
            <a:off x="7554734" y="5150753"/>
            <a:ext cx="572864" cy="635000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/>
              <a:t>선택</a:t>
            </a:r>
            <a:endParaRPr lang="en-US" sz="1200" dirty="0"/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6614069" y="4748669"/>
            <a:ext cx="693683" cy="430887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42898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D.</a:t>
            </a:r>
            <a:r>
              <a:rPr lang="ko-KR" altLang="en-US" dirty="0" smtClean="0"/>
              <a:t> </a:t>
            </a:r>
            <a:r>
              <a:rPr lang="en-US" altLang="ko-KR" dirty="0" smtClean="0"/>
              <a:t>2</a:t>
            </a:r>
            <a:r>
              <a:rPr lang="ko-KR" altLang="en-US" dirty="0" smtClean="0"/>
              <a:t>장씩 합치기</a:t>
            </a:r>
            <a:r>
              <a:rPr lang="en-US" altLang="ko-KR" dirty="0" smtClean="0"/>
              <a:t> – </a:t>
            </a:r>
            <a:r>
              <a:rPr lang="ko-KR" altLang="en-US" dirty="0" smtClean="0"/>
              <a:t>기준</a:t>
            </a:r>
            <a:r>
              <a:rPr lang="en-US" altLang="ko-KR" dirty="0" smtClean="0"/>
              <a:t>D2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A3BA0-57AC-4F49-8D62-EE15EA4D70D0}" type="slidenum">
              <a:rPr lang="en-US" smtClean="0"/>
              <a:t>11</a:t>
            </a:fld>
            <a:endParaRPr lang="en-US"/>
          </a:p>
        </p:txBody>
      </p:sp>
      <p:sp>
        <p:nvSpPr>
          <p:cNvPr id="6" name="Rectangle 5"/>
          <p:cNvSpPr>
            <a:spLocks noChangeAspect="1"/>
          </p:cNvSpPr>
          <p:nvPr/>
        </p:nvSpPr>
        <p:spPr>
          <a:xfrm>
            <a:off x="993500" y="3735508"/>
            <a:ext cx="1255330" cy="8247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1184000" y="4652525"/>
            <a:ext cx="797200" cy="5934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702032" y="3926284"/>
            <a:ext cx="301877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>
                <a:latin typeface="나눔바른고딕OTF Light"/>
                <a:ea typeface="나눔바른고딕OTF Light"/>
                <a:cs typeface="나눔바른고딕OTF Light"/>
              </a:rPr>
              <a:t>a,b</a:t>
            </a:r>
            <a:r>
              <a:rPr lang="ko-KR" altLang="en-US" sz="1200" dirty="0" smtClean="0">
                <a:latin typeface="나눔바른고딕OTF Light"/>
                <a:ea typeface="나눔바른고딕OTF Light"/>
                <a:cs typeface="나눔바른고딕OTF Light"/>
              </a:rPr>
              <a:t> 가로의 평균 길이</a:t>
            </a:r>
            <a:endParaRPr lang="en-US" altLang="ko-KR" sz="1200" dirty="0" smtClean="0">
              <a:latin typeface="나눔바른고딕OTF Light"/>
              <a:ea typeface="나눔바른고딕OTF Light"/>
              <a:cs typeface="나눔바른고딕OTF Light"/>
            </a:endParaRPr>
          </a:p>
          <a:p>
            <a:r>
              <a:rPr lang="en-US" altLang="ko-KR" sz="1200" dirty="0" smtClean="0">
                <a:latin typeface="나눔바른고딕OTF Light"/>
                <a:ea typeface="나눔바른고딕OTF Light"/>
                <a:cs typeface="나눔바른고딕OTF Light"/>
              </a:rPr>
              <a:t>= (a</a:t>
            </a:r>
            <a:r>
              <a:rPr lang="ko-KR" altLang="en-US" sz="1200" dirty="0" smtClean="0">
                <a:latin typeface="나눔바른고딕OTF Light"/>
                <a:ea typeface="나눔바른고딕OTF Light"/>
                <a:cs typeface="나눔바른고딕OTF Light"/>
              </a:rPr>
              <a:t>의 원래 가로길이 </a:t>
            </a:r>
            <a:r>
              <a:rPr lang="en-US" altLang="ko-KR" sz="1200" dirty="0" smtClean="0">
                <a:latin typeface="나눔바른고딕OTF Light"/>
                <a:ea typeface="나눔바른고딕OTF Light"/>
                <a:cs typeface="나눔바른고딕OTF Light"/>
              </a:rPr>
              <a:t>+</a:t>
            </a:r>
            <a:r>
              <a:rPr lang="ko-KR" altLang="en-US" sz="1200" dirty="0" smtClean="0">
                <a:latin typeface="나눔바른고딕OTF Light"/>
                <a:ea typeface="나눔바른고딕OTF Light"/>
                <a:cs typeface="나눔바른고딕OTF Light"/>
              </a:rPr>
              <a:t> </a:t>
            </a:r>
            <a:r>
              <a:rPr lang="en-US" altLang="ko-KR" sz="1200" dirty="0" smtClean="0">
                <a:latin typeface="나눔바른고딕OTF Light"/>
                <a:ea typeface="나눔바른고딕OTF Light"/>
                <a:cs typeface="나눔바른고딕OTF Light"/>
              </a:rPr>
              <a:t>b</a:t>
            </a:r>
            <a:r>
              <a:rPr lang="ko-KR" altLang="en-US" sz="1200" dirty="0" smtClean="0">
                <a:latin typeface="나눔바른고딕OTF Light"/>
                <a:ea typeface="나눔바른고딕OTF Light"/>
                <a:cs typeface="나눔바른고딕OTF Light"/>
              </a:rPr>
              <a:t>의 원래 가로길이</a:t>
            </a:r>
            <a:r>
              <a:rPr lang="en-US" altLang="ko-KR" sz="1200" dirty="0" smtClean="0">
                <a:latin typeface="나눔바른고딕OTF Light"/>
                <a:ea typeface="나눔바른고딕OTF Light"/>
                <a:cs typeface="나눔바른고딕OTF Light"/>
              </a:rPr>
              <a:t>)/2</a:t>
            </a:r>
          </a:p>
          <a:p>
            <a:endParaRPr lang="en-US" altLang="ko-KR" sz="1200" dirty="0" smtClean="0">
              <a:latin typeface="나눔바른고딕OTF Light"/>
              <a:ea typeface="나눔바른고딕OTF Light"/>
              <a:cs typeface="나눔바른고딕OTF Light"/>
            </a:endParaRPr>
          </a:p>
          <a:p>
            <a:r>
              <a:rPr lang="en-US" altLang="ko-KR" sz="1200" dirty="0" smtClean="0">
                <a:latin typeface="나눔바른고딕OTF Light"/>
                <a:ea typeface="나눔바른고딕OTF Light"/>
                <a:cs typeface="나눔바른고딕OTF Light"/>
              </a:rPr>
              <a:t>a</a:t>
            </a:r>
            <a:r>
              <a:rPr lang="ko-KR" altLang="en-US" sz="1200" dirty="0" smtClean="0">
                <a:latin typeface="나눔바른고딕OTF Light"/>
                <a:ea typeface="나눔바른고딕OTF Light"/>
                <a:cs typeface="나눔바른고딕OTF Light"/>
              </a:rPr>
              <a:t>의 새로운 가로 길이 </a:t>
            </a:r>
            <a:r>
              <a:rPr lang="en-US" altLang="ko-KR" sz="1200" dirty="0" smtClean="0">
                <a:latin typeface="나눔바른고딕OTF Light"/>
                <a:ea typeface="나눔바른고딕OTF Light"/>
                <a:cs typeface="나눔바른고딕OTF Light"/>
              </a:rPr>
              <a:t>=</a:t>
            </a:r>
            <a:r>
              <a:rPr lang="ko-KR" altLang="en-US" sz="1200" dirty="0" smtClean="0">
                <a:latin typeface="나눔바른고딕OTF Light"/>
                <a:ea typeface="나눔바른고딕OTF Light"/>
                <a:cs typeface="나눔바른고딕OTF Light"/>
              </a:rPr>
              <a:t> </a:t>
            </a:r>
            <a:r>
              <a:rPr lang="en-US" altLang="ko-KR" sz="1200" dirty="0" smtClean="0">
                <a:latin typeface="나눔바른고딕OTF Light"/>
                <a:ea typeface="나눔바른고딕OTF Light"/>
                <a:cs typeface="나눔바른고딕OTF Light"/>
              </a:rPr>
              <a:t>290px</a:t>
            </a:r>
          </a:p>
          <a:p>
            <a:r>
              <a:rPr lang="en-US" altLang="ko-KR" sz="1200" dirty="0" smtClean="0">
                <a:latin typeface="나눔바른고딕OTF Light"/>
                <a:ea typeface="나눔바른고딕OTF Light"/>
                <a:cs typeface="나눔바른고딕OTF Light"/>
              </a:rPr>
              <a:t>b</a:t>
            </a:r>
            <a:r>
              <a:rPr lang="ko-KR" altLang="en-US" sz="1200" dirty="0" smtClean="0">
                <a:latin typeface="나눔바른고딕OTF Light"/>
                <a:ea typeface="나눔바른고딕OTF Light"/>
                <a:cs typeface="나눔바른고딕OTF Light"/>
              </a:rPr>
              <a:t>의 새로운 세로 길이 </a:t>
            </a:r>
            <a:r>
              <a:rPr lang="en-US" altLang="ko-KR" sz="1200" dirty="0" smtClean="0">
                <a:latin typeface="나눔바른고딕OTF Light"/>
                <a:ea typeface="나눔바른고딕OTF Light"/>
                <a:cs typeface="나눔바른고딕OTF Light"/>
              </a:rPr>
              <a:t>=</a:t>
            </a:r>
            <a:r>
              <a:rPr lang="ko-KR" altLang="en-US" sz="1200" dirty="0" smtClean="0">
                <a:latin typeface="나눔바른고딕OTF Light"/>
                <a:ea typeface="나눔바른고딕OTF Light"/>
                <a:cs typeface="나눔바른고딕OTF Light"/>
              </a:rPr>
              <a:t> </a:t>
            </a:r>
            <a:r>
              <a:rPr lang="en-US" altLang="ko-KR" sz="1200" dirty="0" smtClean="0">
                <a:latin typeface="나눔바른고딕OTF Light"/>
                <a:ea typeface="나눔바른고딕OTF Light"/>
                <a:cs typeface="나눔바른고딕OTF Light"/>
              </a:rPr>
              <a:t>290px</a:t>
            </a:r>
            <a:endParaRPr lang="en-US" altLang="ko-KR" sz="1200" dirty="0">
              <a:latin typeface="나눔바른고딕OTF Light"/>
              <a:ea typeface="나눔바른고딕OTF Light"/>
              <a:cs typeface="나눔바른고딕OTF Light"/>
            </a:endParaRPr>
          </a:p>
          <a:p>
            <a:r>
              <a:rPr lang="en-US" altLang="ko-KR" sz="1200" dirty="0" smtClean="0">
                <a:latin typeface="나눔바른고딕OTF Light"/>
                <a:ea typeface="나눔바른고딕OTF Light"/>
                <a:cs typeface="나눔바른고딕OTF Light"/>
              </a:rPr>
              <a:t>a</a:t>
            </a:r>
            <a:r>
              <a:rPr lang="ko-KR" altLang="en-US" sz="1200" dirty="0" smtClean="0">
                <a:latin typeface="나눔바른고딕OTF Light"/>
                <a:ea typeface="나눔바른고딕OTF Light"/>
                <a:cs typeface="나눔바른고딕OTF Light"/>
              </a:rPr>
              <a:t>의 새로운 세로 길이 </a:t>
            </a:r>
            <a:r>
              <a:rPr lang="en-US" altLang="ko-KR" sz="1200" dirty="0" smtClean="0">
                <a:latin typeface="나눔바른고딕OTF Light"/>
                <a:ea typeface="나눔바른고딕OTF Light"/>
                <a:cs typeface="나눔바른고딕OTF Light"/>
              </a:rPr>
              <a:t>=</a:t>
            </a:r>
            <a:r>
              <a:rPr lang="ko-KR" altLang="en-US" sz="1200" dirty="0" smtClean="0">
                <a:latin typeface="나눔바른고딕OTF Light"/>
                <a:ea typeface="나눔바른고딕OTF Light"/>
                <a:cs typeface="나눔바른고딕OTF Light"/>
              </a:rPr>
              <a:t> </a:t>
            </a:r>
            <a:r>
              <a:rPr lang="en-US" altLang="ko-KR" sz="1200" dirty="0" smtClean="0">
                <a:latin typeface="나눔바른고딕OTF Light"/>
                <a:ea typeface="나눔바른고딕OTF Light"/>
                <a:cs typeface="나눔바른고딕OTF Light"/>
              </a:rPr>
              <a:t>230 x (290/350) </a:t>
            </a:r>
            <a:r>
              <a:rPr lang="en-US" altLang="ko-KR" sz="1200" dirty="0" err="1" smtClean="0">
                <a:latin typeface="나눔바른고딕OTF Light"/>
                <a:ea typeface="나눔바른고딕OTF Light"/>
                <a:cs typeface="나눔바른고딕OTF Light"/>
              </a:rPr>
              <a:t>px</a:t>
            </a:r>
            <a:endParaRPr lang="en-US" altLang="ko-KR" sz="1200" dirty="0">
              <a:latin typeface="나눔바른고딕OTF Light"/>
              <a:ea typeface="나눔바른고딕OTF Light"/>
              <a:cs typeface="나눔바른고딕OTF Light"/>
            </a:endParaRPr>
          </a:p>
          <a:p>
            <a:r>
              <a:rPr lang="en-US" altLang="ko-KR" sz="1200" dirty="0" smtClean="0">
                <a:latin typeface="나눔바른고딕OTF Light"/>
                <a:ea typeface="나눔바른고딕OTF Light"/>
                <a:cs typeface="나눔바른고딕OTF Light"/>
              </a:rPr>
              <a:t>b</a:t>
            </a:r>
            <a:r>
              <a:rPr lang="ko-KR" altLang="en-US" sz="1200" dirty="0" smtClean="0">
                <a:latin typeface="나눔바른고딕OTF Light"/>
                <a:ea typeface="나눔바른고딕OTF Light"/>
                <a:cs typeface="나눔바른고딕OTF Light"/>
              </a:rPr>
              <a:t>의 새로운 세로 길이 </a:t>
            </a:r>
            <a:r>
              <a:rPr lang="en-US" altLang="ko-KR" sz="1200" dirty="0" smtClean="0">
                <a:latin typeface="나눔바른고딕OTF Light"/>
                <a:ea typeface="나눔바른고딕OTF Light"/>
                <a:cs typeface="나눔바른고딕OTF Light"/>
              </a:rPr>
              <a:t>=</a:t>
            </a:r>
            <a:r>
              <a:rPr lang="ko-KR" altLang="en-US" sz="1200" dirty="0" smtClean="0">
                <a:latin typeface="나눔바른고딕OTF Light"/>
                <a:ea typeface="나눔바른고딕OTF Light"/>
                <a:cs typeface="나눔바른고딕OTF Light"/>
              </a:rPr>
              <a:t> </a:t>
            </a:r>
            <a:r>
              <a:rPr lang="en-US" altLang="ko-KR" sz="1200" dirty="0" smtClean="0">
                <a:latin typeface="나눔바른고딕OTF Light"/>
                <a:ea typeface="나눔바른고딕OTF Light"/>
                <a:cs typeface="나눔바른고딕OTF Light"/>
              </a:rPr>
              <a:t>170 x (290/230) </a:t>
            </a:r>
            <a:r>
              <a:rPr lang="en-US" altLang="ko-KR" sz="1200" dirty="0" err="1" smtClean="0">
                <a:latin typeface="나눔바른고딕OTF Light"/>
                <a:ea typeface="나눔바른고딕OTF Light"/>
                <a:cs typeface="나눔바른고딕OTF Light"/>
              </a:rPr>
              <a:t>px</a:t>
            </a:r>
            <a:endParaRPr lang="en-US" altLang="ko-KR" sz="1200" dirty="0" smtClean="0">
              <a:latin typeface="나눔바른고딕OTF Light"/>
              <a:ea typeface="나눔바른고딕OTF Light"/>
              <a:cs typeface="나눔바른고딕OTF Light"/>
            </a:endParaRPr>
          </a:p>
        </p:txBody>
      </p:sp>
      <p:sp>
        <p:nvSpPr>
          <p:cNvPr id="10" name="Rectangle 9"/>
          <p:cNvSpPr>
            <a:spLocks noChangeAspect="1"/>
          </p:cNvSpPr>
          <p:nvPr/>
        </p:nvSpPr>
        <p:spPr>
          <a:xfrm>
            <a:off x="4315434" y="3754866"/>
            <a:ext cx="1255330" cy="824703"/>
          </a:xfrm>
          <a:prstGeom prst="rect">
            <a:avLst/>
          </a:prstGeom>
          <a:ln>
            <a:solidFill>
              <a:srgbClr val="7F7F7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1" name="Rectangle 10"/>
          <p:cNvSpPr>
            <a:spLocks noChangeAspect="1"/>
          </p:cNvSpPr>
          <p:nvPr/>
        </p:nvSpPr>
        <p:spPr>
          <a:xfrm>
            <a:off x="4319074" y="4566868"/>
            <a:ext cx="797200" cy="593488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>
            <a:spLocks noChangeAspect="1"/>
          </p:cNvSpPr>
          <p:nvPr/>
        </p:nvSpPr>
        <p:spPr>
          <a:xfrm>
            <a:off x="4315434" y="4566868"/>
            <a:ext cx="1044000" cy="77722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3" name="Rectangle 12"/>
          <p:cNvSpPr>
            <a:spLocks noChangeAspect="1"/>
          </p:cNvSpPr>
          <p:nvPr/>
        </p:nvSpPr>
        <p:spPr>
          <a:xfrm>
            <a:off x="4315434" y="3893701"/>
            <a:ext cx="1044000" cy="6858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456076" y="5689082"/>
            <a:ext cx="15855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나눔바른고딕OTF Light"/>
                <a:ea typeface="나눔바른고딕OTF Light"/>
                <a:cs typeface="나눔바른고딕OTF Light"/>
              </a:rPr>
              <a:t>0 &lt; Pa = 230/350 &lt; 1</a:t>
            </a:r>
          </a:p>
          <a:p>
            <a:r>
              <a:rPr lang="en-US" sz="1200" dirty="0" smtClean="0">
                <a:latin typeface="나눔바른고딕OTF Light"/>
                <a:ea typeface="나눔바른고딕OTF Light"/>
                <a:cs typeface="나눔바른고딕OTF Light"/>
              </a:rPr>
              <a:t>0 &lt; </a:t>
            </a:r>
            <a:r>
              <a:rPr lang="en-US" sz="1200" dirty="0" err="1" smtClean="0">
                <a:latin typeface="나눔바른고딕OTF Light"/>
                <a:ea typeface="나눔바른고딕OTF Light"/>
                <a:cs typeface="나눔바른고딕OTF Light"/>
              </a:rPr>
              <a:t>Pb</a:t>
            </a:r>
            <a:r>
              <a:rPr lang="en-US" sz="1200" dirty="0" smtClean="0">
                <a:latin typeface="나눔바른고딕OTF Light"/>
                <a:ea typeface="나눔바른고딕OTF Light"/>
                <a:cs typeface="나눔바른고딕OTF Light"/>
              </a:rPr>
              <a:t> = 170/230 &lt; 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396964" y="3904564"/>
            <a:ext cx="12892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나눔바른고딕OTF Light"/>
                <a:ea typeface="나눔바른고딕OTF Light"/>
                <a:cs typeface="나눔바른고딕OTF Light"/>
              </a:rPr>
              <a:t>H : 230px</a:t>
            </a:r>
          </a:p>
          <a:p>
            <a:r>
              <a:rPr lang="en-US" sz="1200" dirty="0" smtClean="0">
                <a:latin typeface="나눔바른고딕OTF Light"/>
                <a:ea typeface="나눔바른고딕OTF Light"/>
                <a:cs typeface="나눔바른고딕OTF Light"/>
              </a:rPr>
              <a:t>W  : 350px</a:t>
            </a:r>
            <a:endParaRPr lang="en-US" sz="1200" dirty="0">
              <a:latin typeface="나눔바른고딕OTF Light"/>
              <a:ea typeface="나눔바른고딕OTF Light"/>
              <a:cs typeface="나눔바른고딕OTF Ligh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396964" y="4652525"/>
            <a:ext cx="10320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나눔바른고딕OTF Light"/>
                <a:ea typeface="나눔바른고딕OTF Light"/>
                <a:cs typeface="나눔바른고딕OTF Light"/>
              </a:rPr>
              <a:t>H : 170px</a:t>
            </a:r>
          </a:p>
          <a:p>
            <a:r>
              <a:rPr lang="en-US" sz="1200" dirty="0" smtClean="0">
                <a:latin typeface="나눔바른고딕OTF Light"/>
                <a:ea typeface="나눔바른고딕OTF Light"/>
                <a:cs typeface="나눔바른고딕OTF Light"/>
              </a:rPr>
              <a:t>W : 230px</a:t>
            </a:r>
            <a:endParaRPr lang="en-US" sz="1200" dirty="0">
              <a:latin typeface="나눔바른고딕OTF Light"/>
              <a:ea typeface="나눔바른고딕OTF Light"/>
              <a:cs typeface="나눔바른고딕OTF Light"/>
            </a:endParaRPr>
          </a:p>
        </p:txBody>
      </p:sp>
      <p:sp>
        <p:nvSpPr>
          <p:cNvPr id="23" name="Content Placeholder 2"/>
          <p:cNvSpPr>
            <a:spLocks noGrp="1"/>
          </p:cNvSpPr>
          <p:nvPr>
            <p:ph sz="half" idx="1"/>
          </p:nvPr>
        </p:nvSpPr>
        <p:spPr>
          <a:xfrm>
            <a:off x="457199" y="1600201"/>
            <a:ext cx="7917317" cy="1790699"/>
          </a:xfrm>
        </p:spPr>
        <p:txBody>
          <a:bodyPr>
            <a:normAutofit/>
          </a:bodyPr>
          <a:lstStyle/>
          <a:p>
            <a:r>
              <a:rPr lang="ko-KR" altLang="en-US" sz="1600" dirty="0" smtClean="0"/>
              <a:t>기준</a:t>
            </a:r>
            <a:r>
              <a:rPr lang="en-US" altLang="ko-KR" sz="1600" dirty="0" smtClean="0"/>
              <a:t>D2</a:t>
            </a:r>
          </a:p>
          <a:p>
            <a:pPr lvl="1"/>
            <a:r>
              <a:rPr lang="ko-KR" altLang="en-US" sz="1600" dirty="0" smtClean="0"/>
              <a:t>기준</a:t>
            </a:r>
            <a:r>
              <a:rPr lang="en-US" altLang="ko-KR" sz="1600" dirty="0" smtClean="0"/>
              <a:t>D1</a:t>
            </a:r>
            <a:r>
              <a:rPr lang="ko-KR" altLang="en-US" sz="1600" dirty="0" smtClean="0"/>
              <a:t>에 의해 합쳐질 방향이 정해지면 합쳐지는 면이 어느쪽인지 파악한다</a:t>
            </a:r>
            <a:r>
              <a:rPr lang="en-US" altLang="ko-KR" sz="1600" dirty="0" smtClean="0"/>
              <a:t>.</a:t>
            </a:r>
            <a:endParaRPr lang="en-US" altLang="ko-KR" sz="1600" dirty="0"/>
          </a:p>
          <a:p>
            <a:pPr lvl="1"/>
            <a:r>
              <a:rPr lang="ko-KR" altLang="en-US" sz="1600" dirty="0" smtClean="0"/>
              <a:t>합쳐지는 면의 평균 길이</a:t>
            </a:r>
            <a:r>
              <a:rPr lang="en-US" altLang="ko-KR" sz="1600" dirty="0" smtClean="0"/>
              <a:t>(</a:t>
            </a:r>
            <a:r>
              <a:rPr lang="en-US" altLang="ko-KR" sz="1600" dirty="0" smtClean="0"/>
              <a:t>=</a:t>
            </a:r>
            <a:r>
              <a:rPr lang="en-US" altLang="ko-KR" sz="1600" dirty="0" smtClean="0"/>
              <a:t>AVR</a:t>
            </a:r>
            <a:r>
              <a:rPr lang="en-US" altLang="ko-KR" sz="1600" dirty="0" smtClean="0"/>
              <a:t>SIZE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를 기준으로 한다</a:t>
            </a:r>
            <a:r>
              <a:rPr lang="en-US" altLang="ko-KR" sz="1600" dirty="0" smtClean="0"/>
              <a:t>.</a:t>
            </a:r>
          </a:p>
          <a:p>
            <a:pPr lvl="1"/>
            <a:r>
              <a:rPr lang="ko-KR" altLang="en-US" sz="1600" dirty="0" smtClean="0"/>
              <a:t>합쳐질 두 사각형을 맞닿는 면의 원래 길이에서 </a:t>
            </a:r>
            <a:r>
              <a:rPr lang="en-US" altLang="ko-KR" sz="1600" dirty="0" smtClean="0"/>
              <a:t>AVR</a:t>
            </a:r>
            <a:r>
              <a:rPr lang="en-US" altLang="ko-KR" sz="1600" dirty="0" smtClean="0"/>
              <a:t>SIZE</a:t>
            </a:r>
            <a:r>
              <a:rPr lang="ko-KR" altLang="en-US" sz="1600" dirty="0" smtClean="0"/>
              <a:t> </a:t>
            </a:r>
            <a:r>
              <a:rPr lang="ko-KR" altLang="en-US" sz="1600" dirty="0" smtClean="0"/>
              <a:t>만큼 줄어든 비율대로 다른 면도 같은 비율로 줄인다</a:t>
            </a:r>
            <a:r>
              <a:rPr lang="en-US" altLang="ko-KR" sz="1600" dirty="0" smtClean="0"/>
              <a:t>.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264634" y="3370664"/>
            <a:ext cx="18133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나눔바른고딕OTF Light"/>
                <a:ea typeface="나눔바른고딕OTF Light"/>
                <a:cs typeface="나눔바른고딕OTF Light"/>
              </a:rPr>
              <a:t>a</a:t>
            </a:r>
            <a:r>
              <a:rPr lang="ko-KR" altLang="en-US" sz="1200" dirty="0" smtClean="0">
                <a:latin typeface="나눔바른고딕OTF Light"/>
                <a:ea typeface="나눔바른고딕OTF Light"/>
                <a:cs typeface="나눔바른고딕OTF Light"/>
              </a:rPr>
              <a:t>가로</a:t>
            </a:r>
            <a:r>
              <a:rPr lang="en-US" sz="1200" dirty="0" smtClean="0">
                <a:latin typeface="나눔바른고딕OTF Light"/>
                <a:ea typeface="나눔바른고딕OTF Light"/>
                <a:cs typeface="나눔바른고딕OTF Light"/>
              </a:rPr>
              <a:t> : 350px -&gt; 290px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315434" y="5412083"/>
            <a:ext cx="18133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나눔바른고딕OTF Light"/>
                <a:ea typeface="나눔바른고딕OTF Light"/>
                <a:cs typeface="나눔바른고딕OTF Light"/>
              </a:rPr>
              <a:t>b</a:t>
            </a:r>
            <a:r>
              <a:rPr lang="ko-KR" altLang="en-US" sz="1200" dirty="0" smtClean="0">
                <a:latin typeface="나눔바른고딕OTF Light"/>
                <a:ea typeface="나눔바른고딕OTF Light"/>
                <a:cs typeface="나눔바른고딕OTF Light"/>
              </a:rPr>
              <a:t>가로</a:t>
            </a:r>
            <a:r>
              <a:rPr lang="en-US" sz="1200" dirty="0" smtClean="0">
                <a:latin typeface="나눔바른고딕OTF Light"/>
                <a:ea typeface="나눔바른고딕OTF Light"/>
                <a:cs typeface="나눔바른고딕OTF Light"/>
              </a:rPr>
              <a:t> : 230px -&gt; 290px</a:t>
            </a:r>
          </a:p>
        </p:txBody>
      </p:sp>
    </p:spTree>
    <p:extLst>
      <p:ext uri="{BB962C8B-B14F-4D97-AF65-F5344CB8AC3E}">
        <p14:creationId xmlns:p14="http://schemas.microsoft.com/office/powerpoint/2010/main" val="739249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E.</a:t>
            </a:r>
            <a:r>
              <a:rPr lang="ko-KR" altLang="en-US" dirty="0" smtClean="0"/>
              <a:t> 나머지 검사하기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1600" dirty="0" smtClean="0"/>
              <a:t>D</a:t>
            </a:r>
            <a:r>
              <a:rPr lang="ko-KR" altLang="en-US" sz="1600" dirty="0" smtClean="0"/>
              <a:t>의 결과물로 </a:t>
            </a:r>
            <a:r>
              <a:rPr lang="en-US" altLang="ko-KR" sz="1600" dirty="0" smtClean="0"/>
              <a:t>K</a:t>
            </a:r>
            <a:r>
              <a:rPr lang="ko-KR" altLang="en-US" sz="1600" dirty="0" smtClean="0"/>
              <a:t> 세트와 </a:t>
            </a:r>
            <a:r>
              <a:rPr lang="en-US" altLang="ko-KR" sz="1600" dirty="0" smtClean="0"/>
              <a:t>n</a:t>
            </a:r>
            <a:r>
              <a:rPr lang="ko-KR" altLang="en-US" sz="1600" dirty="0" smtClean="0"/>
              <a:t> 장의 나머지가 나온다</a:t>
            </a:r>
            <a:r>
              <a:rPr lang="en-US" altLang="ko-KR" sz="1600" dirty="0" smtClean="0"/>
              <a:t>.</a:t>
            </a:r>
          </a:p>
          <a:p>
            <a:r>
              <a:rPr lang="en-US" sz="1600" dirty="0" smtClean="0"/>
              <a:t>n</a:t>
            </a:r>
            <a:r>
              <a:rPr lang="ko-KR" altLang="en-US" sz="1600" dirty="0" smtClean="0"/>
              <a:t> 은 </a:t>
            </a:r>
            <a:r>
              <a:rPr lang="en-US" altLang="ko-KR" sz="1600" dirty="0" smtClean="0"/>
              <a:t>1</a:t>
            </a:r>
            <a:r>
              <a:rPr lang="ko-KR" altLang="en-US" sz="1600" dirty="0" smtClean="0"/>
              <a:t>이거나 </a:t>
            </a:r>
            <a:r>
              <a:rPr lang="en-US" altLang="ko-KR" sz="1600" dirty="0" smtClean="0"/>
              <a:t>0</a:t>
            </a:r>
            <a:r>
              <a:rPr lang="ko-KR" altLang="en-US" sz="1600" dirty="0" smtClean="0"/>
              <a:t>이다</a:t>
            </a:r>
            <a:r>
              <a:rPr lang="en-US" altLang="ko-KR" sz="1600" dirty="0" smtClean="0"/>
              <a:t>.</a:t>
            </a:r>
          </a:p>
          <a:p>
            <a:r>
              <a:rPr lang="ko-KR" altLang="en-US" sz="1600" dirty="0" smtClean="0"/>
              <a:t>다른 것과 합쳐지지 못하고 계속 나머지가 될 수 있기 때문에 </a:t>
            </a:r>
            <a:r>
              <a:rPr lang="en-US" altLang="ko-KR" sz="1600" dirty="0" smtClean="0"/>
              <a:t>F</a:t>
            </a:r>
            <a:r>
              <a:rPr lang="ko-KR" altLang="en-US" sz="1600" dirty="0" smtClean="0"/>
              <a:t>로 해결한다</a:t>
            </a:r>
            <a:r>
              <a:rPr lang="en-US" altLang="ko-KR" sz="1600" dirty="0" smtClean="0"/>
              <a:t>.</a:t>
            </a:r>
            <a:endParaRPr lang="en-US" sz="1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A3BA0-57AC-4F49-8D62-EE15EA4D70D0}" type="slidenum">
              <a:rPr lang="en-US" smtClean="0"/>
              <a:t>12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51334" y="2942479"/>
            <a:ext cx="2197041" cy="3339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2장씩 합치기</a:t>
            </a:r>
            <a:endParaRPr lang="en-US" sz="1200" dirty="0"/>
          </a:p>
        </p:txBody>
      </p:sp>
      <p:sp>
        <p:nvSpPr>
          <p:cNvPr id="7" name="Diamond 6"/>
          <p:cNvSpPr/>
          <p:nvPr/>
        </p:nvSpPr>
        <p:spPr>
          <a:xfrm>
            <a:off x="764034" y="3812553"/>
            <a:ext cx="2197041" cy="544903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n == 0</a:t>
            </a:r>
            <a:endParaRPr lang="en-US" sz="1200" dirty="0"/>
          </a:p>
        </p:txBody>
      </p:sp>
      <p:cxnSp>
        <p:nvCxnSpPr>
          <p:cNvPr id="8" name="Straight Arrow Connector 7"/>
          <p:cNvCxnSpPr>
            <a:stCxn id="6" idx="2"/>
            <a:endCxn id="7" idx="0"/>
          </p:cNvCxnSpPr>
          <p:nvPr/>
        </p:nvCxnSpPr>
        <p:spPr>
          <a:xfrm>
            <a:off x="1849855" y="3276452"/>
            <a:ext cx="12700" cy="536101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88185" y="3321145"/>
            <a:ext cx="7046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k = </a:t>
            </a:r>
            <a:r>
              <a:rPr lang="en-US" sz="1200" dirty="0" err="1" smtClean="0"/>
              <a:t>i</a:t>
            </a:r>
            <a:r>
              <a:rPr lang="en-US" sz="1200" dirty="0" smtClean="0"/>
              <a:t> / 2</a:t>
            </a:r>
          </a:p>
          <a:p>
            <a:r>
              <a:rPr lang="en-US" sz="1200" dirty="0" smtClean="0"/>
              <a:t>n = </a:t>
            </a:r>
            <a:r>
              <a:rPr lang="en-US" sz="1200" dirty="0" err="1" smtClean="0"/>
              <a:t>i</a:t>
            </a:r>
            <a:r>
              <a:rPr lang="en-US" sz="1200" dirty="0" smtClean="0"/>
              <a:t> % 2</a:t>
            </a:r>
            <a:endParaRPr 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2378075" y="4085005"/>
            <a:ext cx="297377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11" name="Diamond 10"/>
          <p:cNvSpPr/>
          <p:nvPr/>
        </p:nvSpPr>
        <p:spPr>
          <a:xfrm>
            <a:off x="764034" y="4978297"/>
            <a:ext cx="2197041" cy="654291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k</a:t>
            </a:r>
            <a:r>
              <a:rPr lang="en-US" sz="1200" dirty="0" smtClean="0"/>
              <a:t> == 0</a:t>
            </a:r>
            <a:endParaRPr lang="en-US" sz="1200" dirty="0"/>
          </a:p>
        </p:txBody>
      </p:sp>
      <p:cxnSp>
        <p:nvCxnSpPr>
          <p:cNvPr id="12" name="Straight Arrow Connector 11"/>
          <p:cNvCxnSpPr>
            <a:stCxn id="7" idx="2"/>
            <a:endCxn id="11" idx="0"/>
          </p:cNvCxnSpPr>
          <p:nvPr/>
        </p:nvCxnSpPr>
        <p:spPr>
          <a:xfrm>
            <a:off x="1862555" y="4357456"/>
            <a:ext cx="0" cy="620841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207776" y="2104353"/>
            <a:ext cx="2197041" cy="3339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n</a:t>
            </a:r>
            <a:r>
              <a:rPr lang="ko-KR" altLang="en-US" sz="1200" dirty="0" smtClean="0"/>
              <a:t> 해결하기</a:t>
            </a:r>
            <a:endParaRPr lang="en-US" sz="1200" dirty="0"/>
          </a:p>
        </p:txBody>
      </p:sp>
      <p:cxnSp>
        <p:nvCxnSpPr>
          <p:cNvPr id="14" name="Elbow Connector 13"/>
          <p:cNvCxnSpPr>
            <a:stCxn id="7" idx="3"/>
            <a:endCxn id="13" idx="2"/>
          </p:cNvCxnSpPr>
          <p:nvPr/>
        </p:nvCxnSpPr>
        <p:spPr>
          <a:xfrm flipV="1">
            <a:off x="2961075" y="2438326"/>
            <a:ext cx="345222" cy="1646679"/>
          </a:xfrm>
          <a:prstGeom prst="bentConnector2">
            <a:avLst/>
          </a:prstGeom>
          <a:ln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659546" y="4522448"/>
            <a:ext cx="406018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YES</a:t>
            </a:r>
            <a:endParaRPr 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3103288" y="3946505"/>
            <a:ext cx="406018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NO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4417756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F.</a:t>
            </a:r>
            <a:r>
              <a:rPr lang="ko-KR" altLang="en-US" dirty="0" smtClean="0"/>
              <a:t> 나머지 해결하기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1665184"/>
          </a:xfrm>
        </p:spPr>
        <p:txBody>
          <a:bodyPr>
            <a:normAutofit/>
          </a:bodyPr>
          <a:lstStyle/>
          <a:p>
            <a:r>
              <a:rPr lang="en-US" sz="1600" dirty="0" smtClean="0"/>
              <a:t>K</a:t>
            </a:r>
            <a:r>
              <a:rPr lang="ko-KR" altLang="en-US" sz="1600" dirty="0" smtClean="0"/>
              <a:t>세트 중에서 첫번째 것과 나머지 </a:t>
            </a:r>
            <a:r>
              <a:rPr lang="en-US" altLang="ko-KR" sz="1600" dirty="0" smtClean="0"/>
              <a:t>1</a:t>
            </a:r>
            <a:r>
              <a:rPr lang="ko-KR" altLang="en-US" sz="1600" dirty="0" smtClean="0"/>
              <a:t>장을 </a:t>
            </a:r>
            <a:r>
              <a:rPr lang="en-US" altLang="ko-KR" sz="1600" dirty="0" smtClean="0"/>
              <a:t>D</a:t>
            </a:r>
            <a:r>
              <a:rPr lang="ko-KR" altLang="en-US" sz="1600" dirty="0" smtClean="0"/>
              <a:t>과정을 기준을 이용해서 합친다</a:t>
            </a:r>
            <a:r>
              <a:rPr lang="en-US" altLang="ko-KR" sz="1600" dirty="0" smtClean="0"/>
              <a:t>.</a:t>
            </a:r>
          </a:p>
          <a:p>
            <a:r>
              <a:rPr lang="ko-KR" altLang="en-US" sz="1600" dirty="0" smtClean="0"/>
              <a:t>기존에 있던 </a:t>
            </a:r>
            <a:r>
              <a:rPr lang="en-US" altLang="ko-KR" sz="1600" dirty="0" smtClean="0"/>
              <a:t>K</a:t>
            </a:r>
            <a:r>
              <a:rPr lang="ko-KR" altLang="en-US" sz="1600" dirty="0" smtClean="0"/>
              <a:t>세트 </a:t>
            </a:r>
            <a:r>
              <a:rPr lang="en-US" altLang="ko-KR" sz="1600" dirty="0" smtClean="0"/>
              <a:t>+</a:t>
            </a:r>
            <a:r>
              <a:rPr lang="ko-KR" altLang="en-US" sz="1600" dirty="0" smtClean="0"/>
              <a:t> 나머지 </a:t>
            </a:r>
            <a:r>
              <a:rPr lang="en-US" altLang="ko-KR" sz="1600" dirty="0" smtClean="0"/>
              <a:t>1</a:t>
            </a:r>
            <a:r>
              <a:rPr lang="ko-KR" altLang="en-US" sz="1600" dirty="0" smtClean="0"/>
              <a:t>이 </a:t>
            </a:r>
            <a:r>
              <a:rPr lang="en-US" altLang="ko-KR" sz="1600" dirty="0" smtClean="0"/>
              <a:t>K</a:t>
            </a:r>
            <a:r>
              <a:rPr lang="ko-KR" altLang="en-US" sz="1600" dirty="0" smtClean="0"/>
              <a:t>세트 </a:t>
            </a:r>
            <a:r>
              <a:rPr lang="en-US" altLang="ko-KR" sz="1600" dirty="0" smtClean="0"/>
              <a:t>+</a:t>
            </a:r>
            <a:r>
              <a:rPr lang="ko-KR" altLang="en-US" sz="1600" dirty="0" smtClean="0"/>
              <a:t> 나머지 </a:t>
            </a:r>
            <a:r>
              <a:rPr lang="en-US" altLang="ko-KR" sz="1600" dirty="0" smtClean="0"/>
              <a:t>0</a:t>
            </a:r>
            <a:r>
              <a:rPr lang="ko-KR" altLang="en-US" sz="1600" dirty="0" smtClean="0"/>
              <a:t>으로 바뀐다</a:t>
            </a:r>
            <a:r>
              <a:rPr lang="en-US" altLang="ko-KR" sz="1600" dirty="0" smtClean="0"/>
              <a:t>.</a:t>
            </a:r>
            <a:endParaRPr lang="en-US" sz="1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A3BA0-57AC-4F49-8D62-EE15EA4D70D0}" type="slidenum">
              <a:rPr lang="en-US" smtClean="0"/>
              <a:t>13</a:t>
            </a:fld>
            <a:endParaRPr lang="en-US"/>
          </a:p>
        </p:txBody>
      </p:sp>
      <p:sp>
        <p:nvSpPr>
          <p:cNvPr id="6" name="Diamond 5"/>
          <p:cNvSpPr/>
          <p:nvPr/>
        </p:nvSpPr>
        <p:spPr>
          <a:xfrm>
            <a:off x="481066" y="2854433"/>
            <a:ext cx="2197041" cy="544903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n == 0</a:t>
            </a:r>
            <a:endParaRPr lang="en-US" sz="1200" dirty="0"/>
          </a:p>
        </p:txBody>
      </p:sp>
      <p:cxnSp>
        <p:nvCxnSpPr>
          <p:cNvPr id="11" name="Elbow Connector 10"/>
          <p:cNvCxnSpPr>
            <a:stCxn id="6" idx="3"/>
          </p:cNvCxnSpPr>
          <p:nvPr/>
        </p:nvCxnSpPr>
        <p:spPr>
          <a:xfrm flipV="1">
            <a:off x="2678107" y="1417638"/>
            <a:ext cx="618433" cy="1709247"/>
          </a:xfrm>
          <a:prstGeom prst="bentConnector2">
            <a:avLst/>
          </a:prstGeom>
          <a:ln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2174154" y="2335794"/>
            <a:ext cx="2197041" cy="3339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n</a:t>
            </a:r>
            <a:r>
              <a:rPr lang="ko-KR" altLang="en-US" sz="1200" dirty="0" smtClean="0"/>
              <a:t> 해결하기</a:t>
            </a:r>
            <a:endParaRPr 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3851940" y="2485101"/>
            <a:ext cx="290727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800512" y="2988385"/>
            <a:ext cx="406018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NO</a:t>
            </a:r>
            <a:endParaRPr lang="en-US" sz="1200" dirty="0"/>
          </a:p>
        </p:txBody>
      </p:sp>
      <p:sp>
        <p:nvSpPr>
          <p:cNvPr id="7" name="Rectangle 6"/>
          <p:cNvSpPr/>
          <p:nvPr/>
        </p:nvSpPr>
        <p:spPr>
          <a:xfrm>
            <a:off x="2174153" y="1820534"/>
            <a:ext cx="2197041" cy="3339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/>
              <a:t>i</a:t>
            </a:r>
            <a:r>
              <a:rPr lang="en-US" altLang="ko-KR" sz="1200" dirty="0" smtClean="0"/>
              <a:t>  </a:t>
            </a:r>
            <a:r>
              <a:rPr lang="en-US" altLang="ko-KR" sz="1200" dirty="0" smtClean="0"/>
              <a:t>&lt;- </a:t>
            </a:r>
            <a:r>
              <a:rPr lang="en-US" altLang="ko-KR" sz="1200" dirty="0" smtClean="0"/>
              <a:t>k</a:t>
            </a:r>
            <a:endParaRPr lang="en-US" sz="1200" dirty="0"/>
          </a:p>
        </p:txBody>
      </p:sp>
      <p:sp>
        <p:nvSpPr>
          <p:cNvPr id="14" name="Rectangle 13"/>
          <p:cNvSpPr>
            <a:spLocks noChangeAspect="1"/>
          </p:cNvSpPr>
          <p:nvPr/>
        </p:nvSpPr>
        <p:spPr>
          <a:xfrm>
            <a:off x="1426359" y="4597172"/>
            <a:ext cx="474359" cy="4743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>
            <a:spLocks noChangeAspect="1"/>
          </p:cNvSpPr>
          <p:nvPr/>
        </p:nvSpPr>
        <p:spPr>
          <a:xfrm>
            <a:off x="952000" y="4597171"/>
            <a:ext cx="474359" cy="4743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/>
          <p:cNvSpPr>
            <a:spLocks noChangeAspect="1"/>
          </p:cNvSpPr>
          <p:nvPr/>
        </p:nvSpPr>
        <p:spPr>
          <a:xfrm>
            <a:off x="3492538" y="4598353"/>
            <a:ext cx="474359" cy="4743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latin typeface="나눔바른고딕OTF Light"/>
                <a:ea typeface="나눔바른고딕OTF Light"/>
                <a:cs typeface="나눔바른고딕OTF Light"/>
              </a:rPr>
              <a:t>나머지</a:t>
            </a:r>
            <a:endParaRPr lang="en-US" sz="800" dirty="0">
              <a:latin typeface="나눔바른고딕OTF Light"/>
              <a:ea typeface="나눔바른고딕OTF Light"/>
              <a:cs typeface="나눔바른고딕OTF Light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842056" y="4508271"/>
            <a:ext cx="1165170" cy="651623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1294972" y="5324284"/>
            <a:ext cx="15055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latin typeface="나눔바른고딕OTF Light"/>
                <a:ea typeface="나눔바른고딕OTF Light"/>
                <a:cs typeface="나눔바른고딕OTF Light"/>
              </a:rPr>
              <a:t>사진 장수</a:t>
            </a:r>
            <a:r>
              <a:rPr lang="en-US" altLang="ko-KR" sz="1200" dirty="0" smtClean="0">
                <a:latin typeface="나눔바른고딕OTF Light"/>
                <a:ea typeface="나눔바른고딕OTF Light"/>
                <a:cs typeface="나눔바른고딕OTF Light"/>
              </a:rPr>
              <a:t>(</a:t>
            </a:r>
            <a:r>
              <a:rPr lang="en-US" altLang="ko-KR" sz="1200" dirty="0" err="1" smtClean="0">
                <a:latin typeface="나눔바른고딕OTF Light"/>
                <a:ea typeface="나눔바른고딕OTF Light"/>
                <a:cs typeface="나눔바른고딕OTF Light"/>
              </a:rPr>
              <a:t>i</a:t>
            </a:r>
            <a:r>
              <a:rPr lang="en-US" altLang="ko-KR" sz="1200" dirty="0" smtClean="0">
                <a:latin typeface="나눔바른고딕OTF Light"/>
                <a:ea typeface="나눔바른고딕OTF Light"/>
                <a:cs typeface="나눔바른고딕OTF Light"/>
              </a:rPr>
              <a:t>) : 5</a:t>
            </a:r>
          </a:p>
          <a:p>
            <a:r>
              <a:rPr lang="ko-KR" altLang="en-US" sz="1200" dirty="0" smtClean="0">
                <a:latin typeface="나눔바른고딕OTF Light"/>
                <a:ea typeface="나눔바른고딕OTF Light"/>
                <a:cs typeface="나눔바른고딕OTF Light"/>
              </a:rPr>
              <a:t>만들어진 셋트 </a:t>
            </a:r>
            <a:r>
              <a:rPr lang="ko-KR" altLang="ko-KR" sz="1200" dirty="0" smtClean="0">
                <a:latin typeface="나눔바른고딕OTF Light"/>
                <a:ea typeface="나눔바른고딕OTF Light"/>
                <a:cs typeface="나눔바른고딕OTF Light"/>
              </a:rPr>
              <a:t>(</a:t>
            </a:r>
            <a:r>
              <a:rPr lang="en-US" altLang="ko-KR" sz="1200" dirty="0" smtClean="0">
                <a:latin typeface="나눔바른고딕OTF Light"/>
                <a:ea typeface="나눔바른고딕OTF Light"/>
                <a:cs typeface="나눔바른고딕OTF Light"/>
              </a:rPr>
              <a:t>k) : 2</a:t>
            </a:r>
          </a:p>
          <a:p>
            <a:r>
              <a:rPr lang="ko-KR" altLang="en-US" sz="1200" dirty="0" smtClean="0">
                <a:latin typeface="나눔바른고딕OTF Light"/>
                <a:ea typeface="나눔바른고딕OTF Light"/>
                <a:cs typeface="나눔바른고딕OTF Light"/>
              </a:rPr>
              <a:t>남은 사진 </a:t>
            </a:r>
            <a:r>
              <a:rPr lang="en-US" altLang="ko-KR" sz="1200" dirty="0" smtClean="0">
                <a:latin typeface="나눔바른고딕OTF Light"/>
                <a:ea typeface="나눔바른고딕OTF Light"/>
                <a:cs typeface="나눔바른고딕OTF Light"/>
              </a:rPr>
              <a:t>(n)</a:t>
            </a:r>
            <a:r>
              <a:rPr lang="ko-KR" altLang="en-US" sz="1200" dirty="0" smtClean="0">
                <a:latin typeface="나눔바른고딕OTF Light"/>
                <a:ea typeface="나눔바른고딕OTF Light"/>
                <a:cs typeface="나눔바른고딕OTF Light"/>
              </a:rPr>
              <a:t> </a:t>
            </a:r>
            <a:r>
              <a:rPr lang="en-US" altLang="ko-KR" sz="1200" dirty="0" smtClean="0">
                <a:latin typeface="나눔바른고딕OTF Light"/>
                <a:ea typeface="나눔바른고딕OTF Light"/>
                <a:cs typeface="나눔바른고딕OTF Light"/>
              </a:rPr>
              <a:t>:</a:t>
            </a:r>
            <a:r>
              <a:rPr lang="ko-KR" altLang="en-US" sz="1200" dirty="0" smtClean="0">
                <a:latin typeface="나눔바른고딕OTF Light"/>
                <a:ea typeface="나눔바른고딕OTF Light"/>
                <a:cs typeface="나눔바른고딕OTF Light"/>
              </a:rPr>
              <a:t> </a:t>
            </a:r>
            <a:r>
              <a:rPr lang="en-US" altLang="ko-KR" sz="1200" dirty="0" smtClean="0">
                <a:latin typeface="나눔바른고딕OTF Light"/>
                <a:ea typeface="나눔바른고딕OTF Light"/>
                <a:cs typeface="나눔바른고딕OTF Light"/>
              </a:rPr>
              <a:t>1</a:t>
            </a:r>
            <a:r>
              <a:rPr lang="ko-KR" altLang="en-US" sz="1200" dirty="0" smtClean="0">
                <a:latin typeface="나눔바른고딕OTF Light"/>
                <a:ea typeface="나눔바른고딕OTF Light"/>
                <a:cs typeface="나눔바른고딕OTF Light"/>
              </a:rPr>
              <a:t> </a:t>
            </a:r>
            <a:endParaRPr lang="en-US" sz="1200" dirty="0">
              <a:latin typeface="나눔바른고딕OTF Light"/>
              <a:ea typeface="나눔바른고딕OTF Light"/>
              <a:cs typeface="나눔바른고딕OTF Light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802910" y="5504025"/>
            <a:ext cx="1505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latin typeface="나눔바른고딕OTF Light"/>
                <a:ea typeface="나눔바른고딕OTF Light"/>
                <a:cs typeface="나눔바른고딕OTF Light"/>
              </a:rPr>
              <a:t>만들어진 셋트 </a:t>
            </a:r>
            <a:r>
              <a:rPr lang="en-US" altLang="ko-KR" sz="1200" dirty="0" smtClean="0">
                <a:latin typeface="나눔바른고딕OTF Light"/>
                <a:ea typeface="나눔바른고딕OTF Light"/>
                <a:cs typeface="나눔바른고딕OTF Light"/>
              </a:rPr>
              <a:t>(k) : 2</a:t>
            </a:r>
          </a:p>
          <a:p>
            <a:r>
              <a:rPr lang="ko-KR" altLang="en-US" sz="1200" dirty="0" smtClean="0">
                <a:latin typeface="나눔바른고딕OTF Light"/>
                <a:ea typeface="나눔바른고딕OTF Light"/>
                <a:cs typeface="나눔바른고딕OTF Light"/>
              </a:rPr>
              <a:t>남은 사진 </a:t>
            </a:r>
            <a:r>
              <a:rPr lang="en-US" altLang="ko-KR" sz="1200" dirty="0" smtClean="0">
                <a:latin typeface="나눔바른고딕OTF Light"/>
                <a:ea typeface="나눔바른고딕OTF Light"/>
                <a:cs typeface="나눔바른고딕OTF Light"/>
              </a:rPr>
              <a:t>(n)</a:t>
            </a:r>
            <a:r>
              <a:rPr lang="ko-KR" altLang="en-US" sz="1200" dirty="0" smtClean="0">
                <a:latin typeface="나눔바른고딕OTF Light"/>
                <a:ea typeface="나눔바른고딕OTF Light"/>
                <a:cs typeface="나눔바른고딕OTF Light"/>
              </a:rPr>
              <a:t> </a:t>
            </a:r>
            <a:r>
              <a:rPr lang="en-US" altLang="ko-KR" sz="1200" dirty="0" smtClean="0">
                <a:latin typeface="나눔바른고딕OTF Light"/>
                <a:ea typeface="나눔바른고딕OTF Light"/>
                <a:cs typeface="나눔바른고딕OTF Light"/>
              </a:rPr>
              <a:t>:</a:t>
            </a:r>
            <a:r>
              <a:rPr lang="ko-KR" altLang="en-US" sz="1200" dirty="0" smtClean="0">
                <a:latin typeface="나눔바른고딕OTF Light"/>
                <a:ea typeface="나눔바른고딕OTF Light"/>
                <a:cs typeface="나눔바른고딕OTF Light"/>
              </a:rPr>
              <a:t> </a:t>
            </a:r>
            <a:r>
              <a:rPr lang="en-US" altLang="ko-KR" sz="1200" dirty="0" smtClean="0">
                <a:latin typeface="나눔바른고딕OTF Light"/>
                <a:ea typeface="나눔바른고딕OTF Light"/>
                <a:cs typeface="나눔바른고딕OTF Light"/>
              </a:rPr>
              <a:t>0</a:t>
            </a:r>
            <a:endParaRPr lang="en-US" sz="1200" dirty="0">
              <a:latin typeface="나눔바른고딕OTF Light"/>
              <a:ea typeface="나눔바른고딕OTF Light"/>
              <a:cs typeface="나눔바른고딕OTF Light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990100" y="4252039"/>
            <a:ext cx="774064" cy="2308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>
                <a:latin typeface="나눔바른고딕OTF Light"/>
                <a:ea typeface="나눔바른고딕OTF Light"/>
                <a:cs typeface="나눔바른고딕OTF Light"/>
              </a:rPr>
              <a:t>첫번째</a:t>
            </a:r>
            <a:r>
              <a:rPr lang="en-US" altLang="ko-KR" sz="900" dirty="0" smtClean="0">
                <a:latin typeface="나눔바른고딕OTF Light"/>
                <a:ea typeface="나눔바른고딕OTF Light"/>
                <a:cs typeface="나눔바른고딕OTF Light"/>
              </a:rPr>
              <a:t>K</a:t>
            </a:r>
            <a:endParaRPr lang="en-US" sz="900" dirty="0">
              <a:latin typeface="나눔바른고딕OTF Light"/>
              <a:ea typeface="나눔바른고딕OTF Light"/>
              <a:cs typeface="나눔바른고딕OTF Light"/>
            </a:endParaRPr>
          </a:p>
        </p:txBody>
      </p:sp>
      <p:sp>
        <p:nvSpPr>
          <p:cNvPr id="34" name="Rectangle 33"/>
          <p:cNvSpPr>
            <a:spLocks noChangeAspect="1"/>
          </p:cNvSpPr>
          <p:nvPr/>
        </p:nvSpPr>
        <p:spPr>
          <a:xfrm>
            <a:off x="2743929" y="4597172"/>
            <a:ext cx="474359" cy="4743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/>
          <p:cNvSpPr>
            <a:spLocks noChangeAspect="1"/>
          </p:cNvSpPr>
          <p:nvPr/>
        </p:nvSpPr>
        <p:spPr>
          <a:xfrm>
            <a:off x="2269570" y="4597171"/>
            <a:ext cx="474359" cy="4743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ounded Rectangle 35"/>
          <p:cNvSpPr/>
          <p:nvPr/>
        </p:nvSpPr>
        <p:spPr>
          <a:xfrm>
            <a:off x="2159626" y="4508271"/>
            <a:ext cx="1165170" cy="651623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2356897" y="4233698"/>
            <a:ext cx="774064" cy="2308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>
                <a:latin typeface="나눔바른고딕OTF Light"/>
                <a:ea typeface="나눔바른고딕OTF Light"/>
                <a:cs typeface="나눔바른고딕OTF Light"/>
              </a:rPr>
              <a:t>두번째</a:t>
            </a:r>
            <a:r>
              <a:rPr lang="en-US" altLang="ko-KR" sz="900" dirty="0" smtClean="0">
                <a:latin typeface="나눔바른고딕OTF Light"/>
                <a:ea typeface="나눔바른고딕OTF Light"/>
                <a:cs typeface="나눔바른고딕OTF Light"/>
              </a:rPr>
              <a:t>K</a:t>
            </a:r>
            <a:endParaRPr lang="en-US" sz="900" dirty="0">
              <a:latin typeface="나눔바른고딕OTF Light"/>
              <a:ea typeface="나눔바른고딕OTF Light"/>
              <a:cs typeface="나눔바른고딕OTF Light"/>
            </a:endParaRPr>
          </a:p>
        </p:txBody>
      </p:sp>
      <p:sp>
        <p:nvSpPr>
          <p:cNvPr id="38" name="Rectangle 37"/>
          <p:cNvSpPr>
            <a:spLocks noChangeAspect="1"/>
          </p:cNvSpPr>
          <p:nvPr/>
        </p:nvSpPr>
        <p:spPr>
          <a:xfrm>
            <a:off x="5529100" y="4684354"/>
            <a:ext cx="474359" cy="4743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/>
          <p:cNvSpPr>
            <a:spLocks noChangeAspect="1"/>
          </p:cNvSpPr>
          <p:nvPr/>
        </p:nvSpPr>
        <p:spPr>
          <a:xfrm>
            <a:off x="5054741" y="4684353"/>
            <a:ext cx="474359" cy="4743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/>
          <p:cNvSpPr>
            <a:spLocks noChangeAspect="1"/>
          </p:cNvSpPr>
          <p:nvPr/>
        </p:nvSpPr>
        <p:spPr>
          <a:xfrm>
            <a:off x="6107198" y="4685535"/>
            <a:ext cx="474359" cy="4743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latin typeface="나눔바른고딕OTF Light"/>
                <a:ea typeface="나눔바른고딕OTF Light"/>
                <a:cs typeface="나눔바른고딕OTF Light"/>
              </a:rPr>
              <a:t>나머지</a:t>
            </a:r>
            <a:endParaRPr lang="en-US" sz="800" dirty="0">
              <a:latin typeface="나눔바른고딕OTF Light"/>
              <a:ea typeface="나눔바른고딕OTF Light"/>
              <a:cs typeface="나눔바른고딕OTF Light"/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4944796" y="4595453"/>
            <a:ext cx="1725661" cy="651623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5092841" y="4339221"/>
            <a:ext cx="774064" cy="2308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>
                <a:latin typeface="나눔바른고딕OTF Light"/>
                <a:ea typeface="나눔바른고딕OTF Light"/>
                <a:cs typeface="나눔바른고딕OTF Light"/>
              </a:rPr>
              <a:t>첫번째</a:t>
            </a:r>
            <a:r>
              <a:rPr lang="en-US" altLang="ko-KR" sz="900" dirty="0" smtClean="0">
                <a:latin typeface="나눔바른고딕OTF Light"/>
                <a:ea typeface="나눔바른고딕OTF Light"/>
                <a:cs typeface="나눔바른고딕OTF Light"/>
              </a:rPr>
              <a:t>K</a:t>
            </a:r>
            <a:endParaRPr lang="en-US" sz="900" dirty="0">
              <a:latin typeface="나눔바른고딕OTF Light"/>
              <a:ea typeface="나눔바른고딕OTF Light"/>
              <a:cs typeface="나눔바른고딕OTF Light"/>
            </a:endParaRPr>
          </a:p>
        </p:txBody>
      </p:sp>
      <p:sp>
        <p:nvSpPr>
          <p:cNvPr id="43" name="Rectangle 42"/>
          <p:cNvSpPr>
            <a:spLocks noChangeAspect="1"/>
          </p:cNvSpPr>
          <p:nvPr/>
        </p:nvSpPr>
        <p:spPr>
          <a:xfrm>
            <a:off x="7368655" y="4706318"/>
            <a:ext cx="474359" cy="4743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43"/>
          <p:cNvSpPr>
            <a:spLocks noChangeAspect="1"/>
          </p:cNvSpPr>
          <p:nvPr/>
        </p:nvSpPr>
        <p:spPr>
          <a:xfrm>
            <a:off x="6894296" y="4706317"/>
            <a:ext cx="474359" cy="4743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ounded Rectangle 44"/>
          <p:cNvSpPr/>
          <p:nvPr/>
        </p:nvSpPr>
        <p:spPr>
          <a:xfrm>
            <a:off x="6784352" y="4617417"/>
            <a:ext cx="1165170" cy="651623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6981623" y="4342844"/>
            <a:ext cx="774064" cy="2308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>
                <a:latin typeface="나눔바른고딕OTF Light"/>
                <a:ea typeface="나눔바른고딕OTF Light"/>
                <a:cs typeface="나눔바른고딕OTF Light"/>
              </a:rPr>
              <a:t>두번째</a:t>
            </a:r>
            <a:r>
              <a:rPr lang="en-US" altLang="ko-KR" sz="900" dirty="0" smtClean="0">
                <a:latin typeface="나눔바른고딕OTF Light"/>
                <a:ea typeface="나눔바른고딕OTF Light"/>
                <a:cs typeface="나눔바른고딕OTF Light"/>
              </a:rPr>
              <a:t>K</a:t>
            </a:r>
            <a:endParaRPr lang="en-US" sz="900" dirty="0">
              <a:latin typeface="나눔바른고딕OTF Light"/>
              <a:ea typeface="나눔바른고딕OTF Light"/>
              <a:cs typeface="나눔바른고딕OTF Light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944656" y="6308665"/>
            <a:ext cx="3411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rgbClr val="FF0000"/>
                </a:solidFill>
                <a:latin typeface="나눔바른고딕OTF Light"/>
                <a:ea typeface="나눔바른고딕OTF Light"/>
                <a:cs typeface="나눔바른고딕OTF Light"/>
              </a:rPr>
              <a:t>모든 사진이 정사각형인 것은 사진의 모습을 간략하게 표현하기 위한것</a:t>
            </a:r>
            <a:r>
              <a:rPr lang="en-US" altLang="ko-KR" sz="900" dirty="0" smtClean="0">
                <a:solidFill>
                  <a:srgbClr val="FF0000"/>
                </a:solidFill>
                <a:latin typeface="나눔바른고딕OTF Light"/>
                <a:ea typeface="나눔바른고딕OTF Light"/>
                <a:cs typeface="나눔바른고딕OTF Light"/>
              </a:rPr>
              <a:t>.</a:t>
            </a:r>
          </a:p>
          <a:p>
            <a:r>
              <a:rPr lang="ko-KR" altLang="en-US" sz="900" dirty="0" smtClean="0">
                <a:solidFill>
                  <a:srgbClr val="FF0000"/>
                </a:solidFill>
                <a:latin typeface="나눔바른고딕OTF Light"/>
                <a:ea typeface="나눔바른고딕OTF Light"/>
                <a:cs typeface="나눔바른고딕OTF Light"/>
              </a:rPr>
              <a:t>실제로는 다양한 비울의 세트</a:t>
            </a:r>
            <a:r>
              <a:rPr lang="en-US" altLang="ko-KR" sz="900" dirty="0" smtClean="0">
                <a:solidFill>
                  <a:srgbClr val="FF0000"/>
                </a:solidFill>
                <a:latin typeface="나눔바른고딕OTF Light"/>
                <a:ea typeface="나눔바른고딕OTF Light"/>
                <a:cs typeface="나눔바른고딕OTF Light"/>
              </a:rPr>
              <a:t>K</a:t>
            </a:r>
            <a:r>
              <a:rPr lang="ko-KR" altLang="en-US" sz="900" dirty="0" smtClean="0">
                <a:solidFill>
                  <a:srgbClr val="FF0000"/>
                </a:solidFill>
                <a:latin typeface="나눔바른고딕OTF Light"/>
                <a:ea typeface="나눔바른고딕OTF Light"/>
                <a:cs typeface="나눔바른고딕OTF Light"/>
              </a:rPr>
              <a:t> 들이 나올 수 있음</a:t>
            </a:r>
            <a:endParaRPr lang="en-US" sz="900" dirty="0">
              <a:solidFill>
                <a:srgbClr val="FF0000"/>
              </a:solidFill>
              <a:latin typeface="나눔바른고딕OTF Light"/>
              <a:ea typeface="나눔바른고딕OTF Light"/>
              <a:cs typeface="나눔바른고딕OTF Light"/>
            </a:endParaRPr>
          </a:p>
        </p:txBody>
      </p:sp>
      <p:cxnSp>
        <p:nvCxnSpPr>
          <p:cNvPr id="48" name="Elbow Connector 47"/>
          <p:cNvCxnSpPr/>
          <p:nvPr/>
        </p:nvCxnSpPr>
        <p:spPr>
          <a:xfrm flipV="1">
            <a:off x="4142667" y="4863017"/>
            <a:ext cx="618433" cy="1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18990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H</a:t>
            </a:r>
            <a:r>
              <a:rPr lang="ko-KR" altLang="en-US" dirty="0" smtClean="0"/>
              <a:t>. 세트를 한장으로 취급하기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46700" y="1600200"/>
            <a:ext cx="3340100" cy="2679699"/>
          </a:xfrm>
        </p:spPr>
        <p:txBody>
          <a:bodyPr>
            <a:noAutofit/>
          </a:bodyPr>
          <a:lstStyle/>
          <a:p>
            <a:r>
              <a:rPr lang="en-US" sz="1600" dirty="0" smtClean="0"/>
              <a:t>E</a:t>
            </a:r>
            <a:r>
              <a:rPr lang="ko-KR" altLang="en-US" sz="1600" dirty="0" smtClean="0"/>
              <a:t> 과정까지 거치면 세트가 나오게 된다</a:t>
            </a:r>
            <a:r>
              <a:rPr lang="en-US" altLang="ko-KR" sz="1600" dirty="0" smtClean="0"/>
              <a:t>.</a:t>
            </a:r>
          </a:p>
          <a:p>
            <a:r>
              <a:rPr lang="ko-KR" altLang="en-US" sz="1600" dirty="0" smtClean="0"/>
              <a:t>한 세트 안에는 기본적으로 </a:t>
            </a:r>
            <a:r>
              <a:rPr lang="en-US" altLang="ko-KR" sz="1600" dirty="0" smtClean="0"/>
              <a:t>2</a:t>
            </a:r>
            <a:r>
              <a:rPr lang="ko-KR" altLang="en-US" sz="1600" dirty="0" smtClean="0"/>
              <a:t>장 이상의 사진이 완벽한 직사각형의 모양을 하고 있다</a:t>
            </a:r>
            <a:r>
              <a:rPr lang="en-US" altLang="ko-KR" sz="1600" dirty="0" smtClean="0"/>
              <a:t>.</a:t>
            </a:r>
          </a:p>
          <a:p>
            <a:r>
              <a:rPr lang="ko-KR" altLang="en-US" sz="1600" dirty="0" smtClean="0"/>
              <a:t>한 세트를 </a:t>
            </a:r>
            <a:r>
              <a:rPr lang="en-US" altLang="ko-KR" sz="1600" dirty="0" smtClean="0"/>
              <a:t>1</a:t>
            </a:r>
            <a:r>
              <a:rPr lang="ko-KR" altLang="en-US" sz="1600" dirty="0" smtClean="0"/>
              <a:t>장의 새로운 사진으로 취급한다</a:t>
            </a:r>
            <a:r>
              <a:rPr lang="en-US" altLang="ko-KR" sz="1600" dirty="0" smtClean="0"/>
              <a:t>.</a:t>
            </a:r>
          </a:p>
          <a:p>
            <a:r>
              <a:rPr lang="en-US" sz="1600" dirty="0" smtClean="0"/>
              <a:t>K</a:t>
            </a:r>
            <a:r>
              <a:rPr lang="ko-KR" altLang="en-US" sz="1600" dirty="0" smtClean="0"/>
              <a:t>세트는 </a:t>
            </a:r>
            <a:r>
              <a:rPr lang="en-US" altLang="ko-KR" sz="1600" dirty="0" smtClean="0"/>
              <a:t>K</a:t>
            </a:r>
            <a:r>
              <a:rPr lang="ko-KR" altLang="en-US" sz="1600" dirty="0" smtClean="0"/>
              <a:t> 장이 되고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 새로운 알고리즘을 시작한다</a:t>
            </a:r>
            <a:r>
              <a:rPr lang="en-US" altLang="ko-KR" sz="1600" dirty="0" smtClean="0"/>
              <a:t>.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A3BA0-57AC-4F49-8D62-EE15EA4D70D0}" type="slidenum">
              <a:rPr lang="en-US" smtClean="0"/>
              <a:t>14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760824" y="2068681"/>
            <a:ext cx="2197041" cy="3339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사진 </a:t>
            </a:r>
            <a:r>
              <a:rPr lang="en-US" altLang="ko-KR" sz="1200" dirty="0" smtClean="0"/>
              <a:t>1</a:t>
            </a:r>
            <a:r>
              <a:rPr lang="ko-KR" altLang="en-US" sz="1200" dirty="0" smtClean="0"/>
              <a:t>장 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i</a:t>
            </a:r>
            <a:r>
              <a:rPr lang="en-US" altLang="ko-KR" sz="1200" dirty="0" smtClean="0"/>
              <a:t>&gt;=1)</a:t>
            </a:r>
            <a:endParaRPr lang="en-US" sz="1200" dirty="0"/>
          </a:p>
        </p:txBody>
      </p:sp>
      <p:sp>
        <p:nvSpPr>
          <p:cNvPr id="6" name="Diamond 5"/>
          <p:cNvSpPr/>
          <p:nvPr/>
        </p:nvSpPr>
        <p:spPr>
          <a:xfrm>
            <a:off x="2760823" y="3168241"/>
            <a:ext cx="2197041" cy="654291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k</a:t>
            </a:r>
            <a:r>
              <a:rPr lang="en-US" sz="1200" dirty="0" smtClean="0"/>
              <a:t> == 0</a:t>
            </a:r>
            <a:endParaRPr lang="en-US" sz="1200" dirty="0"/>
          </a:p>
        </p:txBody>
      </p:sp>
      <p:sp>
        <p:nvSpPr>
          <p:cNvPr id="7" name="Rectangle 6"/>
          <p:cNvSpPr/>
          <p:nvPr/>
        </p:nvSpPr>
        <p:spPr>
          <a:xfrm>
            <a:off x="457200" y="2677598"/>
            <a:ext cx="2197041" cy="3339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/>
              <a:t>i</a:t>
            </a:r>
            <a:r>
              <a:rPr lang="en-US" altLang="ko-KR" sz="1200" dirty="0" smtClean="0"/>
              <a:t>  </a:t>
            </a:r>
            <a:r>
              <a:rPr lang="en-US" altLang="ko-KR" sz="1200" dirty="0" smtClean="0"/>
              <a:t>&lt;- </a:t>
            </a:r>
            <a:r>
              <a:rPr lang="en-US" altLang="ko-KR" sz="1200" dirty="0" smtClean="0"/>
              <a:t>k</a:t>
            </a:r>
            <a:endParaRPr lang="en-US" sz="1200" dirty="0"/>
          </a:p>
        </p:txBody>
      </p:sp>
      <p:cxnSp>
        <p:nvCxnSpPr>
          <p:cNvPr id="8" name="Elbow Connector 7"/>
          <p:cNvCxnSpPr>
            <a:stCxn id="6" idx="1"/>
            <a:endCxn id="7" idx="2"/>
          </p:cNvCxnSpPr>
          <p:nvPr/>
        </p:nvCxnSpPr>
        <p:spPr>
          <a:xfrm rot="10800000">
            <a:off x="1555721" y="3011571"/>
            <a:ext cx="1205102" cy="483816"/>
          </a:xfrm>
          <a:prstGeom prst="bentConnector2">
            <a:avLst/>
          </a:prstGeom>
          <a:ln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7" idx="0"/>
            <a:endCxn id="5" idx="1"/>
          </p:cNvCxnSpPr>
          <p:nvPr/>
        </p:nvCxnSpPr>
        <p:spPr>
          <a:xfrm rot="5400000" flipH="1" flipV="1">
            <a:off x="1937307" y="1854082"/>
            <a:ext cx="441930" cy="1205103"/>
          </a:xfrm>
          <a:prstGeom prst="bentConnector2">
            <a:avLst/>
          </a:prstGeom>
          <a:ln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242733" y="3356887"/>
            <a:ext cx="406018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NO</a:t>
            </a:r>
            <a:endParaRPr 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1914248" y="2816225"/>
            <a:ext cx="328485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17" name="Rectangle 16"/>
          <p:cNvSpPr>
            <a:spLocks noChangeAspect="1"/>
          </p:cNvSpPr>
          <p:nvPr/>
        </p:nvSpPr>
        <p:spPr>
          <a:xfrm>
            <a:off x="2935993" y="4854877"/>
            <a:ext cx="932553" cy="6488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atin typeface="나눔바른고딕OTF Light"/>
                <a:ea typeface="나눔바른고딕OTF Light"/>
                <a:cs typeface="나눔바른고딕OTF Light"/>
              </a:rPr>
              <a:t>사진 </a:t>
            </a:r>
            <a:r>
              <a:rPr lang="en-US" altLang="ko-KR" sz="1200" dirty="0" smtClean="0">
                <a:latin typeface="나눔바른고딕OTF Light"/>
                <a:ea typeface="나눔바른고딕OTF Light"/>
                <a:cs typeface="나눔바른고딕OTF Light"/>
              </a:rPr>
              <a:t>+</a:t>
            </a:r>
            <a:r>
              <a:rPr lang="ko-KR" altLang="en-US" sz="1200" dirty="0" smtClean="0">
                <a:latin typeface="나눔바른고딕OTF Light"/>
                <a:ea typeface="나눔바른고딕OTF Light"/>
                <a:cs typeface="나눔바른고딕OTF Light"/>
              </a:rPr>
              <a:t> 사진</a:t>
            </a:r>
            <a:endParaRPr lang="en-US" sz="1200" dirty="0">
              <a:latin typeface="나눔바른고딕OTF Light"/>
              <a:ea typeface="나눔바른고딕OTF Light"/>
              <a:cs typeface="나눔바른고딕OTF Light"/>
            </a:endParaRPr>
          </a:p>
        </p:txBody>
      </p:sp>
      <p:sp>
        <p:nvSpPr>
          <p:cNvPr id="18" name="Rectangle 17"/>
          <p:cNvSpPr>
            <a:spLocks noChangeAspect="1"/>
          </p:cNvSpPr>
          <p:nvPr/>
        </p:nvSpPr>
        <p:spPr>
          <a:xfrm>
            <a:off x="3949700" y="4854877"/>
            <a:ext cx="932553" cy="6488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atin typeface="나눔바른고딕OTF Light"/>
                <a:ea typeface="나눔바른고딕OTF Light"/>
                <a:cs typeface="나눔바른고딕OTF Light"/>
              </a:rPr>
              <a:t>사진 </a:t>
            </a:r>
            <a:r>
              <a:rPr lang="en-US" altLang="ko-KR" sz="1200" dirty="0" smtClean="0">
                <a:latin typeface="나눔바른고딕OTF Light"/>
                <a:ea typeface="나눔바른고딕OTF Light"/>
                <a:cs typeface="나눔바른고딕OTF Light"/>
              </a:rPr>
              <a:t>+</a:t>
            </a:r>
            <a:r>
              <a:rPr lang="ko-KR" altLang="en-US" sz="1200" dirty="0" smtClean="0">
                <a:latin typeface="나눔바른고딕OTF Light"/>
                <a:ea typeface="나눔바른고딕OTF Light"/>
                <a:cs typeface="나눔바른고딕OTF Light"/>
              </a:rPr>
              <a:t> 사진</a:t>
            </a:r>
            <a:endParaRPr lang="en-US" sz="1200" dirty="0">
              <a:latin typeface="나눔바른고딕OTF Light"/>
              <a:ea typeface="나눔바른고딕OTF Light"/>
              <a:cs typeface="나눔바른고딕OTF Light"/>
            </a:endParaRPr>
          </a:p>
        </p:txBody>
      </p:sp>
      <p:sp>
        <p:nvSpPr>
          <p:cNvPr id="19" name="Rectangle 18"/>
          <p:cNvSpPr>
            <a:spLocks noChangeAspect="1"/>
          </p:cNvSpPr>
          <p:nvPr/>
        </p:nvSpPr>
        <p:spPr>
          <a:xfrm>
            <a:off x="5346700" y="4854877"/>
            <a:ext cx="932553" cy="6488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atin typeface="나눔바른고딕OTF Light"/>
                <a:ea typeface="나눔바른고딕OTF Light"/>
                <a:cs typeface="나눔바른고딕OTF Light"/>
              </a:rPr>
              <a:t>사진 </a:t>
            </a:r>
            <a:r>
              <a:rPr lang="en-US" altLang="ko-KR" sz="1200" dirty="0" smtClean="0">
                <a:latin typeface="나눔바른고딕OTF Light"/>
                <a:ea typeface="나눔바른고딕OTF Light"/>
                <a:cs typeface="나눔바른고딕OTF Light"/>
              </a:rPr>
              <a:t>+</a:t>
            </a:r>
            <a:r>
              <a:rPr lang="ko-KR" altLang="en-US" sz="1200" dirty="0" smtClean="0">
                <a:latin typeface="나눔바른고딕OTF Light"/>
                <a:ea typeface="나눔바른고딕OTF Light"/>
                <a:cs typeface="나눔바른고딕OTF Light"/>
              </a:rPr>
              <a:t> 사진</a:t>
            </a:r>
            <a:endParaRPr lang="en-US" sz="1200" dirty="0">
              <a:latin typeface="나눔바른고딕OTF Light"/>
              <a:ea typeface="나눔바른고딕OTF Light"/>
              <a:cs typeface="나눔바른고딕OTF Light"/>
            </a:endParaRPr>
          </a:p>
        </p:txBody>
      </p:sp>
      <p:sp>
        <p:nvSpPr>
          <p:cNvPr id="20" name="Rectangle 19"/>
          <p:cNvSpPr>
            <a:spLocks noChangeAspect="1"/>
          </p:cNvSpPr>
          <p:nvPr/>
        </p:nvSpPr>
        <p:spPr>
          <a:xfrm>
            <a:off x="2935993" y="5656158"/>
            <a:ext cx="932553" cy="6488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atin typeface="나눔바른고딕OTF Light"/>
                <a:ea typeface="나눔바른고딕OTF Light"/>
                <a:cs typeface="나눔바른고딕OTF Light"/>
              </a:rPr>
              <a:t>사진 </a:t>
            </a:r>
            <a:r>
              <a:rPr lang="en-US" altLang="ko-KR" sz="1200" dirty="0" smtClean="0">
                <a:latin typeface="나눔바른고딕OTF Light"/>
                <a:ea typeface="나눔바른고딕OTF Light"/>
                <a:cs typeface="나눔바른고딕OTF Light"/>
              </a:rPr>
              <a:t>+</a:t>
            </a:r>
            <a:r>
              <a:rPr lang="ko-KR" altLang="en-US" sz="1200" dirty="0" smtClean="0">
                <a:latin typeface="나눔바른고딕OTF Light"/>
                <a:ea typeface="나눔바른고딕OTF Light"/>
                <a:cs typeface="나눔바른고딕OTF Light"/>
              </a:rPr>
              <a:t> 사진</a:t>
            </a:r>
            <a:endParaRPr lang="en-US" sz="1200" dirty="0">
              <a:latin typeface="나눔바른고딕OTF Light"/>
              <a:ea typeface="나눔바른고딕OTF Light"/>
              <a:cs typeface="나눔바른고딕OTF Light"/>
            </a:endParaRPr>
          </a:p>
        </p:txBody>
      </p:sp>
      <p:sp>
        <p:nvSpPr>
          <p:cNvPr id="21" name="Rectangle 20"/>
          <p:cNvSpPr>
            <a:spLocks noChangeAspect="1"/>
          </p:cNvSpPr>
          <p:nvPr/>
        </p:nvSpPr>
        <p:spPr>
          <a:xfrm>
            <a:off x="3949700" y="5656158"/>
            <a:ext cx="932553" cy="6488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atin typeface="나눔바른고딕OTF Light"/>
                <a:ea typeface="나눔바른고딕OTF Light"/>
                <a:cs typeface="나눔바른고딕OTF Light"/>
              </a:rPr>
              <a:t>사진 </a:t>
            </a:r>
            <a:r>
              <a:rPr lang="en-US" altLang="ko-KR" sz="1200" dirty="0" smtClean="0">
                <a:latin typeface="나눔바른고딕OTF Light"/>
                <a:ea typeface="나눔바른고딕OTF Light"/>
                <a:cs typeface="나눔바른고딕OTF Light"/>
              </a:rPr>
              <a:t>+</a:t>
            </a:r>
            <a:r>
              <a:rPr lang="ko-KR" altLang="en-US" sz="1200" dirty="0" smtClean="0">
                <a:latin typeface="나눔바른고딕OTF Light"/>
                <a:ea typeface="나눔바른고딕OTF Light"/>
                <a:cs typeface="나눔바른고딕OTF Light"/>
              </a:rPr>
              <a:t> 사진</a:t>
            </a:r>
            <a:endParaRPr lang="en-US" sz="1200" dirty="0">
              <a:latin typeface="나눔바른고딕OTF Light"/>
              <a:ea typeface="나눔바른고딕OTF Light"/>
              <a:cs typeface="나눔바른고딕OTF Light"/>
            </a:endParaRPr>
          </a:p>
        </p:txBody>
      </p:sp>
      <p:sp>
        <p:nvSpPr>
          <p:cNvPr id="22" name="Rectangle 21"/>
          <p:cNvSpPr>
            <a:spLocks noChangeAspect="1"/>
          </p:cNvSpPr>
          <p:nvPr/>
        </p:nvSpPr>
        <p:spPr>
          <a:xfrm>
            <a:off x="5346700" y="5656158"/>
            <a:ext cx="932553" cy="6488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atin typeface="나눔바른고딕OTF Light"/>
                <a:ea typeface="나눔바른고딕OTF Light"/>
                <a:cs typeface="나눔바른고딕OTF Light"/>
              </a:rPr>
              <a:t>사진 </a:t>
            </a:r>
            <a:r>
              <a:rPr lang="en-US" altLang="ko-KR" sz="1200" dirty="0" smtClean="0">
                <a:latin typeface="나눔바른고딕OTF Light"/>
                <a:ea typeface="나눔바른고딕OTF Light"/>
                <a:cs typeface="나눔바른고딕OTF Light"/>
              </a:rPr>
              <a:t>+</a:t>
            </a:r>
            <a:r>
              <a:rPr lang="ko-KR" altLang="en-US" sz="1200" dirty="0" smtClean="0">
                <a:latin typeface="나눔바른고딕OTF Light"/>
                <a:ea typeface="나눔바른고딕OTF Light"/>
                <a:cs typeface="나눔바른고딕OTF Light"/>
              </a:rPr>
              <a:t> 사진</a:t>
            </a:r>
            <a:endParaRPr lang="en-US" sz="1200" dirty="0">
              <a:latin typeface="나눔바른고딕OTF Light"/>
              <a:ea typeface="나눔바른고딕OTF Light"/>
              <a:cs typeface="나눔바른고딕OTF Light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893102" y="4887143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…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4882253" y="5663768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…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6404017" y="4939719"/>
            <a:ext cx="7054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latin typeface="나눔바른고딕OTF Light"/>
                <a:ea typeface="나눔바른고딕OTF Light"/>
                <a:cs typeface="나눔바른고딕OTF Light"/>
              </a:rPr>
              <a:t>k </a:t>
            </a:r>
            <a:r>
              <a:rPr lang="ko-KR" altLang="en-US" sz="1600" dirty="0" smtClean="0">
                <a:latin typeface="나눔바른고딕OTF Light"/>
                <a:ea typeface="나눔바른고딕OTF Light"/>
                <a:cs typeface="나눔바른고딕OTF Light"/>
              </a:rPr>
              <a:t>세트</a:t>
            </a:r>
            <a:endParaRPr lang="en-US" sz="1600" dirty="0"/>
          </a:p>
        </p:txBody>
      </p:sp>
      <p:sp>
        <p:nvSpPr>
          <p:cNvPr id="26" name="Rectangle 25"/>
          <p:cNvSpPr/>
          <p:nvPr/>
        </p:nvSpPr>
        <p:spPr>
          <a:xfrm>
            <a:off x="6556417" y="5663768"/>
            <a:ext cx="53091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latin typeface="나눔바른고딕OTF Light"/>
                <a:ea typeface="나눔바른고딕OTF Light"/>
                <a:cs typeface="나눔바른고딕OTF Light"/>
              </a:rPr>
              <a:t>k</a:t>
            </a:r>
            <a:r>
              <a:rPr lang="ko-KR" altLang="en-US" sz="1600" dirty="0" smtClean="0">
                <a:latin typeface="나눔바른고딕OTF Light"/>
                <a:ea typeface="나눔바른고딕OTF Light"/>
                <a:cs typeface="나눔바른고딕OTF Light"/>
              </a:rPr>
              <a:t> 장</a:t>
            </a:r>
            <a:endParaRPr lang="en-US" sz="1600" dirty="0">
              <a:latin typeface="나눔바른고딕OTF Light"/>
              <a:ea typeface="나눔바른고딕OTF Light"/>
              <a:cs typeface="나눔바른고딕OTF Light"/>
            </a:endParaRPr>
          </a:p>
        </p:txBody>
      </p:sp>
    </p:spTree>
    <p:extLst>
      <p:ext uri="{BB962C8B-B14F-4D97-AF65-F5344CB8AC3E}">
        <p14:creationId xmlns:p14="http://schemas.microsoft.com/office/powerpoint/2010/main" val="25119947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G.</a:t>
            </a:r>
            <a:r>
              <a:rPr lang="ko-KR" altLang="en-US" dirty="0" smtClean="0"/>
              <a:t> 세트의 개수 파악하기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1600" dirty="0" smtClean="0"/>
              <a:t>E</a:t>
            </a:r>
            <a:r>
              <a:rPr lang="ko-KR" altLang="en-US" sz="1600" dirty="0" smtClean="0"/>
              <a:t> 과정을 거치면 </a:t>
            </a:r>
            <a:r>
              <a:rPr lang="en-US" altLang="ko-KR" sz="1600" dirty="0" smtClean="0"/>
              <a:t>K</a:t>
            </a:r>
            <a:r>
              <a:rPr lang="ko-KR" altLang="en-US" sz="1600" dirty="0" smtClean="0"/>
              <a:t> 세트가 나온다</a:t>
            </a:r>
            <a:r>
              <a:rPr lang="en-US" altLang="ko-KR" sz="1600" dirty="0" smtClean="0"/>
              <a:t>.</a:t>
            </a:r>
            <a:endParaRPr lang="en-US" altLang="ko-KR" sz="1600" dirty="0"/>
          </a:p>
          <a:p>
            <a:r>
              <a:rPr lang="en-US" sz="1600" dirty="0" smtClean="0"/>
              <a:t>K</a:t>
            </a:r>
            <a:r>
              <a:rPr lang="ko-KR" altLang="en-US" sz="1600" dirty="0" smtClean="0"/>
              <a:t> 가 </a:t>
            </a:r>
            <a:r>
              <a:rPr lang="en-US" altLang="ko-KR" sz="1600" dirty="0" smtClean="0"/>
              <a:t>1</a:t>
            </a:r>
            <a:r>
              <a:rPr lang="ko-KR" altLang="en-US" sz="1600" dirty="0" smtClean="0"/>
              <a:t>이라는 것은 한장이 남았다는 의미와 같으므로 </a:t>
            </a:r>
            <a:r>
              <a:rPr lang="en-US" altLang="ko-KR" sz="1600" dirty="0" smtClean="0"/>
              <a:t>B</a:t>
            </a:r>
            <a:r>
              <a:rPr lang="ko-KR" altLang="en-US" sz="1600" dirty="0" smtClean="0"/>
              <a:t>과정과 같이 더이상 적용할 알고리즘이 없기 때문에 과정을 종료한다</a:t>
            </a:r>
            <a:r>
              <a:rPr lang="en-US" altLang="ko-KR" sz="1600" dirty="0" smtClean="0"/>
              <a:t>.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A3BA0-57AC-4F49-8D62-EE15EA4D70D0}" type="slidenum">
              <a:rPr lang="en-US" smtClean="0"/>
              <a:t>15</a:t>
            </a:fld>
            <a:endParaRPr lang="en-US"/>
          </a:p>
        </p:txBody>
      </p:sp>
      <p:sp>
        <p:nvSpPr>
          <p:cNvPr id="8" name="Diamond 7"/>
          <p:cNvSpPr/>
          <p:nvPr/>
        </p:nvSpPr>
        <p:spPr>
          <a:xfrm>
            <a:off x="1622824" y="1600200"/>
            <a:ext cx="2197041" cy="654291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k</a:t>
            </a:r>
            <a:r>
              <a:rPr lang="en-US" sz="1200" dirty="0" smtClean="0"/>
              <a:t> == 0</a:t>
            </a:r>
            <a:endParaRPr 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3234037" y="1927346"/>
            <a:ext cx="330289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G</a:t>
            </a:r>
          </a:p>
        </p:txBody>
      </p:sp>
      <p:cxnSp>
        <p:nvCxnSpPr>
          <p:cNvPr id="12" name="Straight Arrow Connector 11"/>
          <p:cNvCxnSpPr>
            <a:stCxn id="8" idx="2"/>
          </p:cNvCxnSpPr>
          <p:nvPr/>
        </p:nvCxnSpPr>
        <p:spPr>
          <a:xfrm>
            <a:off x="2721345" y="2254491"/>
            <a:ext cx="0" cy="934497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518336" y="2552985"/>
            <a:ext cx="406018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YES</a:t>
            </a:r>
            <a:endParaRPr lang="en-US" sz="1200" dirty="0"/>
          </a:p>
        </p:txBody>
      </p:sp>
      <p:sp>
        <p:nvSpPr>
          <p:cNvPr id="13" name="Rounded Rectangle 12"/>
          <p:cNvSpPr/>
          <p:nvPr/>
        </p:nvSpPr>
        <p:spPr>
          <a:xfrm>
            <a:off x="1622824" y="3204933"/>
            <a:ext cx="2197041" cy="333973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bg1"/>
                </a:solidFill>
                <a:latin typeface="나눔바른고딕OTF Light"/>
                <a:ea typeface="나눔바른고딕OTF Light"/>
                <a:cs typeface="나눔바른고딕OTF Light"/>
              </a:rPr>
              <a:t>완성</a:t>
            </a:r>
            <a:endParaRPr lang="en-US" sz="900" dirty="0">
              <a:solidFill>
                <a:schemeClr val="bg1"/>
              </a:solidFill>
              <a:latin typeface="나눔바른고딕OTF Light"/>
              <a:ea typeface="나눔바른고딕OTF Light"/>
              <a:cs typeface="나눔바른고딕OTF Light"/>
            </a:endParaRPr>
          </a:p>
        </p:txBody>
      </p:sp>
    </p:spTree>
    <p:extLst>
      <p:ext uri="{BB962C8B-B14F-4D97-AF65-F5344CB8AC3E}">
        <p14:creationId xmlns:p14="http://schemas.microsoft.com/office/powerpoint/2010/main" val="1336464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 smtClean="0"/>
              <a:t>간략 소개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smtClean="0">
                <a:latin typeface="나눔바른고딕OTF Light"/>
                <a:ea typeface="나눔바른고딕OTF Light"/>
                <a:cs typeface="나눔바른고딕OTF Light"/>
              </a:rPr>
              <a:t>사용자가 올린 여러장의 사진을 이용해서 모자이크를 만들어준다</a:t>
            </a:r>
            <a:r>
              <a:rPr lang="en-US" altLang="ko-KR" sz="2000" dirty="0" smtClean="0">
                <a:latin typeface="나눔바른고딕OTF Light"/>
                <a:ea typeface="나눔바른고딕OTF Light"/>
                <a:cs typeface="나눔바른고딕OTF Light"/>
              </a:rPr>
              <a:t>.</a:t>
            </a:r>
          </a:p>
          <a:p>
            <a:r>
              <a:rPr lang="ko-KR" altLang="en-US" sz="2000" dirty="0" smtClean="0">
                <a:latin typeface="나눔바른고딕OTF Light"/>
                <a:ea typeface="나눔바른고딕OTF Light"/>
                <a:cs typeface="나눔바른고딕OTF Light"/>
              </a:rPr>
              <a:t>모자이크 모양을 기반으로 하여 사진이 다양하게 배치된다</a:t>
            </a:r>
            <a:r>
              <a:rPr lang="en-US" altLang="ko-KR" sz="2000" dirty="0" smtClean="0">
                <a:latin typeface="나눔바른고딕OTF Light"/>
                <a:ea typeface="나눔바른고딕OTF Light"/>
                <a:cs typeface="나눔바른고딕OTF Light"/>
              </a:rPr>
              <a:t>.</a:t>
            </a:r>
            <a:endParaRPr lang="en-US" altLang="ko-KR" sz="2000" dirty="0">
              <a:latin typeface="나눔바른고딕OTF Light"/>
              <a:ea typeface="나눔바른고딕OTF Light"/>
              <a:cs typeface="나눔바른고딕OTF Light"/>
            </a:endParaRPr>
          </a:p>
          <a:p>
            <a:r>
              <a:rPr lang="ko-KR" altLang="en-US" sz="2000" dirty="0" smtClean="0">
                <a:latin typeface="나눔바른고딕OTF Light"/>
                <a:ea typeface="나눔바른고딕OTF Light"/>
                <a:cs typeface="나눔바른고딕OTF Light"/>
              </a:rPr>
              <a:t>모자이크로 새로운 사진을 만드는 것이 아니다</a:t>
            </a:r>
            <a:r>
              <a:rPr lang="en-US" altLang="ko-KR" sz="2000" dirty="0" smtClean="0">
                <a:latin typeface="나눔바른고딕OTF Light"/>
                <a:ea typeface="나눔바른고딕OTF Light"/>
                <a:cs typeface="나눔바른고딕OTF Light"/>
              </a:rPr>
              <a:t>.</a:t>
            </a:r>
            <a:endParaRPr lang="en-US" sz="2000" dirty="0">
              <a:latin typeface="나눔바른고딕OTF Light"/>
              <a:ea typeface="나눔바른고딕OTF Light"/>
              <a:cs typeface="나눔바른고딕OTF Ligh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A3BA0-57AC-4F49-8D62-EE15EA4D70D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79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 smtClean="0"/>
              <a:t>알고리즘 컨셉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smtClean="0">
                <a:latin typeface="나눔바른고딕OTF Light"/>
                <a:ea typeface="나눔바른고딕OTF Light"/>
                <a:cs typeface="나눔바른고딕OTF Light"/>
              </a:rPr>
              <a:t>합치기를 반복하기</a:t>
            </a:r>
            <a:endParaRPr lang="en-US" altLang="ko-KR" sz="2000" dirty="0" smtClean="0">
              <a:latin typeface="나눔바른고딕OTF Light"/>
              <a:ea typeface="나눔바른고딕OTF Light"/>
              <a:cs typeface="나눔바른고딕OTF Light"/>
            </a:endParaRPr>
          </a:p>
          <a:p>
            <a:r>
              <a:rPr lang="ko-KR" altLang="en-US" sz="2000" dirty="0" smtClean="0">
                <a:latin typeface="나눔바른고딕OTF Light"/>
                <a:ea typeface="나눔바른고딕OTF Light"/>
                <a:cs typeface="나눔바른고딕OTF Light"/>
              </a:rPr>
              <a:t>사용자가 올린 사진을 두장씩 합쳐 나가면서 최종적으로 </a:t>
            </a:r>
            <a:r>
              <a:rPr lang="en-US" altLang="ko-KR" sz="2000" dirty="0" smtClean="0">
                <a:latin typeface="나눔바른고딕OTF Light"/>
                <a:ea typeface="나눔바른고딕OTF Light"/>
                <a:cs typeface="나눔바른고딕OTF Light"/>
              </a:rPr>
              <a:t>1</a:t>
            </a:r>
            <a:r>
              <a:rPr lang="ko-KR" altLang="en-US" sz="2000" dirty="0" smtClean="0">
                <a:latin typeface="나눔바른고딕OTF Light"/>
                <a:ea typeface="나눔바른고딕OTF Light"/>
                <a:cs typeface="나눔바른고딕OTF Light"/>
              </a:rPr>
              <a:t>장의 사진을 만들어낸다</a:t>
            </a:r>
            <a:r>
              <a:rPr lang="en-US" altLang="ko-KR" sz="2000" dirty="0" smtClean="0">
                <a:latin typeface="나눔바른고딕OTF Light"/>
                <a:ea typeface="나눔바른고딕OTF Light"/>
                <a:cs typeface="나눔바른고딕OTF Light"/>
              </a:rPr>
              <a:t>.</a:t>
            </a:r>
            <a:r>
              <a:rPr lang="ko-KR" altLang="en-US" sz="2000" dirty="0" smtClean="0">
                <a:latin typeface="나눔바른고딕OTF Light"/>
                <a:ea typeface="나눔바른고딕OTF Light"/>
                <a:cs typeface="나눔바른고딕OTF Light"/>
              </a:rPr>
              <a:t> </a:t>
            </a:r>
            <a:endParaRPr lang="en-US" sz="2000" dirty="0">
              <a:latin typeface="나눔바른고딕OTF Light"/>
              <a:ea typeface="나눔바른고딕OTF Light"/>
              <a:cs typeface="나눔바른고딕OTF Ligh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A3BA0-57AC-4F49-8D62-EE15EA4D70D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515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iamond 7"/>
          <p:cNvSpPr/>
          <p:nvPr/>
        </p:nvSpPr>
        <p:spPr>
          <a:xfrm>
            <a:off x="4292718" y="1101362"/>
            <a:ext cx="2197041" cy="544903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 smtClean="0">
                <a:latin typeface="나눔바른고딕OTF Light"/>
                <a:ea typeface="나눔바른고딕OTF Light"/>
                <a:cs typeface="나눔바른고딕OTF Light"/>
              </a:rPr>
              <a:t>i</a:t>
            </a:r>
            <a:r>
              <a:rPr lang="en-US" altLang="ko-KR" sz="900" dirty="0" smtClean="0">
                <a:latin typeface="나눔바른고딕OTF Light"/>
                <a:ea typeface="나눔바른고딕OTF Light"/>
                <a:cs typeface="나눔바른고딕OTF Light"/>
              </a:rPr>
              <a:t>=</a:t>
            </a:r>
            <a:r>
              <a:rPr lang="en-US" sz="900" dirty="0" smtClean="0">
                <a:latin typeface="나눔바른고딕OTF Light"/>
                <a:ea typeface="나눔바른고딕OTF Light"/>
                <a:cs typeface="나눔바른고딕OTF Light"/>
              </a:rPr>
              <a:t>=1</a:t>
            </a:r>
            <a:endParaRPr lang="en-US" sz="900" dirty="0">
              <a:latin typeface="나눔바른고딕OTF Light"/>
              <a:ea typeface="나눔바른고딕OTF Light"/>
              <a:cs typeface="나눔바른고딕OTF Ligh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292718" y="2308275"/>
            <a:ext cx="2197041" cy="3339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latin typeface="나눔바른고딕OTF Light"/>
                <a:ea typeface="나눔바른고딕OTF Light"/>
                <a:cs typeface="나눔바른고딕OTF Light"/>
              </a:rPr>
              <a:t>정렬</a:t>
            </a:r>
            <a:endParaRPr lang="en-US" sz="900" dirty="0">
              <a:latin typeface="나눔바른고딕OTF Light"/>
              <a:ea typeface="나눔바른고딕OTF Light"/>
              <a:cs typeface="나눔바른고딕OTF Ligh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292718" y="2842415"/>
            <a:ext cx="2197041" cy="3339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latin typeface="나눔바른고딕OTF Light"/>
                <a:ea typeface="나눔바른고딕OTF Light"/>
                <a:cs typeface="나눔바른고딕OTF Light"/>
              </a:rPr>
              <a:t>2장씩 합치기</a:t>
            </a:r>
            <a:endParaRPr lang="en-US" sz="900" dirty="0">
              <a:latin typeface="나눔바른고딕OTF Light"/>
              <a:ea typeface="나눔바른고딕OTF Light"/>
              <a:cs typeface="나눔바른고딕OTF Light"/>
            </a:endParaRPr>
          </a:p>
        </p:txBody>
      </p:sp>
      <p:sp>
        <p:nvSpPr>
          <p:cNvPr id="11" name="Diamond 10"/>
          <p:cNvSpPr/>
          <p:nvPr/>
        </p:nvSpPr>
        <p:spPr>
          <a:xfrm>
            <a:off x="4305418" y="3966487"/>
            <a:ext cx="2197041" cy="544903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latin typeface="나눔바른고딕OTF Light"/>
                <a:ea typeface="나눔바른고딕OTF Light"/>
                <a:cs typeface="나눔바른고딕OTF Light"/>
              </a:rPr>
              <a:t>n == 0</a:t>
            </a:r>
            <a:endParaRPr lang="en-US" sz="900" dirty="0">
              <a:latin typeface="나눔바른고딕OTF Light"/>
              <a:ea typeface="나눔바른고딕OTF Light"/>
              <a:cs typeface="나눔바른고딕OTF Light"/>
            </a:endParaRPr>
          </a:p>
        </p:txBody>
      </p:sp>
      <p:sp>
        <p:nvSpPr>
          <p:cNvPr id="12" name="Diamond 11"/>
          <p:cNvSpPr/>
          <p:nvPr/>
        </p:nvSpPr>
        <p:spPr>
          <a:xfrm>
            <a:off x="4292717" y="5007280"/>
            <a:ext cx="2197041" cy="654291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latin typeface="나눔바른고딕OTF Light"/>
                <a:ea typeface="나눔바른고딕OTF Light"/>
                <a:cs typeface="나눔바른고딕OTF Light"/>
              </a:rPr>
              <a:t>k</a:t>
            </a:r>
            <a:r>
              <a:rPr lang="en-US" sz="900" dirty="0" smtClean="0">
                <a:latin typeface="나눔바른고딕OTF Light"/>
                <a:ea typeface="나눔바른고딕OTF Light"/>
                <a:cs typeface="나눔바른고딕OTF Light"/>
              </a:rPr>
              <a:t> == 0</a:t>
            </a:r>
            <a:endParaRPr lang="en-US" sz="900" dirty="0">
              <a:latin typeface="나눔바른고딕OTF Light"/>
              <a:ea typeface="나눔바른고딕OTF Light"/>
              <a:cs typeface="나눔바른고딕OTF Light"/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A3BA0-57AC-4F49-8D62-EE15EA4D70D0}" type="slidenum">
              <a:rPr lang="en-US" smtClean="0"/>
              <a:t>4</a:t>
            </a:fld>
            <a:endParaRPr lang="en-US"/>
          </a:p>
        </p:txBody>
      </p:sp>
      <p:cxnSp>
        <p:nvCxnSpPr>
          <p:cNvPr id="19" name="Straight Arrow Connector 18"/>
          <p:cNvCxnSpPr>
            <a:stCxn id="48" idx="2"/>
            <a:endCxn id="8" idx="0"/>
          </p:cNvCxnSpPr>
          <p:nvPr/>
        </p:nvCxnSpPr>
        <p:spPr>
          <a:xfrm>
            <a:off x="5391238" y="608611"/>
            <a:ext cx="1" cy="492751"/>
          </a:xfrm>
          <a:prstGeom prst="straightConnector1">
            <a:avLst/>
          </a:prstGeom>
          <a:ln w="952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8" idx="2"/>
            <a:endCxn id="9" idx="0"/>
          </p:cNvCxnSpPr>
          <p:nvPr/>
        </p:nvCxnSpPr>
        <p:spPr>
          <a:xfrm>
            <a:off x="5391239" y="1646265"/>
            <a:ext cx="0" cy="662010"/>
          </a:xfrm>
          <a:prstGeom prst="straightConnector1">
            <a:avLst/>
          </a:prstGeom>
          <a:ln w="952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9" idx="2"/>
            <a:endCxn id="10" idx="0"/>
          </p:cNvCxnSpPr>
          <p:nvPr/>
        </p:nvCxnSpPr>
        <p:spPr>
          <a:xfrm>
            <a:off x="5391239" y="2642248"/>
            <a:ext cx="0" cy="200167"/>
          </a:xfrm>
          <a:prstGeom prst="straightConnector1">
            <a:avLst/>
          </a:prstGeom>
          <a:ln w="952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0" idx="2"/>
            <a:endCxn id="59" idx="0"/>
          </p:cNvCxnSpPr>
          <p:nvPr/>
        </p:nvCxnSpPr>
        <p:spPr>
          <a:xfrm>
            <a:off x="5391239" y="3176388"/>
            <a:ext cx="6997" cy="258289"/>
          </a:xfrm>
          <a:prstGeom prst="straightConnector1">
            <a:avLst/>
          </a:prstGeom>
          <a:ln w="952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1" idx="2"/>
            <a:endCxn id="12" idx="0"/>
          </p:cNvCxnSpPr>
          <p:nvPr/>
        </p:nvCxnSpPr>
        <p:spPr>
          <a:xfrm flipH="1">
            <a:off x="5391238" y="4511390"/>
            <a:ext cx="12701" cy="495890"/>
          </a:xfrm>
          <a:prstGeom prst="straightConnector1">
            <a:avLst/>
          </a:prstGeom>
          <a:ln w="952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2" idx="2"/>
            <a:endCxn id="55" idx="0"/>
          </p:cNvCxnSpPr>
          <p:nvPr/>
        </p:nvCxnSpPr>
        <p:spPr>
          <a:xfrm flipH="1">
            <a:off x="5374181" y="5661571"/>
            <a:ext cx="17057" cy="527792"/>
          </a:xfrm>
          <a:prstGeom prst="straightConnector1">
            <a:avLst/>
          </a:prstGeom>
          <a:ln w="952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stCxn id="8" idx="1"/>
            <a:endCxn id="55" idx="1"/>
          </p:cNvCxnSpPr>
          <p:nvPr/>
        </p:nvCxnSpPr>
        <p:spPr>
          <a:xfrm rot="10800000" flipV="1">
            <a:off x="4275660" y="1373814"/>
            <a:ext cx="17058" cy="4982536"/>
          </a:xfrm>
          <a:prstGeom prst="bentConnector3">
            <a:avLst>
              <a:gd name="adj1" fmla="val 4418208"/>
            </a:avLst>
          </a:prstGeom>
          <a:ln w="952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7165371" y="1910650"/>
            <a:ext cx="1242030" cy="3339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 smtClean="0">
                <a:latin typeface="나눔바른고딕OTF Light"/>
                <a:ea typeface="나눔바른고딕OTF Light"/>
                <a:cs typeface="나눔바른고딕OTF Light"/>
              </a:rPr>
              <a:t>i</a:t>
            </a:r>
            <a:r>
              <a:rPr lang="en-US" altLang="ko-KR" sz="900" dirty="0" smtClean="0">
                <a:latin typeface="나눔바른고딕OTF Light"/>
                <a:ea typeface="나눔바른고딕OTF Light"/>
                <a:cs typeface="나눔바른고딕OTF Light"/>
              </a:rPr>
              <a:t>  </a:t>
            </a:r>
            <a:r>
              <a:rPr lang="en-US" altLang="ko-KR" sz="900" dirty="0" smtClean="0">
                <a:latin typeface="나눔바른고딕OTF Light"/>
                <a:ea typeface="나눔바른고딕OTF Light"/>
                <a:cs typeface="나눔바른고딕OTF Light"/>
              </a:rPr>
              <a:t>&lt;- k</a:t>
            </a:r>
            <a:endParaRPr lang="en-US" sz="900" dirty="0">
              <a:latin typeface="나눔바른고딕OTF Light"/>
              <a:ea typeface="나눔바른고딕OTF Light"/>
              <a:cs typeface="나눔바른고딕OTF Light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165372" y="2592897"/>
            <a:ext cx="1242030" cy="3339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latin typeface="나눔바른고딕OTF Light"/>
                <a:ea typeface="나눔바른고딕OTF Light"/>
                <a:cs typeface="나눔바른고딕OTF Light"/>
              </a:rPr>
              <a:t>n</a:t>
            </a:r>
            <a:r>
              <a:rPr lang="ko-KR" altLang="en-US" sz="900" dirty="0" smtClean="0">
                <a:latin typeface="나눔바른고딕OTF Light"/>
                <a:ea typeface="나눔바른고딕OTF Light"/>
                <a:cs typeface="나눔바른고딕OTF Light"/>
              </a:rPr>
              <a:t> 해결하기</a:t>
            </a:r>
            <a:endParaRPr lang="en-US" sz="900" dirty="0">
              <a:latin typeface="나눔바른고딕OTF Light"/>
              <a:ea typeface="나눔바른고딕OTF Light"/>
              <a:cs typeface="나눔바른고딕OTF Light"/>
            </a:endParaRPr>
          </a:p>
        </p:txBody>
      </p:sp>
      <p:cxnSp>
        <p:nvCxnSpPr>
          <p:cNvPr id="107" name="Elbow Connector 106"/>
          <p:cNvCxnSpPr>
            <a:stCxn id="12" idx="1"/>
            <a:endCxn id="47" idx="2"/>
          </p:cNvCxnSpPr>
          <p:nvPr/>
        </p:nvCxnSpPr>
        <p:spPr>
          <a:xfrm rot="10800000">
            <a:off x="2704113" y="3788882"/>
            <a:ext cx="1588605" cy="1545545"/>
          </a:xfrm>
          <a:prstGeom prst="bentConnector2">
            <a:avLst/>
          </a:prstGeom>
          <a:ln w="952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9" name="Elbow Connector 108"/>
          <p:cNvCxnSpPr>
            <a:stCxn id="47" idx="0"/>
            <a:endCxn id="48" idx="1"/>
          </p:cNvCxnSpPr>
          <p:nvPr/>
        </p:nvCxnSpPr>
        <p:spPr>
          <a:xfrm rot="5400000" flipH="1" flipV="1">
            <a:off x="1991773" y="1153965"/>
            <a:ext cx="3013283" cy="1588605"/>
          </a:xfrm>
          <a:prstGeom prst="bentConnector2">
            <a:avLst/>
          </a:prstGeom>
          <a:ln w="952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2" name="Elbow Connector 111"/>
          <p:cNvCxnSpPr>
            <a:stCxn id="11" idx="3"/>
            <a:endCxn id="16" idx="2"/>
          </p:cNvCxnSpPr>
          <p:nvPr/>
        </p:nvCxnSpPr>
        <p:spPr>
          <a:xfrm flipV="1">
            <a:off x="6502459" y="2926870"/>
            <a:ext cx="1283928" cy="1312069"/>
          </a:xfrm>
          <a:prstGeom prst="bentConnector2">
            <a:avLst/>
          </a:prstGeom>
          <a:ln w="952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5" name="Elbow Connector 114"/>
          <p:cNvCxnSpPr>
            <a:stCxn id="15" idx="0"/>
            <a:endCxn id="48" idx="3"/>
          </p:cNvCxnSpPr>
          <p:nvPr/>
        </p:nvCxnSpPr>
        <p:spPr>
          <a:xfrm rot="16200000" flipV="1">
            <a:off x="6403560" y="527824"/>
            <a:ext cx="1469025" cy="1296628"/>
          </a:xfrm>
          <a:prstGeom prst="bentConnector2">
            <a:avLst/>
          </a:prstGeom>
          <a:ln w="952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>
            <a:stCxn id="16" idx="0"/>
            <a:endCxn id="15" idx="2"/>
          </p:cNvCxnSpPr>
          <p:nvPr/>
        </p:nvCxnSpPr>
        <p:spPr>
          <a:xfrm flipH="1" flipV="1">
            <a:off x="7786386" y="2244623"/>
            <a:ext cx="1" cy="348274"/>
          </a:xfrm>
          <a:prstGeom prst="straightConnector1">
            <a:avLst/>
          </a:prstGeom>
          <a:ln w="952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/>
        </p:nvSpPr>
        <p:spPr>
          <a:xfrm>
            <a:off x="3774627" y="1258398"/>
            <a:ext cx="406018" cy="230832"/>
          </a:xfrm>
          <a:prstGeom prst="rect">
            <a:avLst/>
          </a:prstGeom>
          <a:ln w="9525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900" dirty="0" smtClean="0">
                <a:latin typeface="나눔바른고딕OTF Light"/>
                <a:ea typeface="나눔바른고딕OTF Light"/>
                <a:cs typeface="나눔바른고딕OTF Light"/>
              </a:rPr>
              <a:t>YES</a:t>
            </a:r>
            <a:endParaRPr lang="en-US" sz="900" dirty="0">
              <a:latin typeface="나눔바른고딕OTF Light"/>
              <a:ea typeface="나눔바른고딕OTF Light"/>
              <a:cs typeface="나눔바른고딕OTF Light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5188229" y="1810901"/>
            <a:ext cx="406018" cy="230832"/>
          </a:xfrm>
          <a:prstGeom prst="rect">
            <a:avLst/>
          </a:prstGeom>
          <a:ln w="9525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900" dirty="0" smtClean="0">
                <a:latin typeface="나눔바른고딕OTF Light"/>
                <a:ea typeface="나눔바른고딕OTF Light"/>
                <a:cs typeface="나눔바른고딕OTF Light"/>
              </a:rPr>
              <a:t>NO</a:t>
            </a:r>
            <a:endParaRPr lang="en-US" sz="900" dirty="0">
              <a:latin typeface="나눔바른고딕OTF Light"/>
              <a:ea typeface="나눔바른고딕OTF Light"/>
              <a:cs typeface="나눔바른고딕OTF Light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3774627" y="5162566"/>
            <a:ext cx="406018" cy="230832"/>
          </a:xfrm>
          <a:prstGeom prst="rect">
            <a:avLst/>
          </a:prstGeom>
          <a:ln w="9525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900" dirty="0" smtClean="0">
                <a:latin typeface="나눔바른고딕OTF Light"/>
                <a:ea typeface="나눔바른고딕OTF Light"/>
                <a:cs typeface="나눔바른고딕OTF Light"/>
              </a:rPr>
              <a:t>NO</a:t>
            </a:r>
            <a:endParaRPr lang="en-US" sz="900" dirty="0">
              <a:latin typeface="나눔바른고딕OTF Light"/>
              <a:ea typeface="나눔바른고딕OTF Light"/>
              <a:cs typeface="나눔바른고딕OTF Light"/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5188229" y="5765122"/>
            <a:ext cx="406018" cy="230832"/>
          </a:xfrm>
          <a:prstGeom prst="rect">
            <a:avLst/>
          </a:prstGeom>
          <a:ln w="9525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900" dirty="0" smtClean="0">
                <a:latin typeface="나눔바른고딕OTF Light"/>
                <a:ea typeface="나눔바른고딕OTF Light"/>
                <a:cs typeface="나눔바른고딕OTF Light"/>
              </a:rPr>
              <a:t>YES</a:t>
            </a:r>
            <a:endParaRPr lang="en-US" sz="900" dirty="0">
              <a:latin typeface="나눔바른고딕OTF Light"/>
              <a:ea typeface="나눔바른고딕OTF Light"/>
              <a:cs typeface="나눔바른고딕OTF Light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5200930" y="4601960"/>
            <a:ext cx="406018" cy="230832"/>
          </a:xfrm>
          <a:prstGeom prst="rect">
            <a:avLst/>
          </a:prstGeom>
          <a:ln w="9525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900" dirty="0" smtClean="0">
                <a:latin typeface="나눔바른고딕OTF Light"/>
                <a:ea typeface="나눔바른고딕OTF Light"/>
                <a:cs typeface="나눔바른고딕OTF Light"/>
              </a:rPr>
              <a:t>YES</a:t>
            </a:r>
            <a:endParaRPr lang="en-US" sz="900" dirty="0">
              <a:latin typeface="나눔바른고딕OTF Light"/>
              <a:ea typeface="나눔바른고딕OTF Light"/>
              <a:cs typeface="나눔바른고딕OTF Light"/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6040608" y="1357056"/>
            <a:ext cx="274434" cy="261610"/>
          </a:xfrm>
          <a:prstGeom prst="rect">
            <a:avLst/>
          </a:prstGeom>
          <a:ln w="9525" cmpd="sng"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100" dirty="0">
                <a:latin typeface="나눔바른고딕OTF Light"/>
                <a:ea typeface="나눔바른고딕OTF Light"/>
                <a:cs typeface="나눔바른고딕OTF Light"/>
              </a:rPr>
              <a:t>B</a:t>
            </a:r>
          </a:p>
        </p:txBody>
      </p:sp>
      <p:sp>
        <p:nvSpPr>
          <p:cNvPr id="147" name="TextBox 146"/>
          <p:cNvSpPr txBox="1"/>
          <p:nvPr/>
        </p:nvSpPr>
        <p:spPr>
          <a:xfrm>
            <a:off x="6040608" y="2457582"/>
            <a:ext cx="274806" cy="261610"/>
          </a:xfrm>
          <a:prstGeom prst="rect">
            <a:avLst/>
          </a:prstGeom>
          <a:ln w="9525" cmpd="sng"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100" dirty="0" smtClean="0">
                <a:latin typeface="나눔바른고딕OTF Light"/>
                <a:ea typeface="나눔바른고딕OTF Light"/>
                <a:cs typeface="나눔바른고딕OTF Light"/>
              </a:rPr>
              <a:t>C</a:t>
            </a:r>
            <a:endParaRPr lang="en-US" sz="1100" dirty="0">
              <a:latin typeface="나눔바른고딕OTF Light"/>
              <a:ea typeface="나눔바른고딕OTF Light"/>
              <a:cs typeface="나눔바른고딕OTF Light"/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6040608" y="3005833"/>
            <a:ext cx="287258" cy="261610"/>
          </a:xfrm>
          <a:prstGeom prst="rect">
            <a:avLst/>
          </a:prstGeom>
          <a:ln w="9525" cmpd="sng"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100" dirty="0" smtClean="0">
                <a:latin typeface="나눔바른고딕OTF Light"/>
                <a:ea typeface="나눔바른고딕OTF Light"/>
                <a:cs typeface="나눔바른고딕OTF Light"/>
              </a:rPr>
              <a:t>D</a:t>
            </a:r>
            <a:endParaRPr lang="en-US" sz="1100" dirty="0">
              <a:latin typeface="나눔바른고딕OTF Light"/>
              <a:ea typeface="나눔바른고딕OTF Light"/>
              <a:cs typeface="나눔바른고딕OTF Light"/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6040608" y="4238939"/>
            <a:ext cx="274434" cy="261610"/>
          </a:xfrm>
          <a:prstGeom prst="rect">
            <a:avLst/>
          </a:prstGeom>
          <a:ln w="9525" cmpd="sng"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100" dirty="0">
                <a:latin typeface="나눔바른고딕OTF Light"/>
                <a:ea typeface="나눔바른고딕OTF Light"/>
                <a:cs typeface="나눔바른고딕OTF Light"/>
              </a:rPr>
              <a:t>E</a:t>
            </a:r>
          </a:p>
        </p:txBody>
      </p:sp>
      <p:sp>
        <p:nvSpPr>
          <p:cNvPr id="150" name="TextBox 149"/>
          <p:cNvSpPr txBox="1"/>
          <p:nvPr/>
        </p:nvSpPr>
        <p:spPr>
          <a:xfrm>
            <a:off x="6040608" y="5277982"/>
            <a:ext cx="287258" cy="261610"/>
          </a:xfrm>
          <a:prstGeom prst="rect">
            <a:avLst/>
          </a:prstGeom>
          <a:ln w="9525" cmpd="sng"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100" dirty="0">
                <a:latin typeface="나눔바른고딕OTF Light"/>
                <a:ea typeface="나눔바른고딕OTF Light"/>
                <a:cs typeface="나눔바른고딕OTF Light"/>
              </a:rPr>
              <a:t>G</a:t>
            </a:r>
          </a:p>
        </p:txBody>
      </p:sp>
      <p:sp>
        <p:nvSpPr>
          <p:cNvPr id="151" name="TextBox 150"/>
          <p:cNvSpPr txBox="1"/>
          <p:nvPr/>
        </p:nvSpPr>
        <p:spPr>
          <a:xfrm>
            <a:off x="8275993" y="2772867"/>
            <a:ext cx="262815" cy="261610"/>
          </a:xfrm>
          <a:prstGeom prst="rect">
            <a:avLst/>
          </a:prstGeom>
          <a:ln w="9525" cmpd="sng"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100" dirty="0">
                <a:latin typeface="나눔바른고딕OTF Light"/>
                <a:ea typeface="나눔바른고딕OTF Light"/>
                <a:cs typeface="나눔바른고딕OTF Light"/>
              </a:rPr>
              <a:t>F</a:t>
            </a:r>
          </a:p>
        </p:txBody>
      </p:sp>
      <p:sp>
        <p:nvSpPr>
          <p:cNvPr id="152" name="TextBox 151"/>
          <p:cNvSpPr txBox="1"/>
          <p:nvPr/>
        </p:nvSpPr>
        <p:spPr>
          <a:xfrm>
            <a:off x="8252858" y="2109652"/>
            <a:ext cx="285950" cy="261610"/>
          </a:xfrm>
          <a:prstGeom prst="rect">
            <a:avLst/>
          </a:prstGeom>
          <a:ln w="9525" cmpd="sng"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100" dirty="0" smtClean="0">
                <a:latin typeface="나눔바른고딕OTF Light"/>
                <a:ea typeface="나눔바른고딕OTF Light"/>
                <a:cs typeface="나눔바른고딕OTF Light"/>
              </a:rPr>
              <a:t>H</a:t>
            </a:r>
            <a:endParaRPr lang="en-US" sz="1100" dirty="0">
              <a:latin typeface="나눔바른고딕OTF Light"/>
              <a:ea typeface="나눔바른고딕OTF Light"/>
              <a:cs typeface="나눔바른고딕OTF Light"/>
            </a:endParaRPr>
          </a:p>
        </p:txBody>
      </p:sp>
      <p:sp>
        <p:nvSpPr>
          <p:cNvPr id="154" name="TextBox 153"/>
          <p:cNvSpPr txBox="1"/>
          <p:nvPr/>
        </p:nvSpPr>
        <p:spPr>
          <a:xfrm>
            <a:off x="6648729" y="3954191"/>
            <a:ext cx="406018" cy="230832"/>
          </a:xfrm>
          <a:prstGeom prst="rect">
            <a:avLst/>
          </a:prstGeom>
          <a:ln w="9525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900" dirty="0" smtClean="0">
                <a:latin typeface="나눔바른고딕OTF Light"/>
                <a:ea typeface="나눔바른고딕OTF Light"/>
                <a:cs typeface="나눔바른고딕OTF Light"/>
              </a:rPr>
              <a:t>NO</a:t>
            </a:r>
            <a:endParaRPr lang="en-US" sz="900" dirty="0">
              <a:latin typeface="나눔바른고딕OTF Light"/>
              <a:ea typeface="나눔바른고딕OTF Light"/>
              <a:cs typeface="나눔바른고딕OTF Light"/>
            </a:endParaRPr>
          </a:p>
        </p:txBody>
      </p:sp>
      <p:sp>
        <p:nvSpPr>
          <p:cNvPr id="41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1739900" cy="1129054"/>
          </a:xfrm>
        </p:spPr>
        <p:txBody>
          <a:bodyPr/>
          <a:lstStyle/>
          <a:p>
            <a:r>
              <a:rPr lang="ko-KR" altLang="en-US" dirty="0" smtClean="0"/>
              <a:t>순서도</a:t>
            </a:r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2083097" y="3454908"/>
            <a:ext cx="1242030" cy="3339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 smtClean="0">
                <a:latin typeface="나눔바른고딕OTF Light"/>
                <a:ea typeface="나눔바른고딕OTF Light"/>
                <a:cs typeface="나눔바른고딕OTF Light"/>
              </a:rPr>
              <a:t>i</a:t>
            </a:r>
            <a:r>
              <a:rPr lang="en-US" altLang="ko-KR" sz="900" dirty="0" smtClean="0">
                <a:latin typeface="나눔바른고딕OTF Light"/>
                <a:ea typeface="나눔바른고딕OTF Light"/>
                <a:cs typeface="나눔바른고딕OTF Light"/>
              </a:rPr>
              <a:t>  </a:t>
            </a:r>
            <a:r>
              <a:rPr lang="en-US" altLang="ko-KR" sz="900" dirty="0" smtClean="0">
                <a:latin typeface="나눔바른고딕OTF Light"/>
                <a:ea typeface="나눔바른고딕OTF Light"/>
                <a:cs typeface="나눔바른고딕OTF Light"/>
              </a:rPr>
              <a:t>&lt;- </a:t>
            </a:r>
            <a:r>
              <a:rPr lang="en-US" altLang="ko-KR" sz="900" dirty="0" smtClean="0">
                <a:latin typeface="나눔바른고딕OTF Light"/>
                <a:ea typeface="나눔바른고딕OTF Light"/>
                <a:cs typeface="나눔바른고딕OTF Light"/>
              </a:rPr>
              <a:t>k</a:t>
            </a:r>
            <a:endParaRPr lang="en-US" sz="900" dirty="0">
              <a:latin typeface="나눔바른고딕OTF Light"/>
              <a:ea typeface="나눔바른고딕OTF Light"/>
              <a:cs typeface="나눔바른고딕OTF Light"/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4292717" y="274638"/>
            <a:ext cx="2197041" cy="333973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bg1"/>
                </a:solidFill>
                <a:latin typeface="나눔바른고딕OTF Light"/>
                <a:ea typeface="나눔바른고딕OTF Light"/>
                <a:cs typeface="나눔바른고딕OTF Light"/>
              </a:rPr>
              <a:t>사진 </a:t>
            </a:r>
            <a:r>
              <a:rPr lang="en-US" altLang="ko-KR" sz="900" dirty="0" smtClean="0">
                <a:solidFill>
                  <a:schemeClr val="bg1"/>
                </a:solidFill>
                <a:latin typeface="나눔바른고딕OTF Light"/>
                <a:ea typeface="나눔바른고딕OTF Light"/>
                <a:cs typeface="나눔바른고딕OTF Light"/>
              </a:rPr>
              <a:t>1</a:t>
            </a:r>
            <a:r>
              <a:rPr lang="ko-KR" altLang="en-US" sz="900" dirty="0" smtClean="0">
                <a:solidFill>
                  <a:schemeClr val="bg1"/>
                </a:solidFill>
                <a:latin typeface="나눔바른고딕OTF Light"/>
                <a:ea typeface="나눔바른고딕OTF Light"/>
                <a:cs typeface="나눔바른고딕OTF Light"/>
              </a:rPr>
              <a:t>장 </a:t>
            </a:r>
            <a:r>
              <a:rPr lang="en-US" altLang="ko-KR" sz="900" dirty="0" smtClean="0">
                <a:solidFill>
                  <a:schemeClr val="bg1"/>
                </a:solidFill>
                <a:latin typeface="나눔바른고딕OTF Light"/>
                <a:ea typeface="나눔바른고딕OTF Light"/>
                <a:cs typeface="나눔바른고딕OTF Light"/>
              </a:rPr>
              <a:t>(</a:t>
            </a:r>
            <a:r>
              <a:rPr lang="en-US" altLang="ko-KR" sz="900" dirty="0" err="1" smtClean="0">
                <a:solidFill>
                  <a:schemeClr val="bg1"/>
                </a:solidFill>
                <a:latin typeface="나눔바른고딕OTF Light"/>
                <a:ea typeface="나눔바른고딕OTF Light"/>
                <a:cs typeface="나눔바른고딕OTF Light"/>
              </a:rPr>
              <a:t>i</a:t>
            </a:r>
            <a:r>
              <a:rPr lang="en-US" altLang="ko-KR" sz="900" dirty="0" smtClean="0">
                <a:solidFill>
                  <a:schemeClr val="bg1"/>
                </a:solidFill>
                <a:latin typeface="나눔바른고딕OTF Light"/>
                <a:ea typeface="나눔바른고딕OTF Light"/>
                <a:cs typeface="나눔바른고딕OTF Light"/>
              </a:rPr>
              <a:t>&gt;=1)</a:t>
            </a:r>
            <a:endParaRPr lang="en-US" sz="900" dirty="0">
              <a:solidFill>
                <a:schemeClr val="bg1"/>
              </a:solidFill>
              <a:latin typeface="나눔바른고딕OTF Light"/>
              <a:ea typeface="나눔바른고딕OTF Light"/>
              <a:cs typeface="나눔바른고딕OTF Light"/>
            </a:endParaRPr>
          </a:p>
        </p:txBody>
      </p:sp>
      <p:sp>
        <p:nvSpPr>
          <p:cNvPr id="153" name="TextBox 152"/>
          <p:cNvSpPr txBox="1"/>
          <p:nvPr/>
        </p:nvSpPr>
        <p:spPr>
          <a:xfrm>
            <a:off x="3182152" y="3658076"/>
            <a:ext cx="285950" cy="261610"/>
          </a:xfrm>
          <a:prstGeom prst="rect">
            <a:avLst/>
          </a:prstGeom>
          <a:ln w="9525" cmpd="sng"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100" dirty="0" smtClean="0">
                <a:latin typeface="나눔바른고딕OTF Light"/>
                <a:ea typeface="나눔바른고딕OTF Light"/>
                <a:cs typeface="나눔바른고딕OTF Light"/>
              </a:rPr>
              <a:t>H</a:t>
            </a:r>
            <a:endParaRPr lang="en-US" sz="1100" dirty="0">
              <a:latin typeface="나눔바른고딕OTF Light"/>
              <a:ea typeface="나눔바른고딕OTF Light"/>
              <a:cs typeface="나눔바른고딕OTF Light"/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6040608" y="424163"/>
            <a:ext cx="275511" cy="261610"/>
          </a:xfrm>
          <a:prstGeom prst="rect">
            <a:avLst/>
          </a:prstGeom>
          <a:ln w="9525" cmpd="sng"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100" dirty="0" smtClean="0">
                <a:latin typeface="나눔바른고딕OTF Light"/>
                <a:ea typeface="나눔바른고딕OTF Light"/>
                <a:cs typeface="나눔바른고딕OTF Light"/>
              </a:rPr>
              <a:t>A</a:t>
            </a:r>
            <a:endParaRPr lang="en-US" sz="1100" dirty="0">
              <a:latin typeface="나눔바른고딕OTF Light"/>
              <a:ea typeface="나눔바른고딕OTF Light"/>
              <a:cs typeface="나눔바른고딕OTF Light"/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4275660" y="6189363"/>
            <a:ext cx="2197041" cy="333973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bg1"/>
                </a:solidFill>
                <a:latin typeface="나눔바른고딕OTF Light"/>
                <a:ea typeface="나눔바른고딕OTF Light"/>
                <a:cs typeface="나눔바른고딕OTF Light"/>
              </a:rPr>
              <a:t>완성</a:t>
            </a:r>
            <a:endParaRPr lang="en-US" sz="900" dirty="0">
              <a:solidFill>
                <a:schemeClr val="bg1"/>
              </a:solidFill>
              <a:latin typeface="나눔바른고딕OTF Light"/>
              <a:ea typeface="나눔바른고딕OTF Light"/>
              <a:cs typeface="나눔바른고딕OTF Light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4299715" y="3434677"/>
            <a:ext cx="2197041" cy="3339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latin typeface="나눔바른고딕OTF Light"/>
                <a:ea typeface="나눔바른고딕OTF Light"/>
                <a:cs typeface="나눔바른고딕OTF Light"/>
              </a:rPr>
              <a:t>k = </a:t>
            </a:r>
            <a:r>
              <a:rPr lang="en-US" sz="900" dirty="0" err="1" smtClean="0">
                <a:latin typeface="나눔바른고딕OTF Light"/>
                <a:ea typeface="나눔바른고딕OTF Light"/>
                <a:cs typeface="나눔바른고딕OTF Light"/>
              </a:rPr>
              <a:t>i</a:t>
            </a:r>
            <a:r>
              <a:rPr lang="en-US" sz="900" dirty="0" smtClean="0">
                <a:latin typeface="나눔바른고딕OTF Light"/>
                <a:ea typeface="나눔바른고딕OTF Light"/>
                <a:cs typeface="나눔바른고딕OTF Light"/>
              </a:rPr>
              <a:t>/2,   </a:t>
            </a:r>
            <a:r>
              <a:rPr lang="en-US" sz="900" dirty="0" smtClean="0">
                <a:latin typeface="나눔바른고딕OTF Light"/>
                <a:ea typeface="나눔바른고딕OTF Light"/>
                <a:cs typeface="나눔바른고딕OTF Light"/>
              </a:rPr>
              <a:t>n = </a:t>
            </a:r>
            <a:r>
              <a:rPr lang="en-US" sz="900" dirty="0" err="1" smtClean="0">
                <a:latin typeface="나눔바른고딕OTF Light"/>
                <a:ea typeface="나눔바른고딕OTF Light"/>
                <a:cs typeface="나눔바른고딕OTF Light"/>
              </a:rPr>
              <a:t>i</a:t>
            </a:r>
            <a:r>
              <a:rPr lang="en-US" sz="900" dirty="0" smtClean="0">
                <a:latin typeface="나눔바른고딕OTF Light"/>
                <a:ea typeface="나눔바른고딕OTF Light"/>
                <a:cs typeface="나눔바른고딕OTF Light"/>
              </a:rPr>
              <a:t> %2</a:t>
            </a:r>
            <a:endParaRPr lang="en-US" sz="900" dirty="0">
              <a:latin typeface="나눔바른고딕OTF Light"/>
              <a:ea typeface="나눔바른고딕OTF Light"/>
              <a:cs typeface="나눔바른고딕OTF Light"/>
            </a:endParaRPr>
          </a:p>
        </p:txBody>
      </p:sp>
      <p:cxnSp>
        <p:nvCxnSpPr>
          <p:cNvPr id="60" name="Straight Arrow Connector 59"/>
          <p:cNvCxnSpPr>
            <a:stCxn id="59" idx="2"/>
            <a:endCxn id="11" idx="0"/>
          </p:cNvCxnSpPr>
          <p:nvPr/>
        </p:nvCxnSpPr>
        <p:spPr>
          <a:xfrm>
            <a:off x="5398236" y="3768650"/>
            <a:ext cx="5703" cy="197837"/>
          </a:xfrm>
          <a:prstGeom prst="straightConnector1">
            <a:avLst/>
          </a:prstGeom>
          <a:ln w="952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6049379" y="3637845"/>
            <a:ext cx="287258" cy="261610"/>
          </a:xfrm>
          <a:prstGeom prst="rect">
            <a:avLst/>
          </a:prstGeom>
          <a:ln w="9525" cmpd="sng"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100" dirty="0" smtClean="0">
                <a:latin typeface="나눔바른고딕OTF Light"/>
                <a:ea typeface="나눔바른고딕OTF Light"/>
                <a:cs typeface="나눔바른고딕OTF Light"/>
              </a:rPr>
              <a:t>D</a:t>
            </a:r>
            <a:endParaRPr lang="en-US" sz="1100" dirty="0">
              <a:latin typeface="나눔바른고딕OTF Light"/>
              <a:ea typeface="나눔바른고딕OTF Light"/>
              <a:cs typeface="나눔바른고딕OTF Light"/>
            </a:endParaRPr>
          </a:p>
        </p:txBody>
      </p:sp>
    </p:spTree>
    <p:extLst>
      <p:ext uri="{BB962C8B-B14F-4D97-AF65-F5344CB8AC3E}">
        <p14:creationId xmlns:p14="http://schemas.microsoft.com/office/powerpoint/2010/main" val="2601527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NanumBarunpen"/>
                <a:ea typeface="NanumBarunpen"/>
                <a:cs typeface="NanumBarunpen"/>
              </a:rPr>
              <a:t>A. </a:t>
            </a:r>
            <a:r>
              <a:rPr lang="ko-KR" altLang="en-US" dirty="0" smtClean="0">
                <a:latin typeface="NanumBarunpen"/>
                <a:ea typeface="NanumBarunpen"/>
                <a:cs typeface="NanumBarunpen"/>
              </a:rPr>
              <a:t>알고리즘을 실행하는 조건</a:t>
            </a:r>
            <a:endParaRPr lang="en-US" dirty="0">
              <a:latin typeface="NanumBarunpen"/>
              <a:ea typeface="NanumBarunpen"/>
              <a:cs typeface="NanumBarunpen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00201"/>
            <a:ext cx="8318500" cy="977899"/>
          </a:xfrm>
        </p:spPr>
        <p:txBody>
          <a:bodyPr>
            <a:normAutofit/>
          </a:bodyPr>
          <a:lstStyle/>
          <a:p>
            <a:r>
              <a:rPr lang="en-US" altLang="ko-KR" sz="1600" dirty="0" err="1" smtClean="0"/>
              <a:t>i</a:t>
            </a:r>
            <a:r>
              <a:rPr lang="ko-KR" altLang="en-US" sz="1600" dirty="0" smtClean="0"/>
              <a:t>는 알고리즘이 시작할 시점에 사진의 갯수</a:t>
            </a:r>
            <a:endParaRPr lang="en-US" altLang="ko-KR" sz="1600" dirty="0" smtClean="0"/>
          </a:p>
          <a:p>
            <a:r>
              <a:rPr lang="ko-KR" altLang="en-US" sz="1600" dirty="0" smtClean="0"/>
              <a:t>사진이 </a:t>
            </a:r>
            <a:r>
              <a:rPr lang="en-US" altLang="ko-KR" sz="1600" dirty="0" smtClean="0"/>
              <a:t>0</a:t>
            </a:r>
            <a:r>
              <a:rPr lang="ko-KR" altLang="en-US" sz="1600" dirty="0" smtClean="0"/>
              <a:t>장 일때는 알고리즘을 시작하지 않음</a:t>
            </a:r>
            <a:endParaRPr lang="en-US" sz="1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A3BA0-57AC-4F49-8D62-EE15EA4D70D0}" type="slidenum">
              <a:rPr lang="en-US" smtClean="0"/>
              <a:t>5</a:t>
            </a:fld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3267684" y="3018828"/>
            <a:ext cx="2197041" cy="333973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bg1"/>
                </a:solidFill>
                <a:latin typeface="나눔바른고딕OTF Light"/>
                <a:ea typeface="나눔바른고딕OTF Light"/>
                <a:cs typeface="나눔바른고딕OTF Light"/>
              </a:rPr>
              <a:t>사진 </a:t>
            </a:r>
            <a:r>
              <a:rPr lang="en-US" altLang="ko-KR" sz="900" dirty="0" smtClean="0">
                <a:solidFill>
                  <a:schemeClr val="bg1"/>
                </a:solidFill>
                <a:latin typeface="나눔바른고딕OTF Light"/>
                <a:ea typeface="나눔바른고딕OTF Light"/>
                <a:cs typeface="나눔바른고딕OTF Light"/>
              </a:rPr>
              <a:t>1</a:t>
            </a:r>
            <a:r>
              <a:rPr lang="ko-KR" altLang="en-US" sz="900" dirty="0" smtClean="0">
                <a:solidFill>
                  <a:schemeClr val="bg1"/>
                </a:solidFill>
                <a:latin typeface="나눔바른고딕OTF Light"/>
                <a:ea typeface="나눔바른고딕OTF Light"/>
                <a:cs typeface="나눔바른고딕OTF Light"/>
              </a:rPr>
              <a:t>장 </a:t>
            </a:r>
            <a:r>
              <a:rPr lang="en-US" altLang="ko-KR" sz="900" dirty="0" smtClean="0">
                <a:solidFill>
                  <a:schemeClr val="bg1"/>
                </a:solidFill>
                <a:latin typeface="나눔바른고딕OTF Light"/>
                <a:ea typeface="나눔바른고딕OTF Light"/>
                <a:cs typeface="나눔바른고딕OTF Light"/>
              </a:rPr>
              <a:t>(</a:t>
            </a:r>
            <a:r>
              <a:rPr lang="en-US" altLang="ko-KR" sz="900" dirty="0" err="1" smtClean="0">
                <a:solidFill>
                  <a:schemeClr val="bg1"/>
                </a:solidFill>
                <a:latin typeface="나눔바른고딕OTF Light"/>
                <a:ea typeface="나눔바른고딕OTF Light"/>
                <a:cs typeface="나눔바른고딕OTF Light"/>
              </a:rPr>
              <a:t>i</a:t>
            </a:r>
            <a:r>
              <a:rPr lang="en-US" altLang="ko-KR" sz="900" dirty="0" smtClean="0">
                <a:solidFill>
                  <a:schemeClr val="bg1"/>
                </a:solidFill>
                <a:latin typeface="나눔바른고딕OTF Light"/>
                <a:ea typeface="나눔바른고딕OTF Light"/>
                <a:cs typeface="나눔바른고딕OTF Light"/>
              </a:rPr>
              <a:t>&gt;=1)</a:t>
            </a:r>
            <a:endParaRPr lang="en-US" sz="900" dirty="0">
              <a:solidFill>
                <a:schemeClr val="bg1"/>
              </a:solidFill>
              <a:latin typeface="나눔바른고딕OTF Light"/>
              <a:ea typeface="나눔바른고딕OTF Light"/>
              <a:cs typeface="나눔바른고딕OTF Ligh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090052" y="3185815"/>
            <a:ext cx="318229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5116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NanumBarunpen"/>
                <a:ea typeface="NanumBarunpen"/>
                <a:cs typeface="NanumBarunpen"/>
              </a:rPr>
              <a:t>B. </a:t>
            </a:r>
            <a:r>
              <a:rPr lang="ko-KR" altLang="en-US" dirty="0" smtClean="0">
                <a:latin typeface="NanumBarunpen"/>
                <a:ea typeface="NanumBarunpen"/>
                <a:cs typeface="NanumBarunpen"/>
              </a:rPr>
              <a:t>사진 장수 파악하기</a:t>
            </a:r>
            <a:endParaRPr lang="en-US" dirty="0">
              <a:latin typeface="NanumBarunpen"/>
              <a:ea typeface="NanumBarunpen"/>
              <a:cs typeface="NanumBarunpen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00201"/>
            <a:ext cx="8229600" cy="1765299"/>
          </a:xfrm>
        </p:spPr>
        <p:txBody>
          <a:bodyPr>
            <a:normAutofit/>
          </a:bodyPr>
          <a:lstStyle/>
          <a:p>
            <a:r>
              <a:rPr lang="ko-KR" altLang="en-US" sz="1600" dirty="0" smtClean="0"/>
              <a:t>알고리즘을 적용할 사진이 </a:t>
            </a:r>
            <a:r>
              <a:rPr lang="en-US" altLang="ko-KR" sz="1600" dirty="0" smtClean="0"/>
              <a:t>1</a:t>
            </a:r>
            <a:r>
              <a:rPr lang="ko-KR" altLang="en-US" sz="1600" dirty="0" smtClean="0"/>
              <a:t>장 일때는 바로 마지막 단계로 이동</a:t>
            </a:r>
            <a:endParaRPr lang="en-US" altLang="ko-KR" sz="1600" dirty="0" smtClean="0"/>
          </a:p>
          <a:p>
            <a:r>
              <a:rPr lang="ko-KR" altLang="en-US" sz="1600" dirty="0" smtClean="0"/>
              <a:t>사진을 합치는 과정은 </a:t>
            </a:r>
            <a:r>
              <a:rPr lang="en-US" altLang="ko-KR" sz="1600" dirty="0" smtClean="0"/>
              <a:t>2</a:t>
            </a:r>
            <a:r>
              <a:rPr lang="ko-KR" altLang="en-US" sz="1600" dirty="0" smtClean="0"/>
              <a:t>장 이상일 때부터 가능함</a:t>
            </a:r>
          </a:p>
          <a:p>
            <a:r>
              <a:rPr lang="ko-KR" altLang="en-US" sz="1600" dirty="0" smtClean="0"/>
              <a:t>목표로 하는 결과물은 사진 </a:t>
            </a:r>
            <a:r>
              <a:rPr lang="en-US" altLang="ko-KR" sz="1600" dirty="0" smtClean="0"/>
              <a:t>1</a:t>
            </a:r>
            <a:r>
              <a:rPr lang="ko-KR" altLang="en-US" sz="1600" dirty="0" smtClean="0"/>
              <a:t>장이기 때문에 사진이 </a:t>
            </a:r>
            <a:r>
              <a:rPr lang="en-US" altLang="ko-KR" sz="1600" dirty="0" smtClean="0"/>
              <a:t>1</a:t>
            </a:r>
            <a:r>
              <a:rPr lang="ko-KR" altLang="en-US" sz="1600" dirty="0" smtClean="0"/>
              <a:t>장일 경우 더이상 적용할 것이 없다고 판단해서 종료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A3BA0-57AC-4F49-8D62-EE15EA4D70D0}" type="slidenum">
              <a:rPr lang="en-US" smtClean="0"/>
              <a:t>6</a:t>
            </a:fld>
            <a:endParaRPr lang="en-US"/>
          </a:p>
        </p:txBody>
      </p:sp>
      <p:sp>
        <p:nvSpPr>
          <p:cNvPr id="14" name="Diamond 13"/>
          <p:cNvSpPr/>
          <p:nvPr/>
        </p:nvSpPr>
        <p:spPr>
          <a:xfrm>
            <a:off x="3549679" y="3518355"/>
            <a:ext cx="2197041" cy="544903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i</a:t>
            </a:r>
            <a:r>
              <a:rPr lang="en-US" altLang="ko-KR" sz="1200" dirty="0" smtClean="0"/>
              <a:t>==</a:t>
            </a:r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15" name="Rectangle 14"/>
          <p:cNvSpPr/>
          <p:nvPr/>
        </p:nvSpPr>
        <p:spPr>
          <a:xfrm>
            <a:off x="3549679" y="4725267"/>
            <a:ext cx="2197041" cy="3339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정렬</a:t>
            </a:r>
            <a:endParaRPr lang="en-US" sz="1200" dirty="0"/>
          </a:p>
        </p:txBody>
      </p:sp>
      <p:sp>
        <p:nvSpPr>
          <p:cNvPr id="16" name="Rectangle 15"/>
          <p:cNvSpPr/>
          <p:nvPr/>
        </p:nvSpPr>
        <p:spPr>
          <a:xfrm>
            <a:off x="3437606" y="5789564"/>
            <a:ext cx="2197041" cy="3339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완성</a:t>
            </a:r>
            <a:endParaRPr lang="en-US" sz="1200" dirty="0"/>
          </a:p>
        </p:txBody>
      </p:sp>
      <p:cxnSp>
        <p:nvCxnSpPr>
          <p:cNvPr id="17" name="Straight Arrow Connector 16"/>
          <p:cNvCxnSpPr>
            <a:stCxn id="14" idx="2"/>
            <a:endCxn id="15" idx="0"/>
          </p:cNvCxnSpPr>
          <p:nvPr/>
        </p:nvCxnSpPr>
        <p:spPr>
          <a:xfrm>
            <a:off x="4648200" y="4063258"/>
            <a:ext cx="0" cy="662009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14" idx="1"/>
            <a:endCxn id="16" idx="1"/>
          </p:cNvCxnSpPr>
          <p:nvPr/>
        </p:nvCxnSpPr>
        <p:spPr>
          <a:xfrm rot="10800000" flipV="1">
            <a:off x="3437607" y="3790807"/>
            <a:ext cx="112073" cy="2165744"/>
          </a:xfrm>
          <a:prstGeom prst="bentConnector3">
            <a:avLst>
              <a:gd name="adj1" fmla="val 757250"/>
            </a:avLst>
          </a:prstGeom>
          <a:ln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828579" y="3652307"/>
            <a:ext cx="406018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YES</a:t>
            </a:r>
            <a:endParaRPr 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4445190" y="4166031"/>
            <a:ext cx="406018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NO</a:t>
            </a:r>
            <a:endParaRPr 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5160891" y="3774049"/>
            <a:ext cx="312906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565874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NanumBarunpen"/>
                <a:ea typeface="NanumBarunpen"/>
                <a:cs typeface="NanumBarunpen"/>
              </a:rPr>
              <a:t>C.</a:t>
            </a:r>
            <a:r>
              <a:rPr lang="ko-KR" altLang="en-US" dirty="0" smtClean="0">
                <a:latin typeface="NanumBarunpen"/>
                <a:ea typeface="NanumBarunpen"/>
                <a:cs typeface="NanumBarunpen"/>
              </a:rPr>
              <a:t> 사진 정렬하기</a:t>
            </a:r>
            <a:endParaRPr lang="en-US" dirty="0">
              <a:latin typeface="NanumBarunpen"/>
              <a:ea typeface="NanumBarunpen"/>
              <a:cs typeface="NanumBarunpen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90253" y="1589425"/>
            <a:ext cx="5029544" cy="1649075"/>
          </a:xfrm>
        </p:spPr>
        <p:txBody>
          <a:bodyPr>
            <a:noAutofit/>
          </a:bodyPr>
          <a:lstStyle/>
          <a:p>
            <a:r>
              <a:rPr lang="ko-KR" altLang="en-US" sz="1600" dirty="0" smtClean="0"/>
              <a:t>사진의 </a:t>
            </a:r>
            <a:r>
              <a:rPr lang="ko-KR" altLang="en-US" sz="1600" dirty="0" smtClean="0"/>
              <a:t>가로</a:t>
            </a:r>
            <a:r>
              <a:rPr lang="en-US" altLang="ko-KR" sz="1600" dirty="0" smtClean="0"/>
              <a:t>:</a:t>
            </a:r>
            <a:r>
              <a:rPr lang="ko-KR" altLang="en-US" sz="1600" dirty="0" smtClean="0"/>
              <a:t>세로비가 </a:t>
            </a:r>
            <a:r>
              <a:rPr lang="en-US" altLang="ko-KR" sz="1600" dirty="0" smtClean="0"/>
              <a:t>1:n</a:t>
            </a:r>
            <a:r>
              <a:rPr lang="ko-KR" altLang="en-US" sz="1600" dirty="0" smtClean="0"/>
              <a:t> 일 때 </a:t>
            </a:r>
            <a:r>
              <a:rPr lang="en-US" altLang="ko-KR" sz="1600" dirty="0" smtClean="0"/>
              <a:t>n</a:t>
            </a:r>
            <a:r>
              <a:rPr lang="ko-KR" altLang="en-US" sz="1600" dirty="0" smtClean="0"/>
              <a:t>이 작은 순서대로 정렬</a:t>
            </a:r>
            <a:endParaRPr lang="en-US" altLang="ko-KR" sz="1600" dirty="0" smtClean="0"/>
          </a:p>
          <a:p>
            <a:r>
              <a:rPr lang="ko-KR" altLang="en-US" sz="1600" dirty="0" smtClean="0"/>
              <a:t>사진</a:t>
            </a:r>
            <a:r>
              <a:rPr lang="en-US" altLang="ko-KR" sz="1600" dirty="0" smtClean="0"/>
              <a:t>A</a:t>
            </a:r>
            <a:r>
              <a:rPr lang="ko-KR" altLang="en-US" sz="1600" dirty="0" smtClean="0"/>
              <a:t>의 </a:t>
            </a:r>
            <a:r>
              <a:rPr lang="en-US" altLang="ko-KR" sz="1600" dirty="0" smtClean="0"/>
              <a:t>n</a:t>
            </a:r>
            <a:r>
              <a:rPr lang="ko-KR" altLang="en-US" sz="1600" dirty="0" smtClean="0"/>
              <a:t>이 </a:t>
            </a:r>
            <a:r>
              <a:rPr lang="en-US" altLang="ko-KR" sz="1600" dirty="0" smtClean="0"/>
              <a:t>Pa, </a:t>
            </a:r>
            <a:r>
              <a:rPr lang="ko-KR" altLang="en-US" sz="1600" dirty="0" smtClean="0"/>
              <a:t>사진</a:t>
            </a:r>
            <a:r>
              <a:rPr lang="en-US" altLang="ko-KR" sz="1600" dirty="0" smtClean="0"/>
              <a:t> B</a:t>
            </a:r>
            <a:r>
              <a:rPr lang="ko-KR" altLang="en-US" sz="1600" dirty="0" smtClean="0"/>
              <a:t>의 </a:t>
            </a:r>
            <a:r>
              <a:rPr lang="en-US" altLang="ko-KR" sz="1600" dirty="0" smtClean="0"/>
              <a:t>n</a:t>
            </a:r>
            <a:r>
              <a:rPr lang="ko-KR" altLang="en-US" sz="1600" dirty="0" smtClean="0"/>
              <a:t>이 </a:t>
            </a:r>
            <a:r>
              <a:rPr lang="en-US" altLang="ko-KR" sz="1600" dirty="0" err="1" smtClean="0"/>
              <a:t>Pb</a:t>
            </a:r>
            <a:r>
              <a:rPr lang="ko-KR" altLang="en-US" sz="1600" dirty="0" smtClean="0"/>
              <a:t> 일때 </a:t>
            </a:r>
            <a:r>
              <a:rPr lang="en-US" altLang="ko-KR" sz="1600" dirty="0" smtClean="0"/>
              <a:t>Pa</a:t>
            </a:r>
            <a:r>
              <a:rPr lang="ko-KR" altLang="en-US" sz="1600" dirty="0" smtClean="0"/>
              <a:t>와 </a:t>
            </a:r>
            <a:r>
              <a:rPr lang="en-US" altLang="ko-KR" sz="1600" dirty="0" err="1" smtClean="0"/>
              <a:t>Pb</a:t>
            </a:r>
            <a:r>
              <a:rPr lang="ko-KR" altLang="en-US" sz="1600" dirty="0" smtClean="0"/>
              <a:t>가 같은 경우는 </a:t>
            </a:r>
            <a:r>
              <a:rPr lang="ko-KR" altLang="en-US" sz="1600" dirty="0" smtClean="0"/>
              <a:t>사진 업로드가 먼저 된 순서를 사용</a:t>
            </a:r>
            <a:endParaRPr lang="en-US" sz="1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30171"/>
            <a:ext cx="2133600" cy="365125"/>
          </a:xfrm>
          <a:ln w="9525" cmpd="sng">
            <a:noFill/>
          </a:ln>
        </p:spPr>
        <p:txBody>
          <a:bodyPr/>
          <a:lstStyle/>
          <a:p>
            <a:fld id="{812A3BA0-57AC-4F49-8D62-EE15EA4D70D0}" type="slidenum">
              <a:rPr lang="en-US" smtClean="0"/>
              <a:t>7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66386" y="1917260"/>
            <a:ext cx="2197041" cy="3339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atin typeface="나눔바른고딕OTF Light"/>
                <a:ea typeface="나눔바른고딕OTF Light"/>
                <a:cs typeface="나눔바른고딕OTF Light"/>
              </a:rPr>
              <a:t>정렬</a:t>
            </a:r>
            <a:endParaRPr lang="en-US" sz="1200" dirty="0">
              <a:latin typeface="나눔바른고딕OTF Light"/>
              <a:ea typeface="나눔바른고딕OTF Light"/>
              <a:cs typeface="나눔바른고딕OTF Ligh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86100" y="2084247"/>
            <a:ext cx="332168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latin typeface="나눔바른고딕OTF Light"/>
                <a:ea typeface="나눔바른고딕OTF Light"/>
                <a:cs typeface="나눔바른고딕OTF Light"/>
              </a:rPr>
              <a:t>C</a:t>
            </a:r>
            <a:endParaRPr lang="en-US" dirty="0">
              <a:latin typeface="나눔바른고딕OTF Light"/>
              <a:ea typeface="나눔바른고딕OTF Light"/>
              <a:cs typeface="나눔바른고딕OTF Ligh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60521" y="3659112"/>
            <a:ext cx="664559" cy="658233"/>
          </a:xfrm>
          <a:prstGeom prst="rect">
            <a:avLst/>
          </a:prstGeom>
          <a:ln w="9525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atin typeface="나눔바른고딕OTF Light"/>
                <a:ea typeface="나눔바른고딕OTF Light"/>
                <a:cs typeface="나눔바른고딕OTF Light"/>
              </a:rPr>
              <a:t>가</a:t>
            </a:r>
            <a:endParaRPr lang="en-US" sz="1200" dirty="0">
              <a:latin typeface="나눔바른고딕OTF Light"/>
              <a:ea typeface="나눔바른고딕OTF Light"/>
              <a:cs typeface="나눔바른고딕OTF Ligh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187542" y="3473567"/>
            <a:ext cx="499102" cy="1187630"/>
          </a:xfrm>
          <a:prstGeom prst="rect">
            <a:avLst/>
          </a:prstGeom>
          <a:ln w="9525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atin typeface="나눔바른고딕OTF Light"/>
                <a:ea typeface="나눔바른고딕OTF Light"/>
                <a:cs typeface="나눔바른고딕OTF Light"/>
              </a:rPr>
              <a:t>나</a:t>
            </a:r>
            <a:endParaRPr lang="en-US" sz="1200" dirty="0">
              <a:latin typeface="나눔바른고딕OTF Light"/>
              <a:ea typeface="나눔바른고딕OTF Light"/>
              <a:cs typeface="나눔바른고딕OTF Ligh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749106" y="3611482"/>
            <a:ext cx="1220407" cy="794127"/>
          </a:xfrm>
          <a:prstGeom prst="rect">
            <a:avLst/>
          </a:prstGeom>
          <a:ln w="9525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atin typeface="나눔바른고딕OTF Light"/>
                <a:ea typeface="나눔바른고딕OTF Light"/>
                <a:cs typeface="나눔바른고딕OTF Light"/>
              </a:rPr>
              <a:t>다</a:t>
            </a:r>
            <a:endParaRPr lang="en-US" sz="1200" dirty="0">
              <a:latin typeface="나눔바른고딕OTF Light"/>
              <a:ea typeface="나눔바른고딕OTF Light"/>
              <a:cs typeface="나눔바른고딕OTF Ligh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031975" y="3659110"/>
            <a:ext cx="614766" cy="658235"/>
          </a:xfrm>
          <a:prstGeom prst="rect">
            <a:avLst/>
          </a:prstGeom>
          <a:ln w="9525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atin typeface="나눔바른고딕OTF Light"/>
                <a:ea typeface="나눔바른고딕OTF Light"/>
                <a:cs typeface="나눔바른고딕OTF Light"/>
              </a:rPr>
              <a:t>라</a:t>
            </a:r>
            <a:endParaRPr lang="en-US" sz="1200" dirty="0">
              <a:latin typeface="나눔바른고딕OTF Light"/>
              <a:ea typeface="나눔바른고딕OTF Light"/>
              <a:cs typeface="나눔바른고딕OTF Light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092011" y="4430625"/>
            <a:ext cx="546777" cy="261610"/>
          </a:xfrm>
          <a:prstGeom prst="rect">
            <a:avLst/>
          </a:prstGeom>
          <a:noFill/>
          <a:ln w="9525" cmpd="sng"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latin typeface="나눔바른고딕OTF Light"/>
                <a:ea typeface="나눔바른고딕OTF Light"/>
                <a:cs typeface="나눔바른고딕OTF Light"/>
              </a:rPr>
              <a:t>1</a:t>
            </a:r>
            <a:r>
              <a:rPr lang="ko-KR" altLang="en-US" sz="1100" dirty="0" smtClean="0">
                <a:latin typeface="나눔바른고딕OTF Light"/>
                <a:ea typeface="나눔바른고딕OTF Light"/>
                <a:cs typeface="나눔바른고딕OTF Light"/>
              </a:rPr>
              <a:t>: </a:t>
            </a:r>
            <a:r>
              <a:rPr lang="en-US" altLang="ko-KR" sz="1100" dirty="0" smtClean="0">
                <a:latin typeface="나눔바른고딕OTF Light"/>
                <a:ea typeface="나눔바른고딕OTF Light"/>
                <a:cs typeface="나눔바른고딕OTF Light"/>
              </a:rPr>
              <a:t>0.7</a:t>
            </a:r>
            <a:endParaRPr lang="en-US" sz="1100" dirty="0">
              <a:latin typeface="나눔바른고딕OTF Light"/>
              <a:ea typeface="나눔바른고딕OTF Light"/>
              <a:cs typeface="나눔바른고딕OTF Light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86198" y="4346123"/>
            <a:ext cx="391043" cy="261610"/>
          </a:xfrm>
          <a:prstGeom prst="rect">
            <a:avLst/>
          </a:prstGeom>
          <a:noFill/>
          <a:ln w="9525" cmpd="sng"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latin typeface="나눔바른고딕OTF Light"/>
                <a:ea typeface="나눔바른고딕OTF Light"/>
                <a:cs typeface="나눔바른고딕OTF Light"/>
              </a:rPr>
              <a:t>1:1</a:t>
            </a:r>
            <a:endParaRPr lang="en-US" sz="1100" dirty="0">
              <a:latin typeface="나눔바른고딕OTF Light"/>
              <a:ea typeface="나눔바른고딕OTF Light"/>
              <a:cs typeface="나눔바른고딕OTF Light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063427" y="4346123"/>
            <a:ext cx="515179" cy="261610"/>
          </a:xfrm>
          <a:prstGeom prst="rect">
            <a:avLst/>
          </a:prstGeom>
          <a:noFill/>
          <a:ln w="9525" cmpd="sng"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latin typeface="나눔바른고딕OTF Light"/>
                <a:ea typeface="나눔바른고딕OTF Light"/>
                <a:cs typeface="나눔바른고딕OTF Light"/>
              </a:rPr>
              <a:t>1:1.1</a:t>
            </a:r>
            <a:endParaRPr lang="en-US" sz="1100" dirty="0">
              <a:latin typeface="나눔바른고딕OTF Light"/>
              <a:ea typeface="나눔바른고딕OTF Light"/>
              <a:cs typeface="나눔바른고딕OTF Light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187542" y="4661197"/>
            <a:ext cx="518091" cy="261610"/>
          </a:xfrm>
          <a:prstGeom prst="rect">
            <a:avLst/>
          </a:prstGeom>
          <a:noFill/>
          <a:ln w="9525" cmpd="sng"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latin typeface="나눔바른고딕OTF Light"/>
                <a:ea typeface="나눔바른고딕OTF Light"/>
                <a:cs typeface="나눔바른고딕OTF Light"/>
              </a:rPr>
              <a:t>1:2.4</a:t>
            </a:r>
            <a:endParaRPr lang="en-US" sz="1100" dirty="0">
              <a:latin typeface="나눔바른고딕OTF Light"/>
              <a:ea typeface="나눔바른고딕OTF Light"/>
              <a:cs typeface="나눔바른고딕OTF Light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709201" y="3473567"/>
            <a:ext cx="1102687" cy="1180655"/>
          </a:xfrm>
          <a:prstGeom prst="rect">
            <a:avLst/>
          </a:prstGeom>
          <a:ln w="9525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atin typeface="나눔바른고딕OTF Light"/>
                <a:ea typeface="나눔바른고딕OTF Light"/>
                <a:cs typeface="나눔바른고딕OTF Light"/>
              </a:rPr>
              <a:t>마</a:t>
            </a:r>
            <a:endParaRPr lang="en-US" sz="1200" dirty="0">
              <a:latin typeface="나눔바른고딕OTF Light"/>
              <a:ea typeface="나눔바른고딕OTF Light"/>
              <a:cs typeface="나눔바른고딕OTF Light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4022924" y="4686176"/>
            <a:ext cx="515179" cy="261610"/>
          </a:xfrm>
          <a:prstGeom prst="rect">
            <a:avLst/>
          </a:prstGeom>
          <a:noFill/>
          <a:ln w="9525" cmpd="sng"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latin typeface="나눔바른고딕OTF Light"/>
                <a:ea typeface="나눔바른고딕OTF Light"/>
                <a:cs typeface="나눔바른고딕OTF Light"/>
              </a:rPr>
              <a:t>1:1.1</a:t>
            </a:r>
            <a:endParaRPr lang="en-US" sz="1100" dirty="0">
              <a:latin typeface="나눔바른고딕OTF Light"/>
              <a:ea typeface="나눔바른고딕OTF Light"/>
              <a:cs typeface="나눔바른고딕OTF Light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4564579" y="5565921"/>
            <a:ext cx="664559" cy="658233"/>
          </a:xfrm>
          <a:prstGeom prst="rect">
            <a:avLst/>
          </a:prstGeom>
          <a:ln w="9525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atin typeface="나눔바른고딕OTF Light"/>
                <a:ea typeface="나눔바른고딕OTF Light"/>
                <a:cs typeface="나눔바른고딕OTF Light"/>
              </a:rPr>
              <a:t>가</a:t>
            </a:r>
            <a:endParaRPr lang="en-US" sz="1200" dirty="0">
              <a:latin typeface="나눔바른고딕OTF Light"/>
              <a:ea typeface="나눔바른고딕OTF Light"/>
              <a:cs typeface="나눔바른고딕OTF Light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7499586" y="5301222"/>
            <a:ext cx="499102" cy="1187630"/>
          </a:xfrm>
          <a:prstGeom prst="rect">
            <a:avLst/>
          </a:prstGeom>
          <a:ln w="9525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atin typeface="나눔바른고딕OTF Light"/>
                <a:ea typeface="나눔바른고딕OTF Light"/>
                <a:cs typeface="나눔바른고딕OTF Light"/>
              </a:rPr>
              <a:t>나</a:t>
            </a:r>
            <a:endParaRPr lang="en-US" sz="1200" dirty="0">
              <a:latin typeface="나눔바른고딕OTF Light"/>
              <a:ea typeface="나눔바른고딕OTF Light"/>
              <a:cs typeface="나눔바른고딕OTF Light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3159840" y="5497974"/>
            <a:ext cx="1220407" cy="794127"/>
          </a:xfrm>
          <a:prstGeom prst="rect">
            <a:avLst/>
          </a:prstGeom>
          <a:ln w="9525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atin typeface="나눔바른고딕OTF Light"/>
                <a:ea typeface="나눔바른고딕OTF Light"/>
                <a:cs typeface="나눔바른고딕OTF Light"/>
              </a:rPr>
              <a:t>다</a:t>
            </a:r>
            <a:endParaRPr lang="en-US" sz="1200" dirty="0">
              <a:latin typeface="나눔바른고딕OTF Light"/>
              <a:ea typeface="나눔바른고딕OTF Light"/>
              <a:cs typeface="나눔바른고딕OTF Light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5413470" y="5565920"/>
            <a:ext cx="614766" cy="658235"/>
          </a:xfrm>
          <a:prstGeom prst="rect">
            <a:avLst/>
          </a:prstGeom>
          <a:ln w="9525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atin typeface="나눔바른고딕OTF Light"/>
                <a:ea typeface="나눔바른고딕OTF Light"/>
                <a:cs typeface="나눔바른고딕OTF Light"/>
              </a:rPr>
              <a:t>라</a:t>
            </a:r>
            <a:endParaRPr lang="en-US" sz="1200" dirty="0">
              <a:latin typeface="나눔바른고딕OTF Light"/>
              <a:ea typeface="나눔바른고딕OTF Light"/>
              <a:cs typeface="나눔바른고딕OTF Light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6212568" y="5304710"/>
            <a:ext cx="1102687" cy="1180655"/>
          </a:xfrm>
          <a:prstGeom prst="rect">
            <a:avLst/>
          </a:prstGeom>
          <a:ln w="9525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atin typeface="나눔바른고딕OTF Light"/>
                <a:ea typeface="나눔바른고딕OTF Light"/>
                <a:cs typeface="나눔바른고딕OTF Light"/>
              </a:rPr>
              <a:t>마</a:t>
            </a:r>
            <a:endParaRPr lang="en-US" sz="1200" dirty="0">
              <a:latin typeface="나눔바른고딕OTF Light"/>
              <a:ea typeface="나눔바른고딕OTF Light"/>
              <a:cs typeface="나눔바른고딕OTF Light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1411111" y="5122333"/>
            <a:ext cx="1407157" cy="719667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4759018" y="6358047"/>
            <a:ext cx="391043" cy="261610"/>
          </a:xfrm>
          <a:prstGeom prst="rect">
            <a:avLst/>
          </a:prstGeom>
          <a:noFill/>
          <a:ln w="9525" cmpd="sng"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latin typeface="나눔바른고딕OTF Light"/>
                <a:ea typeface="나눔바른고딕OTF Light"/>
                <a:cs typeface="나눔바른고딕OTF Light"/>
              </a:rPr>
              <a:t>1:1</a:t>
            </a:r>
            <a:endParaRPr lang="en-US" sz="1100" dirty="0">
              <a:latin typeface="나눔바른고딕OTF Light"/>
              <a:ea typeface="나눔바른고딕OTF Light"/>
              <a:cs typeface="나눔바른고딕OTF Light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5508104" y="6381328"/>
            <a:ext cx="515179" cy="261610"/>
          </a:xfrm>
          <a:prstGeom prst="rect">
            <a:avLst/>
          </a:prstGeom>
          <a:noFill/>
          <a:ln w="9525" cmpd="sng"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latin typeface="나눔바른고딕OTF Light"/>
                <a:ea typeface="나눔바른고딕OTF Light"/>
                <a:cs typeface="나눔바른고딕OTF Light"/>
              </a:rPr>
              <a:t>1:1.1</a:t>
            </a:r>
            <a:endParaRPr lang="en-US" sz="1100" dirty="0">
              <a:latin typeface="나눔바른고딕OTF Light"/>
              <a:ea typeface="나눔바른고딕OTF Light"/>
              <a:cs typeface="나눔바른고딕OTF Light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6533473" y="6558745"/>
            <a:ext cx="515179" cy="261610"/>
          </a:xfrm>
          <a:prstGeom prst="rect">
            <a:avLst/>
          </a:prstGeom>
          <a:noFill/>
          <a:ln w="9525" cmpd="sng"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latin typeface="나눔바른고딕OTF Light"/>
                <a:ea typeface="나눔바른고딕OTF Light"/>
                <a:cs typeface="나눔바른고딕OTF Light"/>
              </a:rPr>
              <a:t>1:1.1</a:t>
            </a:r>
            <a:endParaRPr lang="en-US" sz="1100" dirty="0">
              <a:latin typeface="나눔바른고딕OTF Light"/>
              <a:ea typeface="나눔바른고딕OTF Light"/>
              <a:cs typeface="나눔바른고딕OTF Light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7494036" y="6564491"/>
            <a:ext cx="518091" cy="261610"/>
          </a:xfrm>
          <a:prstGeom prst="rect">
            <a:avLst/>
          </a:prstGeom>
          <a:noFill/>
          <a:ln w="9525" cmpd="sng"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latin typeface="나눔바른고딕OTF Light"/>
                <a:ea typeface="나눔바른고딕OTF Light"/>
                <a:cs typeface="나눔바른고딕OTF Light"/>
              </a:rPr>
              <a:t>1:2.4</a:t>
            </a:r>
            <a:endParaRPr lang="en-US" sz="1100" dirty="0">
              <a:latin typeface="나눔바른고딕OTF Light"/>
              <a:ea typeface="나눔바른고딕OTF Light"/>
              <a:cs typeface="나눔바른고딕OTF Light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3522172" y="6358047"/>
            <a:ext cx="546777" cy="261610"/>
          </a:xfrm>
          <a:prstGeom prst="rect">
            <a:avLst/>
          </a:prstGeom>
          <a:noFill/>
          <a:ln w="9525" cmpd="sng"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latin typeface="나눔바른고딕OTF Light"/>
                <a:ea typeface="나눔바른고딕OTF Light"/>
                <a:cs typeface="나눔바른고딕OTF Light"/>
              </a:rPr>
              <a:t>1</a:t>
            </a:r>
            <a:r>
              <a:rPr lang="ko-KR" altLang="en-US" sz="1100" dirty="0" smtClean="0">
                <a:latin typeface="나눔바른고딕OTF Light"/>
                <a:ea typeface="나눔바른고딕OTF Light"/>
                <a:cs typeface="나눔바른고딕OTF Light"/>
              </a:rPr>
              <a:t>: </a:t>
            </a:r>
            <a:r>
              <a:rPr lang="en-US" altLang="ko-KR" sz="1100" dirty="0" smtClean="0">
                <a:latin typeface="나눔바른고딕OTF Light"/>
                <a:ea typeface="나눔바른고딕OTF Light"/>
                <a:cs typeface="나눔바른고딕OTF Light"/>
              </a:rPr>
              <a:t>0.7</a:t>
            </a:r>
            <a:endParaRPr lang="en-US" sz="1100" dirty="0">
              <a:latin typeface="나눔바른고딕OTF Light"/>
              <a:ea typeface="나눔바른고딕OTF Light"/>
              <a:cs typeface="나눔바른고딕OTF Light"/>
            </a:endParaRPr>
          </a:p>
        </p:txBody>
      </p:sp>
    </p:spTree>
    <p:extLst>
      <p:ext uri="{BB962C8B-B14F-4D97-AF65-F5344CB8AC3E}">
        <p14:creationId xmlns:p14="http://schemas.microsoft.com/office/powerpoint/2010/main" val="3565874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NanumBarunpen"/>
                <a:ea typeface="NanumBarunpen"/>
                <a:cs typeface="NanumBarunpen"/>
              </a:rPr>
              <a:t>D.</a:t>
            </a:r>
            <a:r>
              <a:rPr lang="ko-KR" altLang="en-US" dirty="0" smtClean="0">
                <a:latin typeface="NanumBarunpen"/>
                <a:ea typeface="NanumBarunpen"/>
                <a:cs typeface="NanumBarunpen"/>
              </a:rPr>
              <a:t> </a:t>
            </a:r>
            <a:r>
              <a:rPr lang="en-US" altLang="ko-KR" dirty="0" smtClean="0">
                <a:latin typeface="NanumBarunpen"/>
                <a:ea typeface="NanumBarunpen"/>
                <a:cs typeface="NanumBarunpen"/>
              </a:rPr>
              <a:t>2</a:t>
            </a:r>
            <a:r>
              <a:rPr lang="ko-KR" altLang="en-US" dirty="0" smtClean="0">
                <a:latin typeface="NanumBarunpen"/>
                <a:ea typeface="NanumBarunpen"/>
                <a:cs typeface="NanumBarunpen"/>
              </a:rPr>
              <a:t>장씩 합치기</a:t>
            </a:r>
            <a:endParaRPr lang="en-US" dirty="0">
              <a:latin typeface="NanumBarunpen"/>
              <a:ea typeface="NanumBarunpen"/>
              <a:cs typeface="NanumBarunpen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8229600" cy="2463800"/>
          </a:xfrm>
        </p:spPr>
        <p:txBody>
          <a:bodyPr>
            <a:normAutofit/>
          </a:bodyPr>
          <a:lstStyle/>
          <a:p>
            <a:r>
              <a:rPr lang="en-US" sz="1600" dirty="0" smtClean="0">
                <a:latin typeface="나눔바른고딕OTF Light"/>
                <a:ea typeface="나눔바른고딕OTF Light"/>
                <a:cs typeface="나눔바른고딕OTF Light"/>
              </a:rPr>
              <a:t>C</a:t>
            </a:r>
            <a:r>
              <a:rPr lang="ko-KR" altLang="en-US" sz="1600" dirty="0" smtClean="0">
                <a:latin typeface="나눔바른고딕OTF Light"/>
                <a:ea typeface="나눔바른고딕OTF Light"/>
                <a:cs typeface="나눔바른고딕OTF Light"/>
              </a:rPr>
              <a:t>에서 정렬한 사진들을 앞에서 부터 </a:t>
            </a:r>
            <a:r>
              <a:rPr lang="en-US" altLang="ko-KR" sz="1600" dirty="0" smtClean="0">
                <a:latin typeface="나눔바른고딕OTF Light"/>
                <a:ea typeface="나눔바른고딕OTF Light"/>
                <a:cs typeface="나눔바른고딕OTF Light"/>
              </a:rPr>
              <a:t>2</a:t>
            </a:r>
            <a:r>
              <a:rPr lang="ko-KR" altLang="en-US" sz="1600" dirty="0" smtClean="0">
                <a:latin typeface="나눔바른고딕OTF Light"/>
                <a:ea typeface="나눔바른고딕OTF Light"/>
                <a:cs typeface="나눔바른고딕OTF Light"/>
              </a:rPr>
              <a:t>장씩 합친다</a:t>
            </a:r>
            <a:r>
              <a:rPr lang="en-US" altLang="ko-KR" sz="1600" dirty="0" smtClean="0">
                <a:latin typeface="나눔바른고딕OTF Light"/>
                <a:ea typeface="나눔바른고딕OTF Light"/>
                <a:cs typeface="나눔바른고딕OTF Light"/>
              </a:rPr>
              <a:t>.</a:t>
            </a:r>
          </a:p>
          <a:p>
            <a:r>
              <a:rPr lang="ko-KR" altLang="en-US" sz="1600" dirty="0" smtClean="0">
                <a:latin typeface="나눔바른고딕OTF Light"/>
                <a:ea typeface="나눔바른고딕OTF Light"/>
                <a:cs typeface="나눔바른고딕OTF Light"/>
              </a:rPr>
              <a:t>어떤 </a:t>
            </a:r>
            <a:r>
              <a:rPr lang="ko-KR" altLang="en-US" sz="1600" dirty="0" smtClean="0"/>
              <a:t>방</a:t>
            </a:r>
            <a:r>
              <a:rPr lang="ko-KR" altLang="en-US" sz="1600" dirty="0"/>
              <a:t>면</a:t>
            </a:r>
            <a:r>
              <a:rPr lang="ko-KR" altLang="en-US" sz="1600" dirty="0" smtClean="0">
                <a:latin typeface="나눔바른고딕OTF Light"/>
                <a:ea typeface="나눔바른고딕OTF Light"/>
                <a:cs typeface="나눔바른고딕OTF Light"/>
              </a:rPr>
              <a:t>으로 합칠지는 기준</a:t>
            </a:r>
            <a:r>
              <a:rPr lang="en-US" altLang="ko-KR" sz="1600" dirty="0" smtClean="0">
                <a:latin typeface="나눔바른고딕OTF Light"/>
                <a:ea typeface="나눔바른고딕OTF Light"/>
                <a:cs typeface="나눔바른고딕OTF Light"/>
              </a:rPr>
              <a:t>D</a:t>
            </a:r>
            <a:r>
              <a:rPr lang="en-US" altLang="ko-KR" sz="1600" dirty="0" smtClean="0"/>
              <a:t>1</a:t>
            </a:r>
            <a:r>
              <a:rPr lang="ko-KR" altLang="en-US" sz="1600" dirty="0" smtClean="0">
                <a:latin typeface="나눔바른고딕OTF Light"/>
                <a:ea typeface="나눔바른고딕OTF Light"/>
                <a:cs typeface="나눔바른고딕OTF Light"/>
              </a:rPr>
              <a:t>에 따</a:t>
            </a:r>
            <a:r>
              <a:rPr lang="ko-KR" altLang="en-US" sz="1600" dirty="0" smtClean="0"/>
              <a:t>라 진행한다</a:t>
            </a:r>
            <a:r>
              <a:rPr lang="en-US" altLang="ko-KR" sz="1600" dirty="0" smtClean="0">
                <a:latin typeface="나눔바른고딕OTF Light"/>
                <a:ea typeface="나눔바른고딕OTF Light"/>
                <a:cs typeface="나눔바른고딕OTF Light"/>
              </a:rPr>
              <a:t>.</a:t>
            </a:r>
            <a:r>
              <a:rPr lang="ko-KR" altLang="en-US" sz="1600" dirty="0" smtClean="0">
                <a:latin typeface="나눔바른고딕OTF Light"/>
                <a:ea typeface="나눔바른고딕OTF Light"/>
                <a:cs typeface="나눔바른고딕OTF Light"/>
              </a:rPr>
              <a:t> </a:t>
            </a:r>
            <a:endParaRPr lang="en-US" altLang="ko-KR" sz="1600" dirty="0" smtClean="0">
              <a:latin typeface="나눔바른고딕OTF Light"/>
              <a:ea typeface="나눔바른고딕OTF Light"/>
              <a:cs typeface="나눔바른고딕OTF Light"/>
            </a:endParaRPr>
          </a:p>
          <a:p>
            <a:pPr lvl="1"/>
            <a:r>
              <a:rPr lang="ko-KR" altLang="en-US" sz="1600" dirty="0" smtClean="0">
                <a:latin typeface="나눔바른고딕OTF Light"/>
                <a:ea typeface="나눔바른고딕OTF Light"/>
                <a:cs typeface="나눔바른고딕OTF Light"/>
              </a:rPr>
              <a:t>기준</a:t>
            </a:r>
            <a:r>
              <a:rPr lang="en-US" altLang="ko-KR" sz="1600" dirty="0" smtClean="0"/>
              <a:t>D1</a:t>
            </a:r>
            <a:r>
              <a:rPr lang="ko-KR" altLang="en-US" sz="1600" dirty="0" smtClean="0">
                <a:latin typeface="나눔바른고딕OTF Light"/>
                <a:ea typeface="나눔바른고딕OTF Light"/>
                <a:cs typeface="나눔바른고딕OTF Light"/>
              </a:rPr>
              <a:t> </a:t>
            </a:r>
            <a:r>
              <a:rPr lang="en-US" altLang="ko-KR" sz="1600" dirty="0" smtClean="0">
                <a:latin typeface="나눔바른고딕OTF Light"/>
                <a:ea typeface="나눔바른고딕OTF Light"/>
                <a:cs typeface="나눔바른고딕OTF Light"/>
              </a:rPr>
              <a:t>:</a:t>
            </a:r>
            <a:r>
              <a:rPr lang="ko-KR" altLang="en-US" sz="1600" dirty="0" smtClean="0">
                <a:latin typeface="나눔바른고딕OTF Light"/>
                <a:ea typeface="나눔바른고딕OTF Light"/>
                <a:cs typeface="나눔바른고딕OTF Light"/>
              </a:rPr>
              <a:t> </a:t>
            </a:r>
            <a:r>
              <a:rPr lang="en-US" altLang="ko-KR" sz="1600" dirty="0" smtClean="0">
                <a:latin typeface="나눔바른고딕OTF Light"/>
                <a:ea typeface="나눔바른고딕OTF Light"/>
                <a:cs typeface="나눔바른고딕OTF Light"/>
              </a:rPr>
              <a:t>9</a:t>
            </a:r>
            <a:r>
              <a:rPr lang="ko-KR" altLang="en-US" sz="1600" dirty="0" smtClean="0"/>
              <a:t>, </a:t>
            </a:r>
            <a:r>
              <a:rPr lang="en-US" altLang="ko-KR" sz="1600" dirty="0" smtClean="0"/>
              <a:t>10</a:t>
            </a:r>
            <a:r>
              <a:rPr lang="ko-KR" altLang="en-US" sz="1600" dirty="0" smtClean="0">
                <a:latin typeface="나눔바른고딕OTF Light"/>
                <a:ea typeface="나눔바른고딕OTF Light"/>
                <a:cs typeface="나눔바른고딕OTF Light"/>
              </a:rPr>
              <a:t>페이지</a:t>
            </a:r>
            <a:endParaRPr lang="en-US" altLang="ko-KR" sz="1600" dirty="0" smtClean="0">
              <a:latin typeface="나눔바른고딕OTF Light"/>
              <a:ea typeface="나눔바른고딕OTF Light"/>
              <a:cs typeface="나눔바른고딕OTF Light"/>
            </a:endParaRPr>
          </a:p>
          <a:p>
            <a:r>
              <a:rPr lang="ko-KR" altLang="en-US" sz="1600" dirty="0" smtClean="0">
                <a:latin typeface="나눔바른고딕OTF Light"/>
                <a:ea typeface="나눔바른고딕OTF Light"/>
                <a:cs typeface="나눔바른고딕OTF Light"/>
              </a:rPr>
              <a:t>합쳐진 사진의 전체 크기는 기준</a:t>
            </a:r>
            <a:r>
              <a:rPr lang="en-US" altLang="ko-KR" sz="1600" dirty="0" smtClean="0">
                <a:latin typeface="나눔바른고딕OTF Light"/>
                <a:ea typeface="나눔바른고딕OTF Light"/>
                <a:cs typeface="나눔바른고딕OTF Light"/>
              </a:rPr>
              <a:t>D</a:t>
            </a:r>
            <a:r>
              <a:rPr lang="en-US" altLang="ko-KR" sz="1600" dirty="0" smtClean="0"/>
              <a:t>2</a:t>
            </a:r>
            <a:r>
              <a:rPr lang="ko-KR" altLang="en-US" sz="1600" dirty="0" smtClean="0">
                <a:latin typeface="나눔바른고딕OTF Light"/>
                <a:ea typeface="나눔바른고딕OTF Light"/>
                <a:cs typeface="나눔바른고딕OTF Light"/>
              </a:rPr>
              <a:t>에 따라 조정한다</a:t>
            </a:r>
            <a:r>
              <a:rPr lang="en-US" altLang="ko-KR" sz="1600" dirty="0" smtClean="0">
                <a:latin typeface="나눔바른고딕OTF Light"/>
                <a:ea typeface="나눔바른고딕OTF Light"/>
                <a:cs typeface="나눔바른고딕OTF Light"/>
              </a:rPr>
              <a:t>.</a:t>
            </a:r>
          </a:p>
          <a:p>
            <a:pPr lvl="1"/>
            <a:r>
              <a:rPr lang="ko-KR" altLang="en-US" sz="1600" dirty="0" smtClean="0">
                <a:latin typeface="나눔바른고딕OTF Light"/>
                <a:ea typeface="나눔바른고딕OTF Light"/>
                <a:cs typeface="나눔바른고딕OTF Light"/>
              </a:rPr>
              <a:t>기준</a:t>
            </a:r>
            <a:r>
              <a:rPr lang="en-US" altLang="ko-KR" sz="1600" dirty="0" smtClean="0">
                <a:latin typeface="나눔바른고딕OTF Light"/>
                <a:ea typeface="나눔바른고딕OTF Light"/>
                <a:cs typeface="나눔바른고딕OTF Light"/>
              </a:rPr>
              <a:t>D2 :</a:t>
            </a:r>
            <a:r>
              <a:rPr lang="ko-KR" altLang="en-US" sz="1600" dirty="0" smtClean="0">
                <a:latin typeface="나눔바른고딕OTF Light"/>
                <a:ea typeface="나눔바른고딕OTF Light"/>
                <a:cs typeface="나눔바른고딕OTF Light"/>
              </a:rPr>
              <a:t> </a:t>
            </a:r>
            <a:r>
              <a:rPr lang="en-US" altLang="ko-KR" sz="1600" dirty="0" smtClean="0">
                <a:latin typeface="나눔바른고딕OTF Light"/>
                <a:ea typeface="나눔바른고딕OTF Light"/>
                <a:cs typeface="나눔바른고딕OTF Light"/>
              </a:rPr>
              <a:t>11</a:t>
            </a:r>
            <a:r>
              <a:rPr lang="ko-KR" altLang="en-US" sz="1600" dirty="0" smtClean="0">
                <a:latin typeface="나눔바른고딕OTF Light"/>
                <a:ea typeface="나눔바른고딕OTF Light"/>
                <a:cs typeface="나눔바른고딕OTF Light"/>
              </a:rPr>
              <a:t> 페이지</a:t>
            </a:r>
            <a:endParaRPr lang="en-US" altLang="ko-KR" sz="1600" dirty="0" smtClean="0">
              <a:latin typeface="나눔바른고딕OTF Light"/>
              <a:ea typeface="나눔바른고딕OTF Light"/>
              <a:cs typeface="나눔바른고딕OTF Light"/>
            </a:endParaRPr>
          </a:p>
          <a:p>
            <a:r>
              <a:rPr lang="en-US" altLang="ko-KR" sz="1600" dirty="0" smtClean="0">
                <a:latin typeface="나눔바른고딕OTF Light"/>
                <a:ea typeface="나눔바른고딕OTF Light"/>
                <a:cs typeface="나눔바른고딕OTF Light"/>
              </a:rPr>
              <a:t>2</a:t>
            </a:r>
            <a:r>
              <a:rPr lang="ko-KR" altLang="en-US" sz="1600" dirty="0" smtClean="0">
                <a:latin typeface="나눔바른고딕OTF Light"/>
                <a:ea typeface="나눔바른고딕OTF Light"/>
                <a:cs typeface="나눔바른고딕OTF Light"/>
              </a:rPr>
              <a:t>장씩 합쳐진 결과물을 세트라고 지칭한다</a:t>
            </a:r>
            <a:r>
              <a:rPr lang="en-US" altLang="ko-KR" sz="1600" dirty="0" smtClean="0">
                <a:latin typeface="나눔바른고딕OTF Light"/>
                <a:ea typeface="나눔바른고딕OTF Light"/>
                <a:cs typeface="나눔바른고딕OTF Light"/>
              </a:rPr>
              <a:t>.</a:t>
            </a:r>
            <a:endParaRPr lang="en-US" sz="1600" dirty="0" smtClean="0">
              <a:latin typeface="나눔바른고딕OTF Light"/>
              <a:ea typeface="나눔바른고딕OTF Light"/>
              <a:cs typeface="나눔바른고딕OTF Light"/>
            </a:endParaRPr>
          </a:p>
          <a:p>
            <a:r>
              <a:rPr lang="en-US" sz="1600" dirty="0" smtClean="0">
                <a:latin typeface="나눔바른고딕OTF Light"/>
                <a:ea typeface="나눔바른고딕OTF Light"/>
                <a:cs typeface="나눔바른고딕OTF Light"/>
              </a:rPr>
              <a:t>2</a:t>
            </a:r>
            <a:r>
              <a:rPr lang="ko-KR" altLang="en-US" sz="1600" dirty="0" smtClean="0">
                <a:latin typeface="나눔바른고딕OTF Light"/>
                <a:ea typeface="나눔바른고딕OTF Light"/>
                <a:cs typeface="나눔바른고딕OTF Light"/>
              </a:rPr>
              <a:t>장씩 합치기가 끝난 후에는 </a:t>
            </a:r>
            <a:r>
              <a:rPr lang="en-US" sz="1600" dirty="0" smtClean="0">
                <a:latin typeface="나눔바른고딕OTF Light"/>
                <a:ea typeface="나눔바른고딕OTF Light"/>
                <a:cs typeface="나눔바른고딕OTF Light"/>
              </a:rPr>
              <a:t>k</a:t>
            </a:r>
            <a:r>
              <a:rPr lang="ko-KR" altLang="en-US" sz="1600" dirty="0" smtClean="0">
                <a:latin typeface="나눔바른고딕OTF Light"/>
                <a:ea typeface="나눔바른고딕OTF Light"/>
                <a:cs typeface="나눔바른고딕OTF Light"/>
              </a:rPr>
              <a:t> 세트와 </a:t>
            </a:r>
            <a:r>
              <a:rPr lang="en-US" altLang="ko-KR" sz="1600" dirty="0" smtClean="0">
                <a:latin typeface="나눔바른고딕OTF Light"/>
                <a:ea typeface="나눔바른고딕OTF Light"/>
                <a:cs typeface="나눔바른고딕OTF Light"/>
              </a:rPr>
              <a:t>n</a:t>
            </a:r>
            <a:r>
              <a:rPr lang="ko-KR" altLang="en-US" sz="1600" dirty="0" smtClean="0">
                <a:latin typeface="나눔바른고딕OTF Light"/>
                <a:ea typeface="나눔바른고딕OTF Light"/>
                <a:cs typeface="나눔바른고딕OTF Light"/>
              </a:rPr>
              <a:t>장의 나머지가 생성된다</a:t>
            </a:r>
            <a:r>
              <a:rPr lang="en-US" altLang="ko-KR" sz="1600" dirty="0" smtClean="0">
                <a:latin typeface="나눔바른고딕OTF Light"/>
                <a:ea typeface="나눔바른고딕OTF Light"/>
                <a:cs typeface="나눔바른고딕OTF Light"/>
              </a:rPr>
              <a:t>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A3BA0-57AC-4F49-8D62-EE15EA4D70D0}" type="slidenum">
              <a:rPr lang="en-US" smtClean="0"/>
              <a:t>8</a:t>
            </a:fld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206897" y="4183271"/>
            <a:ext cx="2197041" cy="3339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latin typeface="나눔바른고딕OTF Light"/>
                <a:ea typeface="나눔바른고딕OTF Light"/>
                <a:cs typeface="나눔바른고딕OTF Light"/>
              </a:rPr>
              <a:t>정렬</a:t>
            </a:r>
            <a:endParaRPr lang="en-US" sz="900" dirty="0">
              <a:latin typeface="나눔바른고딕OTF Light"/>
              <a:ea typeface="나눔바른고딕OTF Light"/>
              <a:cs typeface="나눔바른고딕OTF Light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206897" y="4717411"/>
            <a:ext cx="2197041" cy="3339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latin typeface="나눔바른고딕OTF Light"/>
                <a:ea typeface="나눔바른고딕OTF Light"/>
                <a:cs typeface="나눔바른고딕OTF Light"/>
              </a:rPr>
              <a:t>2장씩 합치기</a:t>
            </a:r>
            <a:endParaRPr lang="en-US" sz="900" dirty="0">
              <a:latin typeface="나눔바른고딕OTF Light"/>
              <a:ea typeface="나눔바른고딕OTF Light"/>
              <a:cs typeface="나눔바른고딕OTF Light"/>
            </a:endParaRPr>
          </a:p>
        </p:txBody>
      </p:sp>
      <p:sp>
        <p:nvSpPr>
          <p:cNvPr id="17" name="Diamond 16"/>
          <p:cNvSpPr/>
          <p:nvPr/>
        </p:nvSpPr>
        <p:spPr>
          <a:xfrm>
            <a:off x="3219597" y="5841483"/>
            <a:ext cx="2197041" cy="544903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latin typeface="나눔바른고딕OTF Light"/>
                <a:ea typeface="나눔바른고딕OTF Light"/>
                <a:cs typeface="나눔바른고딕OTF Light"/>
              </a:rPr>
              <a:t>n == 0</a:t>
            </a:r>
            <a:endParaRPr lang="en-US" sz="900" dirty="0">
              <a:latin typeface="나눔바른고딕OTF Light"/>
              <a:ea typeface="나눔바른고딕OTF Light"/>
              <a:cs typeface="나눔바른고딕OTF Light"/>
            </a:endParaRPr>
          </a:p>
        </p:txBody>
      </p:sp>
      <p:cxnSp>
        <p:nvCxnSpPr>
          <p:cNvPr id="18" name="Straight Arrow Connector 17"/>
          <p:cNvCxnSpPr>
            <a:stCxn id="15" idx="2"/>
            <a:endCxn id="16" idx="0"/>
          </p:cNvCxnSpPr>
          <p:nvPr/>
        </p:nvCxnSpPr>
        <p:spPr>
          <a:xfrm>
            <a:off x="4305418" y="4517244"/>
            <a:ext cx="0" cy="200167"/>
          </a:xfrm>
          <a:prstGeom prst="straightConnector1">
            <a:avLst/>
          </a:prstGeom>
          <a:ln w="952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6" idx="2"/>
            <a:endCxn id="20" idx="0"/>
          </p:cNvCxnSpPr>
          <p:nvPr/>
        </p:nvCxnSpPr>
        <p:spPr>
          <a:xfrm>
            <a:off x="4305418" y="5051384"/>
            <a:ext cx="6997" cy="258289"/>
          </a:xfrm>
          <a:prstGeom prst="straightConnector1">
            <a:avLst/>
          </a:prstGeom>
          <a:ln w="952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3213894" y="5309673"/>
            <a:ext cx="2197041" cy="3339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latin typeface="나눔바른고딕OTF Light"/>
                <a:ea typeface="나눔바른고딕OTF Light"/>
                <a:cs typeface="나눔바른고딕OTF Light"/>
              </a:rPr>
              <a:t>k = </a:t>
            </a:r>
            <a:r>
              <a:rPr lang="en-US" sz="900" dirty="0" err="1" smtClean="0">
                <a:latin typeface="나눔바른고딕OTF Light"/>
                <a:ea typeface="나눔바른고딕OTF Light"/>
                <a:cs typeface="나눔바른고딕OTF Light"/>
              </a:rPr>
              <a:t>i</a:t>
            </a:r>
            <a:r>
              <a:rPr lang="en-US" sz="900" dirty="0" smtClean="0">
                <a:latin typeface="나눔바른고딕OTF Light"/>
                <a:ea typeface="나눔바른고딕OTF Light"/>
                <a:cs typeface="나눔바른고딕OTF Light"/>
              </a:rPr>
              <a:t>/2,   </a:t>
            </a:r>
            <a:r>
              <a:rPr lang="en-US" sz="900" dirty="0" smtClean="0">
                <a:latin typeface="나눔바른고딕OTF Light"/>
                <a:ea typeface="나눔바른고딕OTF Light"/>
                <a:cs typeface="나눔바른고딕OTF Light"/>
              </a:rPr>
              <a:t>n = </a:t>
            </a:r>
            <a:r>
              <a:rPr lang="en-US" sz="900" dirty="0" err="1" smtClean="0">
                <a:latin typeface="나눔바른고딕OTF Light"/>
                <a:ea typeface="나눔바른고딕OTF Light"/>
                <a:cs typeface="나눔바른고딕OTF Light"/>
              </a:rPr>
              <a:t>i</a:t>
            </a:r>
            <a:r>
              <a:rPr lang="en-US" sz="900" dirty="0" smtClean="0">
                <a:latin typeface="나눔바른고딕OTF Light"/>
                <a:ea typeface="나눔바른고딕OTF Light"/>
                <a:cs typeface="나눔바른고딕OTF Light"/>
              </a:rPr>
              <a:t> %2</a:t>
            </a:r>
            <a:endParaRPr lang="en-US" sz="900" dirty="0">
              <a:latin typeface="나눔바른고딕OTF Light"/>
              <a:ea typeface="나눔바른고딕OTF Light"/>
              <a:cs typeface="나눔바른고딕OTF Light"/>
            </a:endParaRPr>
          </a:p>
        </p:txBody>
      </p:sp>
      <p:cxnSp>
        <p:nvCxnSpPr>
          <p:cNvPr id="21" name="Straight Arrow Connector 20"/>
          <p:cNvCxnSpPr>
            <a:stCxn id="20" idx="2"/>
            <a:endCxn id="17" idx="0"/>
          </p:cNvCxnSpPr>
          <p:nvPr/>
        </p:nvCxnSpPr>
        <p:spPr>
          <a:xfrm>
            <a:off x="4312415" y="5643646"/>
            <a:ext cx="5703" cy="197837"/>
          </a:xfrm>
          <a:prstGeom prst="straightConnector1">
            <a:avLst/>
          </a:prstGeom>
          <a:ln w="952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982274" y="4880829"/>
            <a:ext cx="287258" cy="261610"/>
          </a:xfrm>
          <a:prstGeom prst="rect">
            <a:avLst/>
          </a:prstGeom>
          <a:ln w="9525" cmpd="sng"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100" dirty="0" smtClean="0">
                <a:latin typeface="나눔바른고딕OTF Light"/>
                <a:ea typeface="나눔바른고딕OTF Light"/>
                <a:cs typeface="나눔바른고딕OTF Light"/>
              </a:rPr>
              <a:t>D</a:t>
            </a:r>
            <a:endParaRPr lang="en-US" sz="1100" dirty="0">
              <a:latin typeface="나눔바른고딕OTF Light"/>
              <a:ea typeface="나눔바른고딕OTF Light"/>
              <a:cs typeface="나눔바른고딕OTF Ligh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991045" y="5512841"/>
            <a:ext cx="287258" cy="261610"/>
          </a:xfrm>
          <a:prstGeom prst="rect">
            <a:avLst/>
          </a:prstGeom>
          <a:ln w="9525" cmpd="sng"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100" dirty="0" smtClean="0">
                <a:latin typeface="나눔바른고딕OTF Light"/>
                <a:ea typeface="나눔바른고딕OTF Light"/>
                <a:cs typeface="나눔바른고딕OTF Light"/>
              </a:rPr>
              <a:t>D</a:t>
            </a:r>
            <a:endParaRPr lang="en-US" sz="1100" dirty="0">
              <a:latin typeface="나눔바른고딕OTF Light"/>
              <a:ea typeface="나눔바른고딕OTF Light"/>
              <a:cs typeface="나눔바른고딕OTF Light"/>
            </a:endParaRPr>
          </a:p>
        </p:txBody>
      </p:sp>
    </p:spTree>
    <p:extLst>
      <p:ext uri="{BB962C8B-B14F-4D97-AF65-F5344CB8AC3E}">
        <p14:creationId xmlns:p14="http://schemas.microsoft.com/office/powerpoint/2010/main" val="19984951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NanumBarunpen"/>
                <a:ea typeface="NanumBarunpen"/>
                <a:cs typeface="NanumBarunpen"/>
              </a:rPr>
              <a:t>D.</a:t>
            </a:r>
            <a:r>
              <a:rPr lang="ko-KR" altLang="en-US" dirty="0" smtClean="0">
                <a:latin typeface="NanumBarunpen"/>
                <a:ea typeface="NanumBarunpen"/>
                <a:cs typeface="NanumBarunpen"/>
              </a:rPr>
              <a:t> </a:t>
            </a:r>
            <a:r>
              <a:rPr lang="en-US" altLang="ko-KR" dirty="0" smtClean="0">
                <a:latin typeface="NanumBarunpen"/>
                <a:ea typeface="NanumBarunpen"/>
                <a:cs typeface="NanumBarunpen"/>
              </a:rPr>
              <a:t>2</a:t>
            </a:r>
            <a:r>
              <a:rPr lang="ko-KR" altLang="en-US" dirty="0" smtClean="0">
                <a:latin typeface="NanumBarunpen"/>
                <a:ea typeface="NanumBarunpen"/>
                <a:cs typeface="NanumBarunpen"/>
              </a:rPr>
              <a:t>장씩 합치기</a:t>
            </a:r>
            <a:r>
              <a:rPr lang="en-US" altLang="ko-KR" dirty="0" smtClean="0">
                <a:latin typeface="NanumBarunpen"/>
                <a:ea typeface="NanumBarunpen"/>
                <a:cs typeface="NanumBarunpen"/>
              </a:rPr>
              <a:t> – </a:t>
            </a:r>
            <a:r>
              <a:rPr lang="ko-KR" altLang="en-US" dirty="0" smtClean="0">
                <a:latin typeface="NanumBarunpen"/>
                <a:ea typeface="NanumBarunpen"/>
                <a:cs typeface="NanumBarunpen"/>
              </a:rPr>
              <a:t>기준</a:t>
            </a:r>
            <a:r>
              <a:rPr lang="en-US" altLang="ko-KR" dirty="0" smtClean="0">
                <a:latin typeface="NanumBarunpen"/>
                <a:ea typeface="NanumBarunpen"/>
                <a:cs typeface="NanumBarunpen"/>
              </a:rPr>
              <a:t>D1</a:t>
            </a:r>
            <a:endParaRPr lang="en-US" dirty="0">
              <a:latin typeface="NanumBarunpen"/>
              <a:ea typeface="NanumBarunpen"/>
              <a:cs typeface="NanumBarunpen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2413000"/>
          </a:xfrm>
        </p:spPr>
        <p:txBody>
          <a:bodyPr>
            <a:normAutofit/>
          </a:bodyPr>
          <a:lstStyle/>
          <a:p>
            <a:r>
              <a:rPr lang="ko-KR" altLang="en-US" sz="1600" dirty="0" smtClean="0"/>
              <a:t>기준</a:t>
            </a:r>
            <a:r>
              <a:rPr lang="en-US" altLang="ko-KR" sz="1600" dirty="0" smtClean="0"/>
              <a:t>D1</a:t>
            </a:r>
          </a:p>
          <a:p>
            <a:pPr lvl="1"/>
            <a:r>
              <a:rPr lang="ko-KR" altLang="en-US" sz="1600" dirty="0" smtClean="0"/>
              <a:t>사진 </a:t>
            </a:r>
            <a:r>
              <a:rPr lang="en-US" altLang="ko-KR" sz="1600" dirty="0" smtClean="0"/>
              <a:t>a</a:t>
            </a:r>
            <a:r>
              <a:rPr lang="ko-KR" altLang="en-US" sz="1600" dirty="0" smtClean="0"/>
              <a:t>의 비율은 </a:t>
            </a:r>
            <a:r>
              <a:rPr lang="en-US" altLang="ko-KR" sz="1600" dirty="0" smtClean="0"/>
              <a:t>1:Pa</a:t>
            </a:r>
            <a:r>
              <a:rPr lang="ko-KR" altLang="ko-KR" sz="1600" dirty="0" smtClean="0"/>
              <a:t>,</a:t>
            </a:r>
            <a:r>
              <a:rPr lang="ko-KR" altLang="en-US" sz="1600" dirty="0" smtClean="0"/>
              <a:t> 사진</a:t>
            </a:r>
            <a:r>
              <a:rPr lang="en-US" altLang="ko-KR" sz="1600" dirty="0" smtClean="0"/>
              <a:t> b</a:t>
            </a:r>
            <a:r>
              <a:rPr lang="ko-KR" altLang="en-US" sz="1600" dirty="0" smtClean="0"/>
              <a:t>의 비율은 </a:t>
            </a:r>
            <a:r>
              <a:rPr lang="en-US" altLang="ko-KR" sz="1600" dirty="0" smtClean="0"/>
              <a:t>1:Pb</a:t>
            </a:r>
            <a:r>
              <a:rPr lang="ko-KR" altLang="en-US" sz="1600" dirty="0"/>
              <a:t> </a:t>
            </a:r>
            <a:r>
              <a:rPr lang="ko-KR" altLang="en-US" sz="1600" dirty="0" smtClean="0"/>
              <a:t>이다</a:t>
            </a:r>
            <a:r>
              <a:rPr lang="en-US" altLang="ko-KR" sz="1600" dirty="0" smtClean="0"/>
              <a:t>.</a:t>
            </a:r>
          </a:p>
          <a:p>
            <a:pPr lvl="1"/>
            <a:r>
              <a:rPr lang="en-US" sz="1600" dirty="0" smtClean="0"/>
              <a:t>Pa</a:t>
            </a:r>
            <a:r>
              <a:rPr lang="ko-KR" altLang="en-US" sz="1600" dirty="0" smtClean="0"/>
              <a:t>와 </a:t>
            </a:r>
            <a:r>
              <a:rPr lang="en-US" altLang="ko-KR" sz="1600" dirty="0" err="1" smtClean="0"/>
              <a:t>Pb</a:t>
            </a:r>
            <a:r>
              <a:rPr lang="ko-KR" altLang="en-US" sz="1600" dirty="0" smtClean="0"/>
              <a:t>에 대해 </a:t>
            </a:r>
            <a:r>
              <a:rPr lang="en-US" altLang="ko-KR" sz="1600" dirty="0" smtClean="0"/>
              <a:t>3</a:t>
            </a:r>
            <a:r>
              <a:rPr lang="ko-KR" altLang="en-US" sz="1600" dirty="0" smtClean="0"/>
              <a:t>가지의 경우의 수가 나온다</a:t>
            </a:r>
            <a:r>
              <a:rPr lang="en-US" altLang="ko-KR" sz="1600" dirty="0" smtClean="0"/>
              <a:t>.</a:t>
            </a:r>
          </a:p>
          <a:p>
            <a:pPr lvl="1"/>
            <a:r>
              <a:rPr lang="en-US" altLang="ko-KR" sz="1600" dirty="0" smtClean="0"/>
              <a:t>10,11</a:t>
            </a:r>
            <a:r>
              <a:rPr lang="ko-KR" altLang="en-US" sz="1600" dirty="0" smtClean="0"/>
              <a:t>페이지에 예시 첨부</a:t>
            </a:r>
            <a:endParaRPr lang="en-US" altLang="ko-KR" sz="1600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199"/>
            <a:ext cx="4038600" cy="5121275"/>
          </a:xfrm>
        </p:spPr>
        <p:txBody>
          <a:bodyPr>
            <a:noAutofit/>
          </a:bodyPr>
          <a:lstStyle/>
          <a:p>
            <a:r>
              <a:rPr lang="en-US" sz="1600" dirty="0"/>
              <a:t>C</a:t>
            </a:r>
            <a:r>
              <a:rPr lang="en-US" sz="1600" dirty="0" smtClean="0"/>
              <a:t>1) Pa &gt; 1 , </a:t>
            </a:r>
            <a:r>
              <a:rPr lang="en-US" sz="1600" dirty="0" err="1" smtClean="0"/>
              <a:t>Pb</a:t>
            </a:r>
            <a:r>
              <a:rPr lang="en-US" sz="1600" dirty="0" smtClean="0"/>
              <a:t> &gt; 1</a:t>
            </a:r>
          </a:p>
          <a:p>
            <a:pPr lvl="1"/>
            <a:r>
              <a:rPr lang="ko-KR" altLang="en-US" sz="1600" dirty="0" smtClean="0"/>
              <a:t>두 사진 모두 가로보다 세로가 더 긴 경우 </a:t>
            </a:r>
            <a:endParaRPr lang="en-US" altLang="ko-KR" sz="1600" dirty="0" smtClean="0"/>
          </a:p>
          <a:p>
            <a:pPr lvl="1"/>
            <a:r>
              <a:rPr lang="ko-KR" altLang="en-US" sz="1600" dirty="0" smtClean="0"/>
              <a:t>두 사진을 가로로 나란히 합친다</a:t>
            </a:r>
            <a:r>
              <a:rPr lang="en-US" altLang="ko-KR" sz="1600" dirty="0" smtClean="0"/>
              <a:t>.</a:t>
            </a:r>
          </a:p>
          <a:p>
            <a:pPr lvl="1"/>
            <a:r>
              <a:rPr lang="en-US" sz="1600" dirty="0" smtClean="0"/>
              <a:t>00 </a:t>
            </a:r>
            <a:r>
              <a:rPr lang="en-US" sz="1600" dirty="0" smtClean="0">
                <a:effectLst/>
                <a:latin typeface="NanumBarunGothicLight"/>
              </a:rPr>
              <a:t>☞∞ </a:t>
            </a:r>
            <a:endParaRPr lang="en-US" sz="1600" dirty="0" smtClean="0"/>
          </a:p>
          <a:p>
            <a:r>
              <a:rPr lang="en-US" sz="1600" dirty="0" smtClean="0"/>
              <a:t>C2) 1&gt; Pa &gt; 0 , 1 &gt; Pa &gt; 0</a:t>
            </a:r>
          </a:p>
          <a:p>
            <a:pPr lvl="1"/>
            <a:r>
              <a:rPr lang="ko-KR" altLang="en-US" sz="1600" dirty="0" smtClean="0"/>
              <a:t>두 사진 모두 세로보다 가로가 더 길거나 같은 경우</a:t>
            </a:r>
            <a:endParaRPr lang="en-US" altLang="ko-KR" sz="1600" dirty="0" smtClean="0"/>
          </a:p>
          <a:p>
            <a:pPr lvl="1"/>
            <a:r>
              <a:rPr lang="ko-KR" altLang="en-US" sz="1600" dirty="0" smtClean="0"/>
              <a:t>두 사진을 세로로 나란히 합친다</a:t>
            </a:r>
            <a:r>
              <a:rPr lang="en-US" altLang="ko-KR" sz="1600" dirty="0" smtClean="0"/>
              <a:t>.</a:t>
            </a:r>
          </a:p>
          <a:p>
            <a:pPr lvl="1"/>
            <a:r>
              <a:rPr lang="en-US" sz="1600" dirty="0" smtClean="0"/>
              <a:t>00 </a:t>
            </a:r>
            <a:r>
              <a:rPr lang="en-US" sz="1600" dirty="0" smtClean="0">
                <a:effectLst/>
                <a:latin typeface="NanumBarunGothicLight"/>
              </a:rPr>
              <a:t>☞ 8</a:t>
            </a:r>
            <a:endParaRPr lang="en-US" sz="1600" dirty="0" smtClean="0"/>
          </a:p>
          <a:p>
            <a:r>
              <a:rPr lang="en-US" sz="1600" dirty="0" smtClean="0"/>
              <a:t>C3) 1&gt;</a:t>
            </a:r>
            <a:r>
              <a:rPr lang="en-US" altLang="ko-KR" sz="1600" dirty="0" smtClean="0"/>
              <a:t>=</a:t>
            </a:r>
            <a:r>
              <a:rPr lang="en-US" sz="1600" dirty="0" smtClean="0"/>
              <a:t> Pa &gt; 0, </a:t>
            </a:r>
            <a:r>
              <a:rPr lang="en-US" sz="1600" dirty="0" err="1" smtClean="0"/>
              <a:t>Pb</a:t>
            </a:r>
            <a:r>
              <a:rPr lang="en-US" sz="1600" dirty="0" smtClean="0"/>
              <a:t> &gt;= 1</a:t>
            </a:r>
          </a:p>
          <a:p>
            <a:pPr lvl="1"/>
            <a:r>
              <a:rPr lang="ko-KR" altLang="en-US" sz="1600" dirty="0" smtClean="0"/>
              <a:t>가로로 나란히 합친 것과 세로로 나란히 합친 경우를 비교한다</a:t>
            </a:r>
            <a:r>
              <a:rPr lang="ko-KR" altLang="ko-KR" sz="1600" dirty="0" smtClean="0"/>
              <a:t>.</a:t>
            </a:r>
            <a:endParaRPr lang="en-US" altLang="ko-KR" sz="1600" dirty="0" smtClean="0"/>
          </a:p>
          <a:p>
            <a:pPr lvl="1"/>
            <a:r>
              <a:rPr lang="en-US" altLang="ko-KR" sz="1600" dirty="0" smtClean="0"/>
              <a:t>Pa = 1, </a:t>
            </a:r>
            <a:r>
              <a:rPr lang="en-US" altLang="ko-KR" sz="1600" dirty="0" err="1" smtClean="0"/>
              <a:t>Pb</a:t>
            </a:r>
            <a:r>
              <a:rPr lang="en-US" altLang="ko-KR" sz="1600" dirty="0" smtClean="0"/>
              <a:t> = 1 </a:t>
            </a:r>
            <a:r>
              <a:rPr lang="ko-KR" altLang="en-US" sz="1600" dirty="0" smtClean="0"/>
              <a:t>인 경우 가로 붙이기와 세로 붙이기 중 하나를 랜덤으로 선택한다</a:t>
            </a:r>
            <a:r>
              <a:rPr lang="en-US" altLang="ko-KR" sz="1600" dirty="0" smtClean="0"/>
              <a:t>.</a:t>
            </a:r>
          </a:p>
          <a:p>
            <a:r>
              <a:rPr lang="ko-KR" altLang="en-US" sz="1600" dirty="0" smtClean="0"/>
              <a:t>다음 페이지에 예시 첨부</a:t>
            </a:r>
            <a:endParaRPr lang="en-US" altLang="ko-KR" sz="1600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A3BA0-57AC-4F49-8D62-EE15EA4D70D0}" type="slidenum">
              <a:rPr lang="en-US" smtClean="0"/>
              <a:t>9</a:t>
            </a:fld>
            <a:endParaRPr lang="en-US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2776072" y="3901302"/>
            <a:ext cx="1171610" cy="13582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8" name="Rectangle 7"/>
          <p:cNvSpPr>
            <a:spLocks noChangeAspect="1"/>
          </p:cNvSpPr>
          <p:nvPr/>
        </p:nvSpPr>
        <p:spPr>
          <a:xfrm>
            <a:off x="998072" y="3901302"/>
            <a:ext cx="1169580" cy="7994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136970" y="3762802"/>
            <a:ext cx="406018" cy="276999"/>
          </a:xfrm>
          <a:prstGeom prst="rect">
            <a:avLst/>
          </a:prstGeom>
          <a:ln w="3175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573063" y="4423706"/>
            <a:ext cx="406018" cy="276999"/>
          </a:xfrm>
          <a:prstGeom prst="rect">
            <a:avLst/>
          </a:prstGeom>
          <a:ln w="3175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/>
              <a:t>Pb</a:t>
            </a:r>
            <a:endParaRPr 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1358970" y="3762801"/>
            <a:ext cx="406018" cy="276999"/>
          </a:xfrm>
          <a:prstGeom prst="rect">
            <a:avLst/>
          </a:prstGeom>
          <a:ln w="3175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95063" y="4146706"/>
            <a:ext cx="406018" cy="276999"/>
          </a:xfrm>
          <a:prstGeom prst="rect">
            <a:avLst/>
          </a:prstGeom>
          <a:ln w="3175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Pa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6740243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</TotalTime>
  <Words>1106</Words>
  <Application>Microsoft Macintosh PowerPoint</Application>
  <PresentationFormat>On-screen Show (4:3)</PresentationFormat>
  <Paragraphs>261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모자이크 알고리즘</vt:lpstr>
      <vt:lpstr>간략 소개</vt:lpstr>
      <vt:lpstr>알고리즘 컨셉</vt:lpstr>
      <vt:lpstr>순서도</vt:lpstr>
      <vt:lpstr>A. 알고리즘을 실행하는 조건</vt:lpstr>
      <vt:lpstr>B. 사진 장수 파악하기</vt:lpstr>
      <vt:lpstr>C. 사진 정렬하기</vt:lpstr>
      <vt:lpstr>D. 2장씩 합치기</vt:lpstr>
      <vt:lpstr>D. 2장씩 합치기 – 기준D1</vt:lpstr>
      <vt:lpstr>D. 2장씩 합치기 – 기준D1</vt:lpstr>
      <vt:lpstr>D. 2장씩 합치기 – 기준D2</vt:lpstr>
      <vt:lpstr>E. 나머지 검사하기</vt:lpstr>
      <vt:lpstr>F. 나머지 해결하기</vt:lpstr>
      <vt:lpstr>H. 세트를 한장으로 취급하기</vt:lpstr>
      <vt:lpstr>G. 세트의 개수 파악하기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모자이크 알고리즘</dc:title>
  <dc:creator>김 주희</dc:creator>
  <cp:lastModifiedBy>김 주희</cp:lastModifiedBy>
  <cp:revision>799</cp:revision>
  <dcterms:created xsi:type="dcterms:W3CDTF">2014-10-20T08:05:34Z</dcterms:created>
  <dcterms:modified xsi:type="dcterms:W3CDTF">2014-10-21T01:25:57Z</dcterms:modified>
</cp:coreProperties>
</file>