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3479-6F2D-4CFC-99A6-E438DED5100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6E53-BF35-439F-8ADF-1AFCEE88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3B29D-03E9-44AD-8F71-96025F19A55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7F83F-A38B-45C7-BE02-DB1A2365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21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F83F-A38B-45C7-BE02-DB1A23653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46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67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1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8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5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8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9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DE0-87C6-4B07-9B05-E0CB9D8322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65E8C7-077D-499A-8617-EE82D06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87C1-579D-4A7F-A3F6-1DB501114BB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C243-2C01-4637-8A83-679CCCD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398" y="1794934"/>
            <a:ext cx="7766936" cy="1646302"/>
          </a:xfrm>
        </p:spPr>
        <p:txBody>
          <a:bodyPr/>
          <a:lstStyle/>
          <a:p>
            <a:pPr algn="l"/>
            <a:r>
              <a:rPr lang="en-US" sz="4400" dirty="0"/>
              <a:t>P</a:t>
            </a:r>
            <a:r>
              <a:rPr lang="en-US" sz="4400" dirty="0" smtClean="0"/>
              <a:t>rivate motor vehicles access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Jodie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9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2" y="161926"/>
            <a:ext cx="10515600" cy="93720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Data</a:t>
            </a:r>
            <a:endParaRPr lang="en-US" sz="4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4255" y="895927"/>
            <a:ext cx="10982036" cy="1847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8145" y="1099128"/>
            <a:ext cx="306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Description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798" y="1500727"/>
            <a:ext cx="1076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variables are categorical: 22 (1 date, 7 demographics, 4 daily transportation, 10 e-bike usage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 variables were selected in the analysis: Age, Gender, Health, Education, Family Income, Employment, Region, Travel Distance, Commutes Time, Transportation and  </a:t>
            </a:r>
            <a:r>
              <a:rPr lang="en-US" smtClean="0"/>
              <a:t>Private Vehicles.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5875"/>
              </p:ext>
            </p:extLst>
          </p:nvPr>
        </p:nvGraphicFramePr>
        <p:xfrm>
          <a:off x="1200727" y="3102655"/>
          <a:ext cx="60960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548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79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Private motor vehicles access</vt:lpstr>
      <vt:lpstr>The Data</vt:lpstr>
    </vt:vector>
  </TitlesOfParts>
  <Company>Gameloft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 private motor vehicles:</dc:title>
  <dc:creator>Jodie Zhu</dc:creator>
  <cp:lastModifiedBy>Jodie Zhu</cp:lastModifiedBy>
  <cp:revision>16</cp:revision>
  <dcterms:created xsi:type="dcterms:W3CDTF">2017-11-15T21:58:25Z</dcterms:created>
  <dcterms:modified xsi:type="dcterms:W3CDTF">2017-11-15T22:56:51Z</dcterms:modified>
</cp:coreProperties>
</file>