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50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7E01E-DDCF-4CB6-98F1-1DD25F8E8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8ADAEC-57F0-44C7-BC6A-FCB65BD761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873AE5-E340-4600-B170-3D981671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30101-0CE9-4A3D-AFC9-CBE88D11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51D7B1-59C3-475A-AF7C-C1FF2F32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84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E1F2CA-7431-4747-B001-E1B08FDC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9D65C4-7838-4A7D-A3C7-51AF3BE83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11E520-BE4D-4116-B20E-790F88C1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6D9157-BA6C-4CBB-98FB-54B084E9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B419D6-3B08-4926-8A45-D3247ADC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70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2604B6-BF39-4C5E-8045-B55A431A14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51005C-3437-4257-B63C-1C3D4B024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050A83-949E-4391-A036-ED90491F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79990-BA87-45C2-B841-BA4DB7B3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51B33-FD74-417B-BDDA-CE9E5DD5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72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ACAE3-3243-4B44-87B5-1A0E14AB0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5464AC-F9D3-4860-A1A0-3547FDE2A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6E6BB7-B1A1-4397-9220-AB27D070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7EB22C-1339-4161-A5F0-E91B7688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93C712-9F9A-4999-87DB-F94A835C8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22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E615C-AF7D-4B5D-B3AC-20437CFB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83BC85-B49B-4A7C-9AA4-1883F7E9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02BA9-06A9-47E6-B534-0DD14849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60CE19-99FA-401A-B8C5-A3C9E72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87F20-71BC-434A-8FD8-12CBC65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448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52D65-B8FF-48D9-BA89-A2B18D27B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158E9-CE3F-48B9-AA99-182A3DC4C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2E6DBE-8BED-4526-9E55-A77412B058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184957-2F9D-4230-871B-0FD4E055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330793-B5DC-4D47-808A-36E46548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2781EF8-85A7-4561-B247-C1901589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015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D007F-C800-4D5E-AC4E-D08FF659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37092E-C2DC-448A-85CE-AB5A1AFF2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AB6D2-98B3-4014-8EE5-7897665EB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751E36-9A82-4EC6-B7B0-463E9D913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9E3771-F2E0-4FC1-80EC-FBE9DB166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B88741-744A-43B2-BC14-5323EA4C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4BC6-DC61-405C-B1FA-C76627B8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EE43F18-1C4A-41C6-910B-B4505131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7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5FD58-011C-430C-85A3-5BD4F6AA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EB8249-6B61-473B-9320-AF40B3B99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AE57B9-0854-497C-8D75-B2887DA0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130F7C-6944-4EF9-BA7E-3CCC6881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6315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7FA1C7C-7167-479E-901B-1C5B6B869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FE49E0-E78B-4F66-AB82-A3461A1B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5D2DC5-EB24-42CB-AA09-0771B1C0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367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D93F0-616D-4567-BA50-0F93A0F9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D4FB8-B035-4CA7-8850-7829B57E4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BC5536-2766-43B7-89D5-9AD5C5934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66103A-8F67-4D4E-B354-1C873CED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AF3200-199B-413C-BBBA-518857E9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51A26E-3784-4477-907B-109DA6F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024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5546-F80F-4BB0-8F4B-33E858F8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A70B56-5ADE-4187-8F66-31429BBD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31C664-4642-4678-9E6C-1E9731696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649703-F422-4D24-A889-D37C30336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41CAFC-279F-4F97-BEF8-20EAACFE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B26276-9CC8-427E-8691-93A9C31C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01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C108BD-8C05-448C-90C2-2A8C528D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7F661D-1FC2-469C-9D6D-B433ACDE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778BC6-451E-47A5-BB56-BBF09A098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EC103-7461-4CE3-9106-659B53FB97C2}" type="datetimeFigureOut">
              <a:rPr lang="es-ES" smtClean="0"/>
              <a:t>10/02/2025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BF513-92A3-4CF6-91C4-47F540FE2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2D8A3-4F2B-415B-A7D0-2F641338E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30F3A-AD79-4A78-ABF3-A90476BCF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461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6B2C00E-035D-4DF9-B09F-01EF29267F77}"/>
              </a:ext>
            </a:extLst>
          </p:cNvPr>
          <p:cNvSpPr txBox="1"/>
          <p:nvPr/>
        </p:nvSpPr>
        <p:spPr>
          <a:xfrm>
            <a:off x="3635374" y="616860"/>
            <a:ext cx="4921250" cy="488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0F9B15-3B34-4E72-801F-C5E9412CC4B0}"/>
              </a:ext>
            </a:extLst>
          </p:cNvPr>
          <p:cNvSpPr txBox="1"/>
          <p:nvPr/>
        </p:nvSpPr>
        <p:spPr>
          <a:xfrm>
            <a:off x="4341116" y="909775"/>
            <a:ext cx="35097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>
                <a:ln w="15875">
                  <a:solidFill>
                    <a:schemeClr val="tx1"/>
                  </a:solidFill>
                </a:ln>
                <a:solidFill>
                  <a:schemeClr val="bg1">
                    <a:lumMod val="85000"/>
                  </a:schemeClr>
                </a:solidFill>
                <a:latin typeface="Nunito"/>
              </a:rPr>
              <a:t>VarroDetector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4DBD57A-6500-4EA4-9439-B26A31081F65}"/>
              </a:ext>
            </a:extLst>
          </p:cNvPr>
          <p:cNvSpPr txBox="1"/>
          <p:nvPr/>
        </p:nvSpPr>
        <p:spPr>
          <a:xfrm>
            <a:off x="5485160" y="4597893"/>
            <a:ext cx="3509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Nunito"/>
              </a:rPr>
              <a:t>Loading…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F85CA709-536D-4A76-A1B6-7427703A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6519" y="1972130"/>
            <a:ext cx="2178961" cy="217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088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Divasón Mallagaray</dc:creator>
  <cp:lastModifiedBy>José Divasón Mallagaray</cp:lastModifiedBy>
  <cp:revision>4</cp:revision>
  <dcterms:created xsi:type="dcterms:W3CDTF">2025-02-01T21:37:05Z</dcterms:created>
  <dcterms:modified xsi:type="dcterms:W3CDTF">2025-02-10T11:26:30Z</dcterms:modified>
</cp:coreProperties>
</file>