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77" r:id="rId9"/>
    <p:sldId id="283" r:id="rId10"/>
    <p:sldId id="263" r:id="rId11"/>
    <p:sldId id="264" r:id="rId12"/>
    <p:sldId id="265" r:id="rId13"/>
    <p:sldId id="287" r:id="rId14"/>
    <p:sldId id="266" r:id="rId15"/>
    <p:sldId id="267" r:id="rId16"/>
    <p:sldId id="268" r:id="rId17"/>
    <p:sldId id="269" r:id="rId18"/>
    <p:sldId id="293" r:id="rId19"/>
    <p:sldId id="270" r:id="rId20"/>
    <p:sldId id="271" r:id="rId21"/>
    <p:sldId id="272" r:id="rId22"/>
    <p:sldId id="291" r:id="rId23"/>
    <p:sldId id="273" r:id="rId24"/>
    <p:sldId id="292" r:id="rId2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996600"/>
    <a:srgbClr val="993300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3" autoAdjust="0"/>
    <p:restoredTop sz="90929"/>
  </p:normalViewPr>
  <p:slideViewPr>
    <p:cSldViewPr snapToGrid="0">
      <p:cViewPr varScale="1">
        <p:scale>
          <a:sx n="105" d="100"/>
          <a:sy n="105" d="100"/>
        </p:scale>
        <p:origin x="-21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577" tIns="45789" rIns="91577" bIns="45789" numCol="1" anchor="ctr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475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22738" y="0"/>
            <a:ext cx="3205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577" tIns="45789" rIns="91577" bIns="45789" numCol="1" anchor="ctr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475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56700"/>
            <a:ext cx="320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577" tIns="45789" rIns="91577" bIns="45789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475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22738" y="9156700"/>
            <a:ext cx="3205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9D2C0188-8324-46A2-9AE2-FEBC5FBD1E5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7E41C0C7-5ABC-46BB-9C89-89ADB2DCC33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32770" name="Clip" r:id="rId3" imgW="0" imgH="0" progId="">
              <p:embed/>
            </p:oleObj>
          </a:graphicData>
        </a:graphic>
      </p:graphicFrame>
      <p:sp>
        <p:nvSpPr>
          <p:cNvPr id="82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charset="0"/>
              </a:defRPr>
            </a:lvl1pPr>
          </a:lstStyle>
          <a:p>
            <a:fld id="{B6F70911-21C6-43B0-9E63-378D915BBAA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791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1430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267200" y="6613525"/>
            <a:ext cx="444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993300"/>
                </a:solidFill>
              </a:rPr>
              <a:t>2.</a:t>
            </a:r>
            <a:fld id="{1A975585-DDD7-4F7D-B67E-36A8BF4F9465}" type="slidenum">
              <a:rPr lang="en-US" altLang="en-US" sz="1000" b="1">
                <a:solidFill>
                  <a:srgbClr val="993300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993300"/>
              </a:solidFill>
            </a:endParaRP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29" name="Picture 5" descr="j011434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04775"/>
            <a:ext cx="9144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Freeform 6"/>
          <p:cNvSpPr>
            <a:spLocks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50283092 h 4"/>
              <a:gd name="T2" fmla="*/ 0 w 20"/>
              <a:gd name="T3" fmla="*/ 0 h 4"/>
              <a:gd name="T4" fmla="*/ 1728323156 w 20"/>
              <a:gd name="T5" fmla="*/ 0 h 4"/>
              <a:gd name="T6" fmla="*/ 2147483646 w 20"/>
              <a:gd name="T7" fmla="*/ 250283092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749903887 w 12"/>
              <a:gd name="T1" fmla="*/ 249810464 h 4"/>
              <a:gd name="T2" fmla="*/ 0 w 12"/>
              <a:gd name="T3" fmla="*/ 0 h 4"/>
              <a:gd name="T4" fmla="*/ 749903887 w 12"/>
              <a:gd name="T5" fmla="*/ 0 h 4"/>
              <a:gd name="T6" fmla="*/ 749903887 w 12"/>
              <a:gd name="T7" fmla="*/ 249810464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025495282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025495282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rgbClr val="993300"/>
                </a:solidFill>
              </a:rPr>
              <a:t>Silberschatz, Galvin and Gagne ©2003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0" y="6613525"/>
            <a:ext cx="2481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rgbClr val="993300"/>
                </a:solidFill>
              </a:rPr>
              <a:t>Operating System Concepts with Java</a:t>
            </a:r>
          </a:p>
        </p:txBody>
      </p:sp>
      <p:grpSp>
        <p:nvGrpSpPr>
          <p:cNvPr id="1035" name="Group 11"/>
          <p:cNvGrpSpPr>
            <a:grpSpLocks/>
          </p:cNvGrpSpPr>
          <p:nvPr/>
        </p:nvGrpSpPr>
        <p:grpSpPr bwMode="auto">
          <a:xfrm flipH="1">
            <a:off x="8534400" y="5715000"/>
            <a:ext cx="547688" cy="838200"/>
            <a:chOff x="5040" y="3461"/>
            <a:chExt cx="460" cy="614"/>
          </a:xfrm>
        </p:grpSpPr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5067" y="3904"/>
              <a:ext cx="397" cy="167"/>
            </a:xfrm>
            <a:custGeom>
              <a:avLst/>
              <a:gdLst>
                <a:gd name="T0" fmla="*/ 6 w 1586"/>
                <a:gd name="T1" fmla="*/ 0 h 670"/>
                <a:gd name="T2" fmla="*/ 4 w 1586"/>
                <a:gd name="T3" fmla="*/ 0 h 670"/>
                <a:gd name="T4" fmla="*/ 3 w 1586"/>
                <a:gd name="T5" fmla="*/ 1 h 670"/>
                <a:gd name="T6" fmla="*/ 2 w 1586"/>
                <a:gd name="T7" fmla="*/ 1 h 670"/>
                <a:gd name="T8" fmla="*/ 1 w 1586"/>
                <a:gd name="T9" fmla="*/ 2 h 670"/>
                <a:gd name="T10" fmla="*/ 0 w 1586"/>
                <a:gd name="T11" fmla="*/ 4 h 670"/>
                <a:gd name="T12" fmla="*/ 0 w 1586"/>
                <a:gd name="T13" fmla="*/ 5 h 670"/>
                <a:gd name="T14" fmla="*/ 1 w 1586"/>
                <a:gd name="T15" fmla="*/ 7 h 670"/>
                <a:gd name="T16" fmla="*/ 2 w 1586"/>
                <a:gd name="T17" fmla="*/ 7 h 670"/>
                <a:gd name="T18" fmla="*/ 3 w 1586"/>
                <a:gd name="T19" fmla="*/ 8 h 670"/>
                <a:gd name="T20" fmla="*/ 6 w 1586"/>
                <a:gd name="T21" fmla="*/ 9 h 670"/>
                <a:gd name="T22" fmla="*/ 8 w 1586"/>
                <a:gd name="T23" fmla="*/ 9 h 670"/>
                <a:gd name="T24" fmla="*/ 9 w 1586"/>
                <a:gd name="T25" fmla="*/ 9 h 670"/>
                <a:gd name="T26" fmla="*/ 11 w 1586"/>
                <a:gd name="T27" fmla="*/ 10 h 670"/>
                <a:gd name="T28" fmla="*/ 11 w 1586"/>
                <a:gd name="T29" fmla="*/ 9 h 670"/>
                <a:gd name="T30" fmla="*/ 13 w 1586"/>
                <a:gd name="T31" fmla="*/ 10 h 670"/>
                <a:gd name="T32" fmla="*/ 14 w 1586"/>
                <a:gd name="T33" fmla="*/ 9 h 670"/>
                <a:gd name="T34" fmla="*/ 15 w 1586"/>
                <a:gd name="T35" fmla="*/ 9 h 670"/>
                <a:gd name="T36" fmla="*/ 14 w 1586"/>
                <a:gd name="T37" fmla="*/ 8 h 670"/>
                <a:gd name="T38" fmla="*/ 16 w 1586"/>
                <a:gd name="T39" fmla="*/ 7 h 670"/>
                <a:gd name="T40" fmla="*/ 17 w 1586"/>
                <a:gd name="T41" fmla="*/ 7 h 670"/>
                <a:gd name="T42" fmla="*/ 20 w 1586"/>
                <a:gd name="T43" fmla="*/ 8 h 670"/>
                <a:gd name="T44" fmla="*/ 23 w 1586"/>
                <a:gd name="T45" fmla="*/ 9 h 670"/>
                <a:gd name="T46" fmla="*/ 23 w 1586"/>
                <a:gd name="T47" fmla="*/ 8 h 670"/>
                <a:gd name="T48" fmla="*/ 25 w 1586"/>
                <a:gd name="T49" fmla="*/ 9 h 670"/>
                <a:gd name="T50" fmla="*/ 24 w 1586"/>
                <a:gd name="T51" fmla="*/ 8 h 670"/>
                <a:gd name="T52" fmla="*/ 22 w 1586"/>
                <a:gd name="T53" fmla="*/ 7 h 670"/>
                <a:gd name="T54" fmla="*/ 19 w 1586"/>
                <a:gd name="T55" fmla="*/ 6 h 670"/>
                <a:gd name="T56" fmla="*/ 18 w 1586"/>
                <a:gd name="T57" fmla="*/ 5 h 670"/>
                <a:gd name="T58" fmla="*/ 16 w 1586"/>
                <a:gd name="T59" fmla="*/ 4 h 670"/>
                <a:gd name="T60" fmla="*/ 13 w 1586"/>
                <a:gd name="T61" fmla="*/ 4 h 670"/>
                <a:gd name="T62" fmla="*/ 7 w 1586"/>
                <a:gd name="T63" fmla="*/ 4 h 670"/>
                <a:gd name="T64" fmla="*/ 3 w 1586"/>
                <a:gd name="T65" fmla="*/ 4 h 670"/>
                <a:gd name="T66" fmla="*/ 3 w 1586"/>
                <a:gd name="T67" fmla="*/ 3 h 670"/>
                <a:gd name="T68" fmla="*/ 3 w 1586"/>
                <a:gd name="T69" fmla="*/ 2 h 670"/>
                <a:gd name="T70" fmla="*/ 3 w 1586"/>
                <a:gd name="T71" fmla="*/ 1 h 670"/>
                <a:gd name="T72" fmla="*/ 4 w 1586"/>
                <a:gd name="T73" fmla="*/ 1 h 670"/>
                <a:gd name="T74" fmla="*/ 5 w 1586"/>
                <a:gd name="T75" fmla="*/ 0 h 670"/>
                <a:gd name="T76" fmla="*/ 7 w 1586"/>
                <a:gd name="T77" fmla="*/ 0 h 670"/>
                <a:gd name="T78" fmla="*/ 6 w 1586"/>
                <a:gd name="T79" fmla="*/ 0 h 670"/>
                <a:gd name="T80" fmla="*/ 6 w 1586"/>
                <a:gd name="T81" fmla="*/ 0 h 67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6" h="670">
                  <a:moveTo>
                    <a:pt x="347" y="0"/>
                  </a:moveTo>
                  <a:lnTo>
                    <a:pt x="251" y="19"/>
                  </a:lnTo>
                  <a:lnTo>
                    <a:pt x="160" y="50"/>
                  </a:lnTo>
                  <a:lnTo>
                    <a:pt x="107" y="81"/>
                  </a:lnTo>
                  <a:lnTo>
                    <a:pt x="49" y="138"/>
                  </a:lnTo>
                  <a:lnTo>
                    <a:pt x="0" y="237"/>
                  </a:lnTo>
                  <a:lnTo>
                    <a:pt x="0" y="356"/>
                  </a:lnTo>
                  <a:lnTo>
                    <a:pt x="49" y="429"/>
                  </a:lnTo>
                  <a:lnTo>
                    <a:pt x="103" y="475"/>
                  </a:lnTo>
                  <a:lnTo>
                    <a:pt x="198" y="532"/>
                  </a:lnTo>
                  <a:lnTo>
                    <a:pt x="378" y="575"/>
                  </a:lnTo>
                  <a:lnTo>
                    <a:pt x="504" y="585"/>
                  </a:lnTo>
                  <a:lnTo>
                    <a:pt x="577" y="608"/>
                  </a:lnTo>
                  <a:lnTo>
                    <a:pt x="692" y="651"/>
                  </a:lnTo>
                  <a:lnTo>
                    <a:pt x="707" y="590"/>
                  </a:lnTo>
                  <a:lnTo>
                    <a:pt x="841" y="670"/>
                  </a:lnTo>
                  <a:lnTo>
                    <a:pt x="894" y="601"/>
                  </a:lnTo>
                  <a:lnTo>
                    <a:pt x="944" y="590"/>
                  </a:lnTo>
                  <a:lnTo>
                    <a:pt x="916" y="517"/>
                  </a:lnTo>
                  <a:lnTo>
                    <a:pt x="1027" y="463"/>
                  </a:lnTo>
                  <a:lnTo>
                    <a:pt x="1100" y="463"/>
                  </a:lnTo>
                  <a:lnTo>
                    <a:pt x="1250" y="513"/>
                  </a:lnTo>
                  <a:lnTo>
                    <a:pt x="1479" y="578"/>
                  </a:lnTo>
                  <a:lnTo>
                    <a:pt x="1451" y="525"/>
                  </a:lnTo>
                  <a:lnTo>
                    <a:pt x="1586" y="575"/>
                  </a:lnTo>
                  <a:lnTo>
                    <a:pt x="1555" y="505"/>
                  </a:lnTo>
                  <a:lnTo>
                    <a:pt x="1368" y="432"/>
                  </a:lnTo>
                  <a:lnTo>
                    <a:pt x="1227" y="379"/>
                  </a:lnTo>
                  <a:lnTo>
                    <a:pt x="1157" y="306"/>
                  </a:lnTo>
                  <a:lnTo>
                    <a:pt x="1042" y="264"/>
                  </a:lnTo>
                  <a:lnTo>
                    <a:pt x="848" y="252"/>
                  </a:lnTo>
                  <a:lnTo>
                    <a:pt x="419" y="261"/>
                  </a:lnTo>
                  <a:lnTo>
                    <a:pt x="210" y="261"/>
                  </a:lnTo>
                  <a:lnTo>
                    <a:pt x="156" y="199"/>
                  </a:lnTo>
                  <a:lnTo>
                    <a:pt x="168" y="146"/>
                  </a:lnTo>
                  <a:lnTo>
                    <a:pt x="202" y="96"/>
                  </a:lnTo>
                  <a:lnTo>
                    <a:pt x="251" y="61"/>
                  </a:lnTo>
                  <a:lnTo>
                    <a:pt x="328" y="31"/>
                  </a:lnTo>
                  <a:lnTo>
                    <a:pt x="412" y="8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041" y="3533"/>
              <a:ext cx="457" cy="541"/>
            </a:xfrm>
            <a:custGeom>
              <a:avLst/>
              <a:gdLst>
                <a:gd name="T0" fmla="*/ 19 w 1827"/>
                <a:gd name="T1" fmla="*/ 3 h 2164"/>
                <a:gd name="T2" fmla="*/ 14 w 1827"/>
                <a:gd name="T3" fmla="*/ 9 h 2164"/>
                <a:gd name="T4" fmla="*/ 11 w 1827"/>
                <a:gd name="T5" fmla="*/ 17 h 2164"/>
                <a:gd name="T6" fmla="*/ 10 w 1827"/>
                <a:gd name="T7" fmla="*/ 23 h 2164"/>
                <a:gd name="T8" fmla="*/ 6 w 1827"/>
                <a:gd name="T9" fmla="*/ 26 h 2164"/>
                <a:gd name="T10" fmla="*/ 3 w 1827"/>
                <a:gd name="T11" fmla="*/ 26 h 2164"/>
                <a:gd name="T12" fmla="*/ 3 w 1827"/>
                <a:gd name="T13" fmla="*/ 24 h 2164"/>
                <a:gd name="T14" fmla="*/ 7 w 1827"/>
                <a:gd name="T15" fmla="*/ 22 h 2164"/>
                <a:gd name="T16" fmla="*/ 2 w 1827"/>
                <a:gd name="T17" fmla="*/ 23 h 2164"/>
                <a:gd name="T18" fmla="*/ 0 w 1827"/>
                <a:gd name="T19" fmla="*/ 26 h 2164"/>
                <a:gd name="T20" fmla="*/ 4 w 1827"/>
                <a:gd name="T21" fmla="*/ 30 h 2164"/>
                <a:gd name="T22" fmla="*/ 12 w 1827"/>
                <a:gd name="T23" fmla="*/ 29 h 2164"/>
                <a:gd name="T24" fmla="*/ 12 w 1827"/>
                <a:gd name="T25" fmla="*/ 33 h 2164"/>
                <a:gd name="T26" fmla="*/ 13 w 1827"/>
                <a:gd name="T27" fmla="*/ 32 h 2164"/>
                <a:gd name="T28" fmla="*/ 15 w 1827"/>
                <a:gd name="T29" fmla="*/ 34 h 2164"/>
                <a:gd name="T30" fmla="*/ 15 w 1827"/>
                <a:gd name="T31" fmla="*/ 33 h 2164"/>
                <a:gd name="T32" fmla="*/ 16 w 1827"/>
                <a:gd name="T33" fmla="*/ 33 h 2164"/>
                <a:gd name="T34" fmla="*/ 16 w 1827"/>
                <a:gd name="T35" fmla="*/ 32 h 2164"/>
                <a:gd name="T36" fmla="*/ 15 w 1827"/>
                <a:gd name="T37" fmla="*/ 29 h 2164"/>
                <a:gd name="T38" fmla="*/ 17 w 1827"/>
                <a:gd name="T39" fmla="*/ 24 h 2164"/>
                <a:gd name="T40" fmla="*/ 21 w 1827"/>
                <a:gd name="T41" fmla="*/ 21 h 2164"/>
                <a:gd name="T42" fmla="*/ 22 w 1827"/>
                <a:gd name="T43" fmla="*/ 28 h 2164"/>
                <a:gd name="T44" fmla="*/ 25 w 1827"/>
                <a:gd name="T45" fmla="*/ 33 h 2164"/>
                <a:gd name="T46" fmla="*/ 25 w 1827"/>
                <a:gd name="T47" fmla="*/ 31 h 2164"/>
                <a:gd name="T48" fmla="*/ 27 w 1827"/>
                <a:gd name="T49" fmla="*/ 32 h 2164"/>
                <a:gd name="T50" fmla="*/ 28 w 1827"/>
                <a:gd name="T51" fmla="*/ 31 h 2164"/>
                <a:gd name="T52" fmla="*/ 27 w 1827"/>
                <a:gd name="T53" fmla="*/ 30 h 2164"/>
                <a:gd name="T54" fmla="*/ 25 w 1827"/>
                <a:gd name="T55" fmla="*/ 29 h 2164"/>
                <a:gd name="T56" fmla="*/ 26 w 1827"/>
                <a:gd name="T57" fmla="*/ 23 h 2164"/>
                <a:gd name="T58" fmla="*/ 24 w 1827"/>
                <a:gd name="T59" fmla="*/ 19 h 2164"/>
                <a:gd name="T60" fmla="*/ 23 w 1827"/>
                <a:gd name="T61" fmla="*/ 17 h 2164"/>
                <a:gd name="T62" fmla="*/ 22 w 1827"/>
                <a:gd name="T63" fmla="*/ 17 h 2164"/>
                <a:gd name="T64" fmla="*/ 22 w 1827"/>
                <a:gd name="T65" fmla="*/ 15 h 2164"/>
                <a:gd name="T66" fmla="*/ 24 w 1827"/>
                <a:gd name="T67" fmla="*/ 14 h 2164"/>
                <a:gd name="T68" fmla="*/ 26 w 1827"/>
                <a:gd name="T69" fmla="*/ 17 h 2164"/>
                <a:gd name="T70" fmla="*/ 28 w 1827"/>
                <a:gd name="T71" fmla="*/ 17 h 2164"/>
                <a:gd name="T72" fmla="*/ 28 w 1827"/>
                <a:gd name="T73" fmla="*/ 17 h 2164"/>
                <a:gd name="T74" fmla="*/ 29 w 1827"/>
                <a:gd name="T75" fmla="*/ 16 h 2164"/>
                <a:gd name="T76" fmla="*/ 27 w 1827"/>
                <a:gd name="T77" fmla="*/ 15 h 2164"/>
                <a:gd name="T78" fmla="*/ 28 w 1827"/>
                <a:gd name="T79" fmla="*/ 14 h 2164"/>
                <a:gd name="T80" fmla="*/ 26 w 1827"/>
                <a:gd name="T81" fmla="*/ 14 h 2164"/>
                <a:gd name="T82" fmla="*/ 24 w 1827"/>
                <a:gd name="T83" fmla="*/ 10 h 2164"/>
                <a:gd name="T84" fmla="*/ 24 w 1827"/>
                <a:gd name="T85" fmla="*/ 7 h 2164"/>
                <a:gd name="T86" fmla="*/ 24 w 1827"/>
                <a:gd name="T87" fmla="*/ 4 h 2164"/>
                <a:gd name="T88" fmla="*/ 19 w 1827"/>
                <a:gd name="T89" fmla="*/ 0 h 216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827" h="2164">
                  <a:moveTo>
                    <a:pt x="1218" y="0"/>
                  </a:moveTo>
                  <a:lnTo>
                    <a:pt x="1222" y="160"/>
                  </a:lnTo>
                  <a:lnTo>
                    <a:pt x="1177" y="204"/>
                  </a:lnTo>
                  <a:lnTo>
                    <a:pt x="1100" y="254"/>
                  </a:lnTo>
                  <a:lnTo>
                    <a:pt x="1014" y="408"/>
                  </a:lnTo>
                  <a:lnTo>
                    <a:pt x="889" y="576"/>
                  </a:lnTo>
                  <a:lnTo>
                    <a:pt x="773" y="841"/>
                  </a:lnTo>
                  <a:lnTo>
                    <a:pt x="717" y="1018"/>
                  </a:lnTo>
                  <a:lnTo>
                    <a:pt x="668" y="1102"/>
                  </a:lnTo>
                  <a:lnTo>
                    <a:pt x="655" y="1240"/>
                  </a:lnTo>
                  <a:lnTo>
                    <a:pt x="633" y="1373"/>
                  </a:lnTo>
                  <a:lnTo>
                    <a:pt x="599" y="1452"/>
                  </a:lnTo>
                  <a:lnTo>
                    <a:pt x="561" y="1539"/>
                  </a:lnTo>
                  <a:lnTo>
                    <a:pt x="471" y="1630"/>
                  </a:lnTo>
                  <a:lnTo>
                    <a:pt x="381" y="1674"/>
                  </a:lnTo>
                  <a:lnTo>
                    <a:pt x="310" y="1697"/>
                  </a:lnTo>
                  <a:lnTo>
                    <a:pt x="217" y="1697"/>
                  </a:lnTo>
                  <a:lnTo>
                    <a:pt x="156" y="1666"/>
                  </a:lnTo>
                  <a:lnTo>
                    <a:pt x="145" y="1624"/>
                  </a:lnTo>
                  <a:lnTo>
                    <a:pt x="158" y="1576"/>
                  </a:lnTo>
                  <a:lnTo>
                    <a:pt x="184" y="1535"/>
                  </a:lnTo>
                  <a:lnTo>
                    <a:pt x="272" y="1459"/>
                  </a:lnTo>
                  <a:lnTo>
                    <a:pt x="362" y="1411"/>
                  </a:lnTo>
                  <a:lnTo>
                    <a:pt x="440" y="1374"/>
                  </a:lnTo>
                  <a:lnTo>
                    <a:pt x="339" y="1377"/>
                  </a:lnTo>
                  <a:lnTo>
                    <a:pt x="239" y="1406"/>
                  </a:lnTo>
                  <a:lnTo>
                    <a:pt x="145" y="1454"/>
                  </a:lnTo>
                  <a:lnTo>
                    <a:pt x="76" y="1513"/>
                  </a:lnTo>
                  <a:lnTo>
                    <a:pt x="35" y="1557"/>
                  </a:lnTo>
                  <a:lnTo>
                    <a:pt x="0" y="1644"/>
                  </a:lnTo>
                  <a:lnTo>
                    <a:pt x="4" y="1743"/>
                  </a:lnTo>
                  <a:lnTo>
                    <a:pt x="88" y="1857"/>
                  </a:lnTo>
                  <a:lnTo>
                    <a:pt x="214" y="1889"/>
                  </a:lnTo>
                  <a:lnTo>
                    <a:pt x="465" y="1878"/>
                  </a:lnTo>
                  <a:lnTo>
                    <a:pt x="648" y="1749"/>
                  </a:lnTo>
                  <a:lnTo>
                    <a:pt x="786" y="1848"/>
                  </a:lnTo>
                  <a:lnTo>
                    <a:pt x="775" y="1964"/>
                  </a:lnTo>
                  <a:lnTo>
                    <a:pt x="768" y="2050"/>
                  </a:lnTo>
                  <a:lnTo>
                    <a:pt x="770" y="2108"/>
                  </a:lnTo>
                  <a:lnTo>
                    <a:pt x="785" y="2134"/>
                  </a:lnTo>
                  <a:lnTo>
                    <a:pt x="809" y="2129"/>
                  </a:lnTo>
                  <a:lnTo>
                    <a:pt x="843" y="2053"/>
                  </a:lnTo>
                  <a:lnTo>
                    <a:pt x="853" y="2053"/>
                  </a:lnTo>
                  <a:lnTo>
                    <a:pt x="941" y="2155"/>
                  </a:lnTo>
                  <a:lnTo>
                    <a:pt x="977" y="2164"/>
                  </a:lnTo>
                  <a:lnTo>
                    <a:pt x="989" y="2151"/>
                  </a:lnTo>
                  <a:lnTo>
                    <a:pt x="987" y="2118"/>
                  </a:lnTo>
                  <a:lnTo>
                    <a:pt x="959" y="2088"/>
                  </a:lnTo>
                  <a:lnTo>
                    <a:pt x="940" y="2047"/>
                  </a:lnTo>
                  <a:lnTo>
                    <a:pt x="992" y="2079"/>
                  </a:lnTo>
                  <a:lnTo>
                    <a:pt x="1022" y="2092"/>
                  </a:lnTo>
                  <a:lnTo>
                    <a:pt x="1050" y="2097"/>
                  </a:lnTo>
                  <a:lnTo>
                    <a:pt x="1050" y="2065"/>
                  </a:lnTo>
                  <a:lnTo>
                    <a:pt x="1016" y="2027"/>
                  </a:lnTo>
                  <a:lnTo>
                    <a:pt x="985" y="1996"/>
                  </a:lnTo>
                  <a:lnTo>
                    <a:pt x="962" y="1915"/>
                  </a:lnTo>
                  <a:lnTo>
                    <a:pt x="974" y="1862"/>
                  </a:lnTo>
                  <a:lnTo>
                    <a:pt x="1022" y="1770"/>
                  </a:lnTo>
                  <a:lnTo>
                    <a:pt x="1079" y="1609"/>
                  </a:lnTo>
                  <a:lnTo>
                    <a:pt x="1098" y="1553"/>
                  </a:lnTo>
                  <a:lnTo>
                    <a:pt x="1204" y="1491"/>
                  </a:lnTo>
                  <a:lnTo>
                    <a:pt x="1248" y="1425"/>
                  </a:lnTo>
                  <a:lnTo>
                    <a:pt x="1317" y="1360"/>
                  </a:lnTo>
                  <a:lnTo>
                    <a:pt x="1447" y="1510"/>
                  </a:lnTo>
                  <a:lnTo>
                    <a:pt x="1433" y="1718"/>
                  </a:lnTo>
                  <a:lnTo>
                    <a:pt x="1407" y="1801"/>
                  </a:lnTo>
                  <a:lnTo>
                    <a:pt x="1432" y="1911"/>
                  </a:lnTo>
                  <a:lnTo>
                    <a:pt x="1471" y="1949"/>
                  </a:lnTo>
                  <a:lnTo>
                    <a:pt x="1590" y="2077"/>
                  </a:lnTo>
                  <a:lnTo>
                    <a:pt x="1612" y="2074"/>
                  </a:lnTo>
                  <a:lnTo>
                    <a:pt x="1613" y="2042"/>
                  </a:lnTo>
                  <a:lnTo>
                    <a:pt x="1564" y="1975"/>
                  </a:lnTo>
                  <a:lnTo>
                    <a:pt x="1691" y="2047"/>
                  </a:lnTo>
                  <a:lnTo>
                    <a:pt x="1722" y="2053"/>
                  </a:lnTo>
                  <a:lnTo>
                    <a:pt x="1737" y="2045"/>
                  </a:lnTo>
                  <a:lnTo>
                    <a:pt x="1719" y="2010"/>
                  </a:lnTo>
                  <a:lnTo>
                    <a:pt x="1674" y="1972"/>
                  </a:lnTo>
                  <a:lnTo>
                    <a:pt x="1752" y="1999"/>
                  </a:lnTo>
                  <a:lnTo>
                    <a:pt x="1767" y="1995"/>
                  </a:lnTo>
                  <a:lnTo>
                    <a:pt x="1753" y="1964"/>
                  </a:lnTo>
                  <a:lnTo>
                    <a:pt x="1715" y="1938"/>
                  </a:lnTo>
                  <a:lnTo>
                    <a:pt x="1673" y="1923"/>
                  </a:lnTo>
                  <a:lnTo>
                    <a:pt x="1639" y="1903"/>
                  </a:lnTo>
                  <a:lnTo>
                    <a:pt x="1613" y="1873"/>
                  </a:lnTo>
                  <a:lnTo>
                    <a:pt x="1595" y="1791"/>
                  </a:lnTo>
                  <a:lnTo>
                    <a:pt x="1624" y="1629"/>
                  </a:lnTo>
                  <a:lnTo>
                    <a:pt x="1639" y="1454"/>
                  </a:lnTo>
                  <a:lnTo>
                    <a:pt x="1637" y="1374"/>
                  </a:lnTo>
                  <a:lnTo>
                    <a:pt x="1584" y="1263"/>
                  </a:lnTo>
                  <a:lnTo>
                    <a:pt x="1537" y="1177"/>
                  </a:lnTo>
                  <a:lnTo>
                    <a:pt x="1493" y="1134"/>
                  </a:lnTo>
                  <a:lnTo>
                    <a:pt x="1440" y="1088"/>
                  </a:lnTo>
                  <a:lnTo>
                    <a:pt x="1474" y="1082"/>
                  </a:lnTo>
                  <a:lnTo>
                    <a:pt x="1474" y="1073"/>
                  </a:lnTo>
                  <a:lnTo>
                    <a:pt x="1448" y="1058"/>
                  </a:lnTo>
                  <a:lnTo>
                    <a:pt x="1407" y="1051"/>
                  </a:lnTo>
                  <a:lnTo>
                    <a:pt x="1417" y="972"/>
                  </a:lnTo>
                  <a:lnTo>
                    <a:pt x="1424" y="961"/>
                  </a:lnTo>
                  <a:lnTo>
                    <a:pt x="1422" y="952"/>
                  </a:lnTo>
                  <a:lnTo>
                    <a:pt x="1433" y="784"/>
                  </a:lnTo>
                  <a:lnTo>
                    <a:pt x="1455" y="774"/>
                  </a:lnTo>
                  <a:lnTo>
                    <a:pt x="1538" y="901"/>
                  </a:lnTo>
                  <a:lnTo>
                    <a:pt x="1665" y="1010"/>
                  </a:lnTo>
                  <a:lnTo>
                    <a:pt x="1663" y="1060"/>
                  </a:lnTo>
                  <a:lnTo>
                    <a:pt x="1682" y="1091"/>
                  </a:lnTo>
                  <a:lnTo>
                    <a:pt x="1695" y="1026"/>
                  </a:lnTo>
                  <a:lnTo>
                    <a:pt x="1730" y="1052"/>
                  </a:lnTo>
                  <a:lnTo>
                    <a:pt x="1760" y="1101"/>
                  </a:lnTo>
                  <a:lnTo>
                    <a:pt x="1768" y="1086"/>
                  </a:lnTo>
                  <a:lnTo>
                    <a:pt x="1753" y="1022"/>
                  </a:lnTo>
                  <a:lnTo>
                    <a:pt x="1808" y="1065"/>
                  </a:lnTo>
                  <a:lnTo>
                    <a:pt x="1822" y="1074"/>
                  </a:lnTo>
                  <a:lnTo>
                    <a:pt x="1827" y="1052"/>
                  </a:lnTo>
                  <a:lnTo>
                    <a:pt x="1827" y="1022"/>
                  </a:lnTo>
                  <a:lnTo>
                    <a:pt x="1820" y="997"/>
                  </a:lnTo>
                  <a:lnTo>
                    <a:pt x="1790" y="962"/>
                  </a:lnTo>
                  <a:lnTo>
                    <a:pt x="1749" y="932"/>
                  </a:lnTo>
                  <a:lnTo>
                    <a:pt x="1771" y="899"/>
                  </a:lnTo>
                  <a:lnTo>
                    <a:pt x="1805" y="872"/>
                  </a:lnTo>
                  <a:lnTo>
                    <a:pt x="1775" y="874"/>
                  </a:lnTo>
                  <a:lnTo>
                    <a:pt x="1704" y="894"/>
                  </a:lnTo>
                  <a:lnTo>
                    <a:pt x="1665" y="872"/>
                  </a:lnTo>
                  <a:lnTo>
                    <a:pt x="1643" y="857"/>
                  </a:lnTo>
                  <a:lnTo>
                    <a:pt x="1576" y="779"/>
                  </a:lnTo>
                  <a:lnTo>
                    <a:pt x="1549" y="748"/>
                  </a:lnTo>
                  <a:lnTo>
                    <a:pt x="1534" y="645"/>
                  </a:lnTo>
                  <a:lnTo>
                    <a:pt x="1507" y="582"/>
                  </a:lnTo>
                  <a:lnTo>
                    <a:pt x="1526" y="490"/>
                  </a:lnTo>
                  <a:lnTo>
                    <a:pt x="1508" y="414"/>
                  </a:lnTo>
                  <a:lnTo>
                    <a:pt x="1474" y="362"/>
                  </a:lnTo>
                  <a:lnTo>
                    <a:pt x="1471" y="297"/>
                  </a:lnTo>
                  <a:lnTo>
                    <a:pt x="1501" y="237"/>
                  </a:lnTo>
                  <a:lnTo>
                    <a:pt x="1501" y="128"/>
                  </a:lnTo>
                  <a:lnTo>
                    <a:pt x="1467" y="51"/>
                  </a:lnTo>
                  <a:lnTo>
                    <a:pt x="1218" y="0"/>
                  </a:lnTo>
                  <a:close/>
                </a:path>
              </a:pathLst>
            </a:custGeom>
            <a:solidFill>
              <a:srgbClr val="9C826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5340" y="3462"/>
              <a:ext cx="150" cy="90"/>
            </a:xfrm>
            <a:custGeom>
              <a:avLst/>
              <a:gdLst>
                <a:gd name="T0" fmla="*/ 0 w 599"/>
                <a:gd name="T1" fmla="*/ 3 h 361"/>
                <a:gd name="T2" fmla="*/ 0 w 599"/>
                <a:gd name="T3" fmla="*/ 2 h 361"/>
                <a:gd name="T4" fmla="*/ 1 w 599"/>
                <a:gd name="T5" fmla="*/ 1 h 361"/>
                <a:gd name="T6" fmla="*/ 2 w 599"/>
                <a:gd name="T7" fmla="*/ 0 h 361"/>
                <a:gd name="T8" fmla="*/ 2 w 599"/>
                <a:gd name="T9" fmla="*/ 0 h 361"/>
                <a:gd name="T10" fmla="*/ 4 w 599"/>
                <a:gd name="T11" fmla="*/ 0 h 361"/>
                <a:gd name="T12" fmla="*/ 4 w 599"/>
                <a:gd name="T13" fmla="*/ 0 h 361"/>
                <a:gd name="T14" fmla="*/ 5 w 599"/>
                <a:gd name="T15" fmla="*/ 0 h 361"/>
                <a:gd name="T16" fmla="*/ 6 w 599"/>
                <a:gd name="T17" fmla="*/ 0 h 361"/>
                <a:gd name="T18" fmla="*/ 6 w 599"/>
                <a:gd name="T19" fmla="*/ 1 h 361"/>
                <a:gd name="T20" fmla="*/ 7 w 599"/>
                <a:gd name="T21" fmla="*/ 1 h 361"/>
                <a:gd name="T22" fmla="*/ 7 w 599"/>
                <a:gd name="T23" fmla="*/ 1 h 361"/>
                <a:gd name="T24" fmla="*/ 8 w 599"/>
                <a:gd name="T25" fmla="*/ 2 h 361"/>
                <a:gd name="T26" fmla="*/ 9 w 599"/>
                <a:gd name="T27" fmla="*/ 2 h 361"/>
                <a:gd name="T28" fmla="*/ 9 w 599"/>
                <a:gd name="T29" fmla="*/ 3 h 361"/>
                <a:gd name="T30" fmla="*/ 9 w 599"/>
                <a:gd name="T31" fmla="*/ 3 h 361"/>
                <a:gd name="T32" fmla="*/ 10 w 599"/>
                <a:gd name="T33" fmla="*/ 4 h 361"/>
                <a:gd name="T34" fmla="*/ 9 w 599"/>
                <a:gd name="T35" fmla="*/ 5 h 361"/>
                <a:gd name="T36" fmla="*/ 9 w 599"/>
                <a:gd name="T37" fmla="*/ 5 h 361"/>
                <a:gd name="T38" fmla="*/ 9 w 599"/>
                <a:gd name="T39" fmla="*/ 5 h 361"/>
                <a:gd name="T40" fmla="*/ 7 w 599"/>
                <a:gd name="T41" fmla="*/ 5 h 361"/>
                <a:gd name="T42" fmla="*/ 5 w 599"/>
                <a:gd name="T43" fmla="*/ 5 h 361"/>
                <a:gd name="T44" fmla="*/ 4 w 599"/>
                <a:gd name="T45" fmla="*/ 5 h 361"/>
                <a:gd name="T46" fmla="*/ 2 w 599"/>
                <a:gd name="T47" fmla="*/ 5 h 361"/>
                <a:gd name="T48" fmla="*/ 0 w 599"/>
                <a:gd name="T49" fmla="*/ 4 h 361"/>
                <a:gd name="T50" fmla="*/ 0 w 599"/>
                <a:gd name="T51" fmla="*/ 3 h 361"/>
                <a:gd name="T52" fmla="*/ 0 w 599"/>
                <a:gd name="T53" fmla="*/ 3 h 36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99" h="361">
                  <a:moveTo>
                    <a:pt x="7" y="195"/>
                  </a:moveTo>
                  <a:lnTo>
                    <a:pt x="0" y="131"/>
                  </a:lnTo>
                  <a:lnTo>
                    <a:pt x="37" y="53"/>
                  </a:lnTo>
                  <a:lnTo>
                    <a:pt x="93" y="17"/>
                  </a:lnTo>
                  <a:lnTo>
                    <a:pt x="131" y="3"/>
                  </a:lnTo>
                  <a:lnTo>
                    <a:pt x="225" y="0"/>
                  </a:lnTo>
                  <a:lnTo>
                    <a:pt x="274" y="11"/>
                  </a:lnTo>
                  <a:lnTo>
                    <a:pt x="316" y="17"/>
                  </a:lnTo>
                  <a:lnTo>
                    <a:pt x="345" y="42"/>
                  </a:lnTo>
                  <a:lnTo>
                    <a:pt x="379" y="65"/>
                  </a:lnTo>
                  <a:lnTo>
                    <a:pt x="406" y="60"/>
                  </a:lnTo>
                  <a:lnTo>
                    <a:pt x="464" y="78"/>
                  </a:lnTo>
                  <a:lnTo>
                    <a:pt x="511" y="113"/>
                  </a:lnTo>
                  <a:lnTo>
                    <a:pt x="537" y="144"/>
                  </a:lnTo>
                  <a:lnTo>
                    <a:pt x="559" y="178"/>
                  </a:lnTo>
                  <a:lnTo>
                    <a:pt x="583" y="231"/>
                  </a:lnTo>
                  <a:lnTo>
                    <a:pt x="599" y="289"/>
                  </a:lnTo>
                  <a:lnTo>
                    <a:pt x="595" y="306"/>
                  </a:lnTo>
                  <a:lnTo>
                    <a:pt x="559" y="308"/>
                  </a:lnTo>
                  <a:lnTo>
                    <a:pt x="541" y="329"/>
                  </a:lnTo>
                  <a:lnTo>
                    <a:pt x="420" y="306"/>
                  </a:lnTo>
                  <a:lnTo>
                    <a:pt x="301" y="344"/>
                  </a:lnTo>
                  <a:lnTo>
                    <a:pt x="217" y="361"/>
                  </a:lnTo>
                  <a:lnTo>
                    <a:pt x="93" y="340"/>
                  </a:lnTo>
                  <a:lnTo>
                    <a:pt x="13" y="256"/>
                  </a:lnTo>
                  <a:lnTo>
                    <a:pt x="7" y="195"/>
                  </a:lnTo>
                  <a:close/>
                </a:path>
              </a:pathLst>
            </a:custGeom>
            <a:solidFill>
              <a:srgbClr val="9C826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5389" y="3479"/>
              <a:ext cx="12" cy="11"/>
            </a:xfrm>
            <a:custGeom>
              <a:avLst/>
              <a:gdLst>
                <a:gd name="T0" fmla="*/ 0 w 48"/>
                <a:gd name="T1" fmla="*/ 0 h 45"/>
                <a:gd name="T2" fmla="*/ 0 w 48"/>
                <a:gd name="T3" fmla="*/ 0 h 45"/>
                <a:gd name="T4" fmla="*/ 0 w 48"/>
                <a:gd name="T5" fmla="*/ 0 h 45"/>
                <a:gd name="T6" fmla="*/ 1 w 48"/>
                <a:gd name="T7" fmla="*/ 1 h 45"/>
                <a:gd name="T8" fmla="*/ 1 w 48"/>
                <a:gd name="T9" fmla="*/ 0 h 45"/>
                <a:gd name="T10" fmla="*/ 1 w 48"/>
                <a:gd name="T11" fmla="*/ 0 h 45"/>
                <a:gd name="T12" fmla="*/ 0 w 48"/>
                <a:gd name="T13" fmla="*/ 0 h 45"/>
                <a:gd name="T14" fmla="*/ 0 w 48"/>
                <a:gd name="T15" fmla="*/ 0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8" h="45">
                  <a:moveTo>
                    <a:pt x="12" y="0"/>
                  </a:moveTo>
                  <a:lnTo>
                    <a:pt x="0" y="23"/>
                  </a:lnTo>
                  <a:lnTo>
                    <a:pt x="10" y="36"/>
                  </a:lnTo>
                  <a:lnTo>
                    <a:pt x="33" y="45"/>
                  </a:lnTo>
                  <a:lnTo>
                    <a:pt x="48" y="23"/>
                  </a:lnTo>
                  <a:lnTo>
                    <a:pt x="37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5377" y="3466"/>
              <a:ext cx="9" cy="6"/>
            </a:xfrm>
            <a:custGeom>
              <a:avLst/>
              <a:gdLst>
                <a:gd name="T0" fmla="*/ 0 w 35"/>
                <a:gd name="T1" fmla="*/ 0 h 24"/>
                <a:gd name="T2" fmla="*/ 1 w 35"/>
                <a:gd name="T3" fmla="*/ 0 h 24"/>
                <a:gd name="T4" fmla="*/ 0 w 35"/>
                <a:gd name="T5" fmla="*/ 1 h 24"/>
                <a:gd name="T6" fmla="*/ 0 w 35"/>
                <a:gd name="T7" fmla="*/ 0 h 24"/>
                <a:gd name="T8" fmla="*/ 0 w 35"/>
                <a:gd name="T9" fmla="*/ 0 h 24"/>
                <a:gd name="T10" fmla="*/ 0 w 3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24">
                  <a:moveTo>
                    <a:pt x="0" y="4"/>
                  </a:moveTo>
                  <a:lnTo>
                    <a:pt x="35" y="0"/>
                  </a:lnTo>
                  <a:lnTo>
                    <a:pt x="19" y="24"/>
                  </a:lnTo>
                  <a:lnTo>
                    <a:pt x="10" y="1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BDB5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5389" y="3465"/>
              <a:ext cx="28" cy="21"/>
            </a:xfrm>
            <a:custGeom>
              <a:avLst/>
              <a:gdLst>
                <a:gd name="T0" fmla="*/ 0 w 112"/>
                <a:gd name="T1" fmla="*/ 0 h 86"/>
                <a:gd name="T2" fmla="*/ 0 w 112"/>
                <a:gd name="T3" fmla="*/ 0 h 86"/>
                <a:gd name="T4" fmla="*/ 1 w 112"/>
                <a:gd name="T5" fmla="*/ 0 h 86"/>
                <a:gd name="T6" fmla="*/ 1 w 112"/>
                <a:gd name="T7" fmla="*/ 0 h 86"/>
                <a:gd name="T8" fmla="*/ 1 w 112"/>
                <a:gd name="T9" fmla="*/ 0 h 86"/>
                <a:gd name="T10" fmla="*/ 1 w 112"/>
                <a:gd name="T11" fmla="*/ 0 h 86"/>
                <a:gd name="T12" fmla="*/ 2 w 112"/>
                <a:gd name="T13" fmla="*/ 0 h 86"/>
                <a:gd name="T14" fmla="*/ 2 w 112"/>
                <a:gd name="T15" fmla="*/ 1 h 86"/>
                <a:gd name="T16" fmla="*/ 2 w 112"/>
                <a:gd name="T17" fmla="*/ 1 h 86"/>
                <a:gd name="T18" fmla="*/ 2 w 112"/>
                <a:gd name="T19" fmla="*/ 1 h 86"/>
                <a:gd name="T20" fmla="*/ 1 w 112"/>
                <a:gd name="T21" fmla="*/ 1 h 86"/>
                <a:gd name="T22" fmla="*/ 1 w 112"/>
                <a:gd name="T23" fmla="*/ 0 h 86"/>
                <a:gd name="T24" fmla="*/ 1 w 112"/>
                <a:gd name="T25" fmla="*/ 0 h 86"/>
                <a:gd name="T26" fmla="*/ 1 w 112"/>
                <a:gd name="T27" fmla="*/ 0 h 86"/>
                <a:gd name="T28" fmla="*/ 0 w 112"/>
                <a:gd name="T29" fmla="*/ 0 h 86"/>
                <a:gd name="T30" fmla="*/ 0 w 112"/>
                <a:gd name="T31" fmla="*/ 0 h 86"/>
                <a:gd name="T32" fmla="*/ 0 w 112"/>
                <a:gd name="T33" fmla="*/ 0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2" h="86">
                  <a:moveTo>
                    <a:pt x="0" y="15"/>
                  </a:moveTo>
                  <a:lnTo>
                    <a:pt x="17" y="5"/>
                  </a:lnTo>
                  <a:lnTo>
                    <a:pt x="38" y="0"/>
                  </a:lnTo>
                  <a:lnTo>
                    <a:pt x="45" y="18"/>
                  </a:lnTo>
                  <a:lnTo>
                    <a:pt x="80" y="5"/>
                  </a:lnTo>
                  <a:lnTo>
                    <a:pt x="75" y="23"/>
                  </a:lnTo>
                  <a:lnTo>
                    <a:pt x="97" y="28"/>
                  </a:lnTo>
                  <a:lnTo>
                    <a:pt x="111" y="54"/>
                  </a:lnTo>
                  <a:lnTo>
                    <a:pt x="112" y="75"/>
                  </a:lnTo>
                  <a:lnTo>
                    <a:pt x="98" y="86"/>
                  </a:lnTo>
                  <a:lnTo>
                    <a:pt x="82" y="65"/>
                  </a:lnTo>
                  <a:lnTo>
                    <a:pt x="69" y="39"/>
                  </a:lnTo>
                  <a:lnTo>
                    <a:pt x="44" y="39"/>
                  </a:lnTo>
                  <a:lnTo>
                    <a:pt x="33" y="24"/>
                  </a:lnTo>
                  <a:lnTo>
                    <a:pt x="12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5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5427" y="3482"/>
              <a:ext cx="35" cy="18"/>
            </a:xfrm>
            <a:custGeom>
              <a:avLst/>
              <a:gdLst>
                <a:gd name="T0" fmla="*/ 0 w 140"/>
                <a:gd name="T1" fmla="*/ 0 h 73"/>
                <a:gd name="T2" fmla="*/ 1 w 140"/>
                <a:gd name="T3" fmla="*/ 0 h 73"/>
                <a:gd name="T4" fmla="*/ 1 w 140"/>
                <a:gd name="T5" fmla="*/ 0 h 73"/>
                <a:gd name="T6" fmla="*/ 1 w 140"/>
                <a:gd name="T7" fmla="*/ 0 h 73"/>
                <a:gd name="T8" fmla="*/ 2 w 140"/>
                <a:gd name="T9" fmla="*/ 0 h 73"/>
                <a:gd name="T10" fmla="*/ 2 w 140"/>
                <a:gd name="T11" fmla="*/ 1 h 73"/>
                <a:gd name="T12" fmla="*/ 2 w 140"/>
                <a:gd name="T13" fmla="*/ 1 h 73"/>
                <a:gd name="T14" fmla="*/ 2 w 140"/>
                <a:gd name="T15" fmla="*/ 1 h 73"/>
                <a:gd name="T16" fmla="*/ 1 w 140"/>
                <a:gd name="T17" fmla="*/ 0 h 73"/>
                <a:gd name="T18" fmla="*/ 0 w 140"/>
                <a:gd name="T19" fmla="*/ 0 h 73"/>
                <a:gd name="T20" fmla="*/ 0 w 140"/>
                <a:gd name="T21" fmla="*/ 0 h 73"/>
                <a:gd name="T22" fmla="*/ 0 w 140"/>
                <a:gd name="T23" fmla="*/ 0 h 7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0" h="73">
                  <a:moveTo>
                    <a:pt x="0" y="11"/>
                  </a:moveTo>
                  <a:lnTo>
                    <a:pt x="22" y="0"/>
                  </a:lnTo>
                  <a:lnTo>
                    <a:pt x="54" y="3"/>
                  </a:lnTo>
                  <a:lnTo>
                    <a:pt x="78" y="8"/>
                  </a:lnTo>
                  <a:lnTo>
                    <a:pt x="111" y="24"/>
                  </a:lnTo>
                  <a:lnTo>
                    <a:pt x="135" y="50"/>
                  </a:lnTo>
                  <a:lnTo>
                    <a:pt x="140" y="73"/>
                  </a:lnTo>
                  <a:lnTo>
                    <a:pt x="92" y="52"/>
                  </a:lnTo>
                  <a:lnTo>
                    <a:pt x="44" y="40"/>
                  </a:lnTo>
                  <a:lnTo>
                    <a:pt x="20" y="37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DB5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5392" y="3491"/>
              <a:ext cx="46" cy="20"/>
            </a:xfrm>
            <a:custGeom>
              <a:avLst/>
              <a:gdLst>
                <a:gd name="T0" fmla="*/ 0 w 185"/>
                <a:gd name="T1" fmla="*/ 0 h 81"/>
                <a:gd name="T2" fmla="*/ 0 w 185"/>
                <a:gd name="T3" fmla="*/ 0 h 81"/>
                <a:gd name="T4" fmla="*/ 1 w 185"/>
                <a:gd name="T5" fmla="*/ 0 h 81"/>
                <a:gd name="T6" fmla="*/ 1 w 185"/>
                <a:gd name="T7" fmla="*/ 0 h 81"/>
                <a:gd name="T8" fmla="*/ 1 w 185"/>
                <a:gd name="T9" fmla="*/ 0 h 81"/>
                <a:gd name="T10" fmla="*/ 1 w 185"/>
                <a:gd name="T11" fmla="*/ 0 h 81"/>
                <a:gd name="T12" fmla="*/ 1 w 185"/>
                <a:gd name="T13" fmla="*/ 0 h 81"/>
                <a:gd name="T14" fmla="*/ 2 w 185"/>
                <a:gd name="T15" fmla="*/ 0 h 81"/>
                <a:gd name="T16" fmla="*/ 2 w 185"/>
                <a:gd name="T17" fmla="*/ 0 h 81"/>
                <a:gd name="T18" fmla="*/ 2 w 185"/>
                <a:gd name="T19" fmla="*/ 0 h 81"/>
                <a:gd name="T20" fmla="*/ 3 w 185"/>
                <a:gd name="T21" fmla="*/ 1 h 81"/>
                <a:gd name="T22" fmla="*/ 3 w 185"/>
                <a:gd name="T23" fmla="*/ 1 h 81"/>
                <a:gd name="T24" fmla="*/ 2 w 185"/>
                <a:gd name="T25" fmla="*/ 1 h 81"/>
                <a:gd name="T26" fmla="*/ 2 w 185"/>
                <a:gd name="T27" fmla="*/ 1 h 81"/>
                <a:gd name="T28" fmla="*/ 2 w 185"/>
                <a:gd name="T29" fmla="*/ 1 h 81"/>
                <a:gd name="T30" fmla="*/ 2 w 185"/>
                <a:gd name="T31" fmla="*/ 0 h 81"/>
                <a:gd name="T32" fmla="*/ 1 w 185"/>
                <a:gd name="T33" fmla="*/ 1 h 81"/>
                <a:gd name="T34" fmla="*/ 1 w 185"/>
                <a:gd name="T35" fmla="*/ 0 h 81"/>
                <a:gd name="T36" fmla="*/ 1 w 185"/>
                <a:gd name="T37" fmla="*/ 1 h 81"/>
                <a:gd name="T38" fmla="*/ 0 w 185"/>
                <a:gd name="T39" fmla="*/ 1 h 81"/>
                <a:gd name="T40" fmla="*/ 0 w 185"/>
                <a:gd name="T41" fmla="*/ 1 h 81"/>
                <a:gd name="T42" fmla="*/ 0 w 185"/>
                <a:gd name="T43" fmla="*/ 1 h 81"/>
                <a:gd name="T44" fmla="*/ 0 w 185"/>
                <a:gd name="T45" fmla="*/ 0 h 81"/>
                <a:gd name="T46" fmla="*/ 0 w 185"/>
                <a:gd name="T47" fmla="*/ 0 h 8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85" h="81">
                  <a:moveTo>
                    <a:pt x="8" y="39"/>
                  </a:moveTo>
                  <a:lnTo>
                    <a:pt x="42" y="16"/>
                  </a:lnTo>
                  <a:lnTo>
                    <a:pt x="50" y="0"/>
                  </a:lnTo>
                  <a:lnTo>
                    <a:pt x="55" y="13"/>
                  </a:lnTo>
                  <a:lnTo>
                    <a:pt x="71" y="3"/>
                  </a:lnTo>
                  <a:lnTo>
                    <a:pt x="95" y="8"/>
                  </a:lnTo>
                  <a:lnTo>
                    <a:pt x="99" y="26"/>
                  </a:lnTo>
                  <a:lnTo>
                    <a:pt x="118" y="0"/>
                  </a:lnTo>
                  <a:lnTo>
                    <a:pt x="138" y="13"/>
                  </a:lnTo>
                  <a:lnTo>
                    <a:pt x="146" y="28"/>
                  </a:lnTo>
                  <a:lnTo>
                    <a:pt x="175" y="47"/>
                  </a:lnTo>
                  <a:lnTo>
                    <a:pt x="185" y="78"/>
                  </a:lnTo>
                  <a:lnTo>
                    <a:pt x="164" y="81"/>
                  </a:lnTo>
                  <a:lnTo>
                    <a:pt x="144" y="48"/>
                  </a:lnTo>
                  <a:lnTo>
                    <a:pt x="125" y="47"/>
                  </a:lnTo>
                  <a:lnTo>
                    <a:pt x="111" y="32"/>
                  </a:lnTo>
                  <a:lnTo>
                    <a:pt x="95" y="50"/>
                  </a:lnTo>
                  <a:lnTo>
                    <a:pt x="73" y="34"/>
                  </a:lnTo>
                  <a:lnTo>
                    <a:pt x="58" y="54"/>
                  </a:lnTo>
                  <a:lnTo>
                    <a:pt x="39" y="45"/>
                  </a:lnTo>
                  <a:lnTo>
                    <a:pt x="19" y="71"/>
                  </a:lnTo>
                  <a:lnTo>
                    <a:pt x="0" y="52"/>
                  </a:lnTo>
                  <a:lnTo>
                    <a:pt x="8" y="39"/>
                  </a:lnTo>
                  <a:close/>
                </a:path>
              </a:pathLst>
            </a:custGeom>
            <a:solidFill>
              <a:srgbClr val="BDB5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5392" y="3508"/>
              <a:ext cx="93" cy="27"/>
            </a:xfrm>
            <a:custGeom>
              <a:avLst/>
              <a:gdLst>
                <a:gd name="T0" fmla="*/ 0 w 375"/>
                <a:gd name="T1" fmla="*/ 1 h 107"/>
                <a:gd name="T2" fmla="*/ 0 w 375"/>
                <a:gd name="T3" fmla="*/ 1 h 107"/>
                <a:gd name="T4" fmla="*/ 1 w 375"/>
                <a:gd name="T5" fmla="*/ 1 h 107"/>
                <a:gd name="T6" fmla="*/ 1 w 375"/>
                <a:gd name="T7" fmla="*/ 1 h 107"/>
                <a:gd name="T8" fmla="*/ 1 w 375"/>
                <a:gd name="T9" fmla="*/ 1 h 107"/>
                <a:gd name="T10" fmla="*/ 1 w 375"/>
                <a:gd name="T11" fmla="*/ 1 h 107"/>
                <a:gd name="T12" fmla="*/ 1 w 375"/>
                <a:gd name="T13" fmla="*/ 1 h 107"/>
                <a:gd name="T14" fmla="*/ 1 w 375"/>
                <a:gd name="T15" fmla="*/ 1 h 107"/>
                <a:gd name="T16" fmla="*/ 2 w 375"/>
                <a:gd name="T17" fmla="*/ 1 h 107"/>
                <a:gd name="T18" fmla="*/ 2 w 375"/>
                <a:gd name="T19" fmla="*/ 1 h 107"/>
                <a:gd name="T20" fmla="*/ 2 w 375"/>
                <a:gd name="T21" fmla="*/ 1 h 107"/>
                <a:gd name="T22" fmla="*/ 2 w 375"/>
                <a:gd name="T23" fmla="*/ 1 h 107"/>
                <a:gd name="T24" fmla="*/ 3 w 375"/>
                <a:gd name="T25" fmla="*/ 1 h 107"/>
                <a:gd name="T26" fmla="*/ 3 w 375"/>
                <a:gd name="T27" fmla="*/ 2 h 107"/>
                <a:gd name="T28" fmla="*/ 3 w 375"/>
                <a:gd name="T29" fmla="*/ 2 h 107"/>
                <a:gd name="T30" fmla="*/ 4 w 375"/>
                <a:gd name="T31" fmla="*/ 2 h 107"/>
                <a:gd name="T32" fmla="*/ 3 w 375"/>
                <a:gd name="T33" fmla="*/ 1 h 107"/>
                <a:gd name="T34" fmla="*/ 4 w 375"/>
                <a:gd name="T35" fmla="*/ 1 h 107"/>
                <a:gd name="T36" fmla="*/ 4 w 375"/>
                <a:gd name="T37" fmla="*/ 2 h 107"/>
                <a:gd name="T38" fmla="*/ 5 w 375"/>
                <a:gd name="T39" fmla="*/ 2 h 107"/>
                <a:gd name="T40" fmla="*/ 6 w 375"/>
                <a:gd name="T41" fmla="*/ 1 h 107"/>
                <a:gd name="T42" fmla="*/ 4 w 375"/>
                <a:gd name="T43" fmla="*/ 1 h 107"/>
                <a:gd name="T44" fmla="*/ 4 w 375"/>
                <a:gd name="T45" fmla="*/ 1 h 107"/>
                <a:gd name="T46" fmla="*/ 3 w 375"/>
                <a:gd name="T47" fmla="*/ 0 h 107"/>
                <a:gd name="T48" fmla="*/ 3 w 375"/>
                <a:gd name="T49" fmla="*/ 1 h 107"/>
                <a:gd name="T50" fmla="*/ 3 w 375"/>
                <a:gd name="T51" fmla="*/ 1 h 107"/>
                <a:gd name="T52" fmla="*/ 2 w 375"/>
                <a:gd name="T53" fmla="*/ 0 h 107"/>
                <a:gd name="T54" fmla="*/ 2 w 375"/>
                <a:gd name="T55" fmla="*/ 0 h 107"/>
                <a:gd name="T56" fmla="*/ 1 w 375"/>
                <a:gd name="T57" fmla="*/ 1 h 107"/>
                <a:gd name="T58" fmla="*/ 0 w 375"/>
                <a:gd name="T59" fmla="*/ 1 h 107"/>
                <a:gd name="T60" fmla="*/ 0 w 375"/>
                <a:gd name="T61" fmla="*/ 1 h 107"/>
                <a:gd name="T62" fmla="*/ 0 w 375"/>
                <a:gd name="T63" fmla="*/ 1 h 10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75" h="107">
                  <a:moveTo>
                    <a:pt x="0" y="50"/>
                  </a:moveTo>
                  <a:lnTo>
                    <a:pt x="39" y="55"/>
                  </a:lnTo>
                  <a:lnTo>
                    <a:pt x="60" y="47"/>
                  </a:lnTo>
                  <a:lnTo>
                    <a:pt x="60" y="62"/>
                  </a:lnTo>
                  <a:lnTo>
                    <a:pt x="75" y="47"/>
                  </a:lnTo>
                  <a:lnTo>
                    <a:pt x="81" y="68"/>
                  </a:lnTo>
                  <a:lnTo>
                    <a:pt x="99" y="47"/>
                  </a:lnTo>
                  <a:lnTo>
                    <a:pt x="103" y="70"/>
                  </a:lnTo>
                  <a:lnTo>
                    <a:pt x="127" y="58"/>
                  </a:lnTo>
                  <a:lnTo>
                    <a:pt x="127" y="78"/>
                  </a:lnTo>
                  <a:lnTo>
                    <a:pt x="146" y="60"/>
                  </a:lnTo>
                  <a:lnTo>
                    <a:pt x="154" y="84"/>
                  </a:lnTo>
                  <a:lnTo>
                    <a:pt x="179" y="63"/>
                  </a:lnTo>
                  <a:lnTo>
                    <a:pt x="183" y="91"/>
                  </a:lnTo>
                  <a:lnTo>
                    <a:pt x="229" y="107"/>
                  </a:lnTo>
                  <a:lnTo>
                    <a:pt x="281" y="107"/>
                  </a:lnTo>
                  <a:lnTo>
                    <a:pt x="214" y="84"/>
                  </a:lnTo>
                  <a:lnTo>
                    <a:pt x="239" y="71"/>
                  </a:lnTo>
                  <a:lnTo>
                    <a:pt x="294" y="94"/>
                  </a:lnTo>
                  <a:lnTo>
                    <a:pt x="357" y="101"/>
                  </a:lnTo>
                  <a:lnTo>
                    <a:pt x="375" y="84"/>
                  </a:lnTo>
                  <a:lnTo>
                    <a:pt x="260" y="60"/>
                  </a:lnTo>
                  <a:lnTo>
                    <a:pt x="237" y="47"/>
                  </a:lnTo>
                  <a:lnTo>
                    <a:pt x="225" y="13"/>
                  </a:lnTo>
                  <a:lnTo>
                    <a:pt x="207" y="29"/>
                  </a:lnTo>
                  <a:lnTo>
                    <a:pt x="183" y="23"/>
                  </a:lnTo>
                  <a:lnTo>
                    <a:pt x="170" y="0"/>
                  </a:lnTo>
                  <a:lnTo>
                    <a:pt x="139" y="15"/>
                  </a:lnTo>
                  <a:lnTo>
                    <a:pt x="81" y="23"/>
                  </a:lnTo>
                  <a:lnTo>
                    <a:pt x="21" y="35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BDB5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5364" y="3478"/>
              <a:ext cx="23" cy="43"/>
            </a:xfrm>
            <a:custGeom>
              <a:avLst/>
              <a:gdLst>
                <a:gd name="T0" fmla="*/ 0 w 93"/>
                <a:gd name="T1" fmla="*/ 1 h 171"/>
                <a:gd name="T2" fmla="*/ 0 w 93"/>
                <a:gd name="T3" fmla="*/ 2 h 171"/>
                <a:gd name="T4" fmla="*/ 0 w 93"/>
                <a:gd name="T5" fmla="*/ 2 h 171"/>
                <a:gd name="T6" fmla="*/ 1 w 93"/>
                <a:gd name="T7" fmla="*/ 3 h 171"/>
                <a:gd name="T8" fmla="*/ 1 w 93"/>
                <a:gd name="T9" fmla="*/ 3 h 171"/>
                <a:gd name="T10" fmla="*/ 1 w 93"/>
                <a:gd name="T11" fmla="*/ 2 h 171"/>
                <a:gd name="T12" fmla="*/ 0 w 93"/>
                <a:gd name="T13" fmla="*/ 2 h 171"/>
                <a:gd name="T14" fmla="*/ 0 w 93"/>
                <a:gd name="T15" fmla="*/ 1 h 171"/>
                <a:gd name="T16" fmla="*/ 0 w 93"/>
                <a:gd name="T17" fmla="*/ 1 h 171"/>
                <a:gd name="T18" fmla="*/ 1 w 93"/>
                <a:gd name="T19" fmla="*/ 0 h 171"/>
                <a:gd name="T20" fmla="*/ 0 w 93"/>
                <a:gd name="T21" fmla="*/ 0 h 171"/>
                <a:gd name="T22" fmla="*/ 0 w 93"/>
                <a:gd name="T23" fmla="*/ 1 h 171"/>
                <a:gd name="T24" fmla="*/ 0 w 93"/>
                <a:gd name="T25" fmla="*/ 1 h 171"/>
                <a:gd name="T26" fmla="*/ 0 w 93"/>
                <a:gd name="T27" fmla="*/ 1 h 17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3" h="171">
                  <a:moveTo>
                    <a:pt x="0" y="63"/>
                  </a:moveTo>
                  <a:lnTo>
                    <a:pt x="9" y="110"/>
                  </a:lnTo>
                  <a:lnTo>
                    <a:pt x="30" y="145"/>
                  </a:lnTo>
                  <a:lnTo>
                    <a:pt x="78" y="171"/>
                  </a:lnTo>
                  <a:lnTo>
                    <a:pt x="93" y="164"/>
                  </a:lnTo>
                  <a:lnTo>
                    <a:pt x="65" y="136"/>
                  </a:lnTo>
                  <a:lnTo>
                    <a:pt x="33" y="91"/>
                  </a:lnTo>
                  <a:lnTo>
                    <a:pt x="22" y="50"/>
                  </a:lnTo>
                  <a:lnTo>
                    <a:pt x="41" y="27"/>
                  </a:lnTo>
                  <a:lnTo>
                    <a:pt x="69" y="5"/>
                  </a:lnTo>
                  <a:lnTo>
                    <a:pt x="31" y="0"/>
                  </a:lnTo>
                  <a:lnTo>
                    <a:pt x="0" y="26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BDB5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5367" y="3526"/>
              <a:ext cx="42" cy="100"/>
            </a:xfrm>
            <a:custGeom>
              <a:avLst/>
              <a:gdLst>
                <a:gd name="T0" fmla="*/ 0 w 165"/>
                <a:gd name="T1" fmla="*/ 0 h 399"/>
                <a:gd name="T2" fmla="*/ 1 w 165"/>
                <a:gd name="T3" fmla="*/ 1 h 399"/>
                <a:gd name="T4" fmla="*/ 1 w 165"/>
                <a:gd name="T5" fmla="*/ 2 h 399"/>
                <a:gd name="T6" fmla="*/ 1 w 165"/>
                <a:gd name="T7" fmla="*/ 2 h 399"/>
                <a:gd name="T8" fmla="*/ 2 w 165"/>
                <a:gd name="T9" fmla="*/ 3 h 399"/>
                <a:gd name="T10" fmla="*/ 2 w 165"/>
                <a:gd name="T11" fmla="*/ 3 h 399"/>
                <a:gd name="T12" fmla="*/ 1 w 165"/>
                <a:gd name="T13" fmla="*/ 3 h 399"/>
                <a:gd name="T14" fmla="*/ 2 w 165"/>
                <a:gd name="T15" fmla="*/ 4 h 399"/>
                <a:gd name="T16" fmla="*/ 2 w 165"/>
                <a:gd name="T17" fmla="*/ 4 h 399"/>
                <a:gd name="T18" fmla="*/ 2 w 165"/>
                <a:gd name="T19" fmla="*/ 5 h 399"/>
                <a:gd name="T20" fmla="*/ 1 w 165"/>
                <a:gd name="T21" fmla="*/ 6 h 399"/>
                <a:gd name="T22" fmla="*/ 2 w 165"/>
                <a:gd name="T23" fmla="*/ 6 h 399"/>
                <a:gd name="T24" fmla="*/ 2 w 165"/>
                <a:gd name="T25" fmla="*/ 6 h 399"/>
                <a:gd name="T26" fmla="*/ 2 w 165"/>
                <a:gd name="T27" fmla="*/ 5 h 399"/>
                <a:gd name="T28" fmla="*/ 3 w 165"/>
                <a:gd name="T29" fmla="*/ 4 h 399"/>
                <a:gd name="T30" fmla="*/ 3 w 165"/>
                <a:gd name="T31" fmla="*/ 3 h 399"/>
                <a:gd name="T32" fmla="*/ 3 w 165"/>
                <a:gd name="T33" fmla="*/ 3 h 399"/>
                <a:gd name="T34" fmla="*/ 2 w 165"/>
                <a:gd name="T35" fmla="*/ 2 h 399"/>
                <a:gd name="T36" fmla="*/ 1 w 165"/>
                <a:gd name="T37" fmla="*/ 1 h 399"/>
                <a:gd name="T38" fmla="*/ 1 w 165"/>
                <a:gd name="T39" fmla="*/ 1 h 399"/>
                <a:gd name="T40" fmla="*/ 0 w 165"/>
                <a:gd name="T41" fmla="*/ 0 h 399"/>
                <a:gd name="T42" fmla="*/ 0 w 165"/>
                <a:gd name="T43" fmla="*/ 0 h 39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65" h="399">
                  <a:moveTo>
                    <a:pt x="0" y="0"/>
                  </a:moveTo>
                  <a:lnTo>
                    <a:pt x="33" y="62"/>
                  </a:lnTo>
                  <a:lnTo>
                    <a:pt x="83" y="112"/>
                  </a:lnTo>
                  <a:lnTo>
                    <a:pt x="50" y="102"/>
                  </a:lnTo>
                  <a:lnTo>
                    <a:pt x="106" y="156"/>
                  </a:lnTo>
                  <a:lnTo>
                    <a:pt x="122" y="205"/>
                  </a:lnTo>
                  <a:lnTo>
                    <a:pt x="79" y="169"/>
                  </a:lnTo>
                  <a:lnTo>
                    <a:pt x="112" y="225"/>
                  </a:lnTo>
                  <a:lnTo>
                    <a:pt x="113" y="276"/>
                  </a:lnTo>
                  <a:lnTo>
                    <a:pt x="100" y="331"/>
                  </a:lnTo>
                  <a:lnTo>
                    <a:pt x="81" y="369"/>
                  </a:lnTo>
                  <a:lnTo>
                    <a:pt x="109" y="399"/>
                  </a:lnTo>
                  <a:lnTo>
                    <a:pt x="130" y="363"/>
                  </a:lnTo>
                  <a:lnTo>
                    <a:pt x="146" y="321"/>
                  </a:lnTo>
                  <a:lnTo>
                    <a:pt x="162" y="259"/>
                  </a:lnTo>
                  <a:lnTo>
                    <a:pt x="165" y="197"/>
                  </a:lnTo>
                  <a:lnTo>
                    <a:pt x="154" y="152"/>
                  </a:lnTo>
                  <a:lnTo>
                    <a:pt x="109" y="107"/>
                  </a:lnTo>
                  <a:lnTo>
                    <a:pt x="83" y="82"/>
                  </a:lnTo>
                  <a:lnTo>
                    <a:pt x="83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5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5360" y="3547"/>
              <a:ext cx="22" cy="68"/>
            </a:xfrm>
            <a:custGeom>
              <a:avLst/>
              <a:gdLst>
                <a:gd name="T0" fmla="*/ 1 w 88"/>
                <a:gd name="T1" fmla="*/ 0 h 272"/>
                <a:gd name="T2" fmla="*/ 1 w 88"/>
                <a:gd name="T3" fmla="*/ 2 h 272"/>
                <a:gd name="T4" fmla="*/ 2 w 88"/>
                <a:gd name="T5" fmla="*/ 3 h 272"/>
                <a:gd name="T6" fmla="*/ 1 w 88"/>
                <a:gd name="T7" fmla="*/ 4 h 272"/>
                <a:gd name="T8" fmla="*/ 1 w 88"/>
                <a:gd name="T9" fmla="*/ 4 h 272"/>
                <a:gd name="T10" fmla="*/ 1 w 88"/>
                <a:gd name="T11" fmla="*/ 4 h 272"/>
                <a:gd name="T12" fmla="*/ 0 w 88"/>
                <a:gd name="T13" fmla="*/ 3 h 272"/>
                <a:gd name="T14" fmla="*/ 1 w 88"/>
                <a:gd name="T15" fmla="*/ 3 h 272"/>
                <a:gd name="T16" fmla="*/ 0 w 88"/>
                <a:gd name="T17" fmla="*/ 3 h 272"/>
                <a:gd name="T18" fmla="*/ 1 w 88"/>
                <a:gd name="T19" fmla="*/ 3 h 272"/>
                <a:gd name="T20" fmla="*/ 0 w 88"/>
                <a:gd name="T21" fmla="*/ 2 h 272"/>
                <a:gd name="T22" fmla="*/ 1 w 88"/>
                <a:gd name="T23" fmla="*/ 2 h 272"/>
                <a:gd name="T24" fmla="*/ 0 w 88"/>
                <a:gd name="T25" fmla="*/ 2 h 272"/>
                <a:gd name="T26" fmla="*/ 1 w 88"/>
                <a:gd name="T27" fmla="*/ 2 h 272"/>
                <a:gd name="T28" fmla="*/ 0 w 88"/>
                <a:gd name="T29" fmla="*/ 1 h 272"/>
                <a:gd name="T30" fmla="*/ 1 w 88"/>
                <a:gd name="T31" fmla="*/ 1 h 272"/>
                <a:gd name="T32" fmla="*/ 0 w 88"/>
                <a:gd name="T33" fmla="*/ 0 h 272"/>
                <a:gd name="T34" fmla="*/ 0 w 88"/>
                <a:gd name="T35" fmla="*/ 0 h 272"/>
                <a:gd name="T36" fmla="*/ 1 w 88"/>
                <a:gd name="T37" fmla="*/ 0 h 272"/>
                <a:gd name="T38" fmla="*/ 1 w 88"/>
                <a:gd name="T39" fmla="*/ 0 h 27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8" h="272">
                  <a:moveTo>
                    <a:pt x="29" y="0"/>
                  </a:moveTo>
                  <a:lnTo>
                    <a:pt x="70" y="88"/>
                  </a:lnTo>
                  <a:lnTo>
                    <a:pt x="88" y="164"/>
                  </a:lnTo>
                  <a:lnTo>
                    <a:pt x="79" y="272"/>
                  </a:lnTo>
                  <a:lnTo>
                    <a:pt x="44" y="245"/>
                  </a:lnTo>
                  <a:lnTo>
                    <a:pt x="60" y="234"/>
                  </a:lnTo>
                  <a:lnTo>
                    <a:pt x="16" y="193"/>
                  </a:lnTo>
                  <a:lnTo>
                    <a:pt x="49" y="197"/>
                  </a:lnTo>
                  <a:lnTo>
                    <a:pt x="13" y="156"/>
                  </a:lnTo>
                  <a:lnTo>
                    <a:pt x="54" y="173"/>
                  </a:lnTo>
                  <a:lnTo>
                    <a:pt x="16" y="125"/>
                  </a:lnTo>
                  <a:lnTo>
                    <a:pt x="51" y="134"/>
                  </a:lnTo>
                  <a:lnTo>
                    <a:pt x="13" y="89"/>
                  </a:lnTo>
                  <a:lnTo>
                    <a:pt x="49" y="96"/>
                  </a:lnTo>
                  <a:lnTo>
                    <a:pt x="10" y="50"/>
                  </a:lnTo>
                  <a:lnTo>
                    <a:pt x="25" y="49"/>
                  </a:lnTo>
                  <a:lnTo>
                    <a:pt x="0" y="18"/>
                  </a:lnTo>
                  <a:lnTo>
                    <a:pt x="19" y="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DB5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5338" y="3612"/>
              <a:ext cx="72" cy="158"/>
            </a:xfrm>
            <a:custGeom>
              <a:avLst/>
              <a:gdLst>
                <a:gd name="T0" fmla="*/ 1 w 291"/>
                <a:gd name="T1" fmla="*/ 0 h 635"/>
                <a:gd name="T2" fmla="*/ 1 w 291"/>
                <a:gd name="T3" fmla="*/ 1 h 635"/>
                <a:gd name="T4" fmla="*/ 2 w 291"/>
                <a:gd name="T5" fmla="*/ 1 h 635"/>
                <a:gd name="T6" fmla="*/ 2 w 291"/>
                <a:gd name="T7" fmla="*/ 1 h 635"/>
                <a:gd name="T8" fmla="*/ 2 w 291"/>
                <a:gd name="T9" fmla="*/ 0 h 635"/>
                <a:gd name="T10" fmla="*/ 2 w 291"/>
                <a:gd name="T11" fmla="*/ 1 h 635"/>
                <a:gd name="T12" fmla="*/ 3 w 291"/>
                <a:gd name="T13" fmla="*/ 2 h 635"/>
                <a:gd name="T14" fmla="*/ 3 w 291"/>
                <a:gd name="T15" fmla="*/ 1 h 635"/>
                <a:gd name="T16" fmla="*/ 3 w 291"/>
                <a:gd name="T17" fmla="*/ 2 h 635"/>
                <a:gd name="T18" fmla="*/ 3 w 291"/>
                <a:gd name="T19" fmla="*/ 2 h 635"/>
                <a:gd name="T20" fmla="*/ 4 w 291"/>
                <a:gd name="T21" fmla="*/ 2 h 635"/>
                <a:gd name="T22" fmla="*/ 4 w 291"/>
                <a:gd name="T23" fmla="*/ 1 h 635"/>
                <a:gd name="T24" fmla="*/ 4 w 291"/>
                <a:gd name="T25" fmla="*/ 2 h 635"/>
                <a:gd name="T26" fmla="*/ 4 w 291"/>
                <a:gd name="T27" fmla="*/ 1 h 635"/>
                <a:gd name="T28" fmla="*/ 4 w 291"/>
                <a:gd name="T29" fmla="*/ 2 h 635"/>
                <a:gd name="T30" fmla="*/ 4 w 291"/>
                <a:gd name="T31" fmla="*/ 2 h 635"/>
                <a:gd name="T32" fmla="*/ 4 w 291"/>
                <a:gd name="T33" fmla="*/ 3 h 635"/>
                <a:gd name="T34" fmla="*/ 4 w 291"/>
                <a:gd name="T35" fmla="*/ 4 h 635"/>
                <a:gd name="T36" fmla="*/ 4 w 291"/>
                <a:gd name="T37" fmla="*/ 4 h 635"/>
                <a:gd name="T38" fmla="*/ 4 w 291"/>
                <a:gd name="T39" fmla="*/ 5 h 635"/>
                <a:gd name="T40" fmla="*/ 4 w 291"/>
                <a:gd name="T41" fmla="*/ 7 h 635"/>
                <a:gd name="T42" fmla="*/ 3 w 291"/>
                <a:gd name="T43" fmla="*/ 8 h 635"/>
                <a:gd name="T44" fmla="*/ 3 w 291"/>
                <a:gd name="T45" fmla="*/ 8 h 635"/>
                <a:gd name="T46" fmla="*/ 3 w 291"/>
                <a:gd name="T47" fmla="*/ 9 h 635"/>
                <a:gd name="T48" fmla="*/ 3 w 291"/>
                <a:gd name="T49" fmla="*/ 10 h 635"/>
                <a:gd name="T50" fmla="*/ 2 w 291"/>
                <a:gd name="T51" fmla="*/ 10 h 635"/>
                <a:gd name="T52" fmla="*/ 2 w 291"/>
                <a:gd name="T53" fmla="*/ 9 h 635"/>
                <a:gd name="T54" fmla="*/ 1 w 291"/>
                <a:gd name="T55" fmla="*/ 9 h 635"/>
                <a:gd name="T56" fmla="*/ 2 w 291"/>
                <a:gd name="T57" fmla="*/ 9 h 635"/>
                <a:gd name="T58" fmla="*/ 1 w 291"/>
                <a:gd name="T59" fmla="*/ 9 h 635"/>
                <a:gd name="T60" fmla="*/ 2 w 291"/>
                <a:gd name="T61" fmla="*/ 8 h 635"/>
                <a:gd name="T62" fmla="*/ 1 w 291"/>
                <a:gd name="T63" fmla="*/ 8 h 635"/>
                <a:gd name="T64" fmla="*/ 2 w 291"/>
                <a:gd name="T65" fmla="*/ 8 h 635"/>
                <a:gd name="T66" fmla="*/ 0 w 291"/>
                <a:gd name="T67" fmla="*/ 8 h 635"/>
                <a:gd name="T68" fmla="*/ 1 w 291"/>
                <a:gd name="T69" fmla="*/ 7 h 635"/>
                <a:gd name="T70" fmla="*/ 1 w 291"/>
                <a:gd name="T71" fmla="*/ 7 h 635"/>
                <a:gd name="T72" fmla="*/ 1 w 291"/>
                <a:gd name="T73" fmla="*/ 7 h 635"/>
                <a:gd name="T74" fmla="*/ 1 w 291"/>
                <a:gd name="T75" fmla="*/ 7 h 635"/>
                <a:gd name="T76" fmla="*/ 1 w 291"/>
                <a:gd name="T77" fmla="*/ 6 h 635"/>
                <a:gd name="T78" fmla="*/ 1 w 291"/>
                <a:gd name="T79" fmla="*/ 6 h 635"/>
                <a:gd name="T80" fmla="*/ 1 w 291"/>
                <a:gd name="T81" fmla="*/ 5 h 635"/>
                <a:gd name="T82" fmla="*/ 2 w 291"/>
                <a:gd name="T83" fmla="*/ 4 h 635"/>
                <a:gd name="T84" fmla="*/ 2 w 291"/>
                <a:gd name="T85" fmla="*/ 3 h 635"/>
                <a:gd name="T86" fmla="*/ 1 w 291"/>
                <a:gd name="T87" fmla="*/ 4 h 635"/>
                <a:gd name="T88" fmla="*/ 1 w 291"/>
                <a:gd name="T89" fmla="*/ 4 h 635"/>
                <a:gd name="T90" fmla="*/ 1 w 291"/>
                <a:gd name="T91" fmla="*/ 4 h 635"/>
                <a:gd name="T92" fmla="*/ 0 w 291"/>
                <a:gd name="T93" fmla="*/ 3 h 635"/>
                <a:gd name="T94" fmla="*/ 0 w 291"/>
                <a:gd name="T95" fmla="*/ 3 h 635"/>
                <a:gd name="T96" fmla="*/ 1 w 291"/>
                <a:gd name="T97" fmla="*/ 3 h 635"/>
                <a:gd name="T98" fmla="*/ 0 w 291"/>
                <a:gd name="T99" fmla="*/ 2 h 635"/>
                <a:gd name="T100" fmla="*/ 1 w 291"/>
                <a:gd name="T101" fmla="*/ 2 h 635"/>
                <a:gd name="T102" fmla="*/ 0 w 291"/>
                <a:gd name="T103" fmla="*/ 2 h 635"/>
                <a:gd name="T104" fmla="*/ 1 w 291"/>
                <a:gd name="T105" fmla="*/ 2 h 635"/>
                <a:gd name="T106" fmla="*/ 0 w 291"/>
                <a:gd name="T107" fmla="*/ 2 h 635"/>
                <a:gd name="T108" fmla="*/ 1 w 291"/>
                <a:gd name="T109" fmla="*/ 2 h 635"/>
                <a:gd name="T110" fmla="*/ 1 w 291"/>
                <a:gd name="T111" fmla="*/ 1 h 635"/>
                <a:gd name="T112" fmla="*/ 1 w 291"/>
                <a:gd name="T113" fmla="*/ 0 h 635"/>
                <a:gd name="T114" fmla="*/ 1 w 291"/>
                <a:gd name="T115" fmla="*/ 0 h 635"/>
                <a:gd name="T116" fmla="*/ 1 w 291"/>
                <a:gd name="T117" fmla="*/ 0 h 63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91" h="635">
                  <a:moveTo>
                    <a:pt x="50" y="0"/>
                  </a:moveTo>
                  <a:lnTo>
                    <a:pt x="96" y="61"/>
                  </a:lnTo>
                  <a:lnTo>
                    <a:pt x="125" y="104"/>
                  </a:lnTo>
                  <a:lnTo>
                    <a:pt x="115" y="50"/>
                  </a:lnTo>
                  <a:lnTo>
                    <a:pt x="110" y="16"/>
                  </a:lnTo>
                  <a:lnTo>
                    <a:pt x="163" y="71"/>
                  </a:lnTo>
                  <a:lnTo>
                    <a:pt x="185" y="125"/>
                  </a:lnTo>
                  <a:lnTo>
                    <a:pt x="190" y="79"/>
                  </a:lnTo>
                  <a:lnTo>
                    <a:pt x="215" y="112"/>
                  </a:lnTo>
                  <a:lnTo>
                    <a:pt x="226" y="156"/>
                  </a:lnTo>
                  <a:lnTo>
                    <a:pt x="250" y="115"/>
                  </a:lnTo>
                  <a:lnTo>
                    <a:pt x="260" y="76"/>
                  </a:lnTo>
                  <a:lnTo>
                    <a:pt x="267" y="123"/>
                  </a:lnTo>
                  <a:lnTo>
                    <a:pt x="291" y="102"/>
                  </a:lnTo>
                  <a:lnTo>
                    <a:pt x="272" y="148"/>
                  </a:lnTo>
                  <a:lnTo>
                    <a:pt x="291" y="141"/>
                  </a:lnTo>
                  <a:lnTo>
                    <a:pt x="274" y="182"/>
                  </a:lnTo>
                  <a:lnTo>
                    <a:pt x="278" y="244"/>
                  </a:lnTo>
                  <a:lnTo>
                    <a:pt x="266" y="292"/>
                  </a:lnTo>
                  <a:lnTo>
                    <a:pt x="245" y="339"/>
                  </a:lnTo>
                  <a:lnTo>
                    <a:pt x="238" y="440"/>
                  </a:lnTo>
                  <a:lnTo>
                    <a:pt x="228" y="493"/>
                  </a:lnTo>
                  <a:lnTo>
                    <a:pt x="215" y="533"/>
                  </a:lnTo>
                  <a:lnTo>
                    <a:pt x="224" y="569"/>
                  </a:lnTo>
                  <a:lnTo>
                    <a:pt x="215" y="635"/>
                  </a:lnTo>
                  <a:lnTo>
                    <a:pt x="132" y="633"/>
                  </a:lnTo>
                  <a:lnTo>
                    <a:pt x="159" y="617"/>
                  </a:lnTo>
                  <a:lnTo>
                    <a:pt x="104" y="594"/>
                  </a:lnTo>
                  <a:lnTo>
                    <a:pt x="156" y="581"/>
                  </a:lnTo>
                  <a:lnTo>
                    <a:pt x="67" y="557"/>
                  </a:lnTo>
                  <a:lnTo>
                    <a:pt x="118" y="546"/>
                  </a:lnTo>
                  <a:lnTo>
                    <a:pt x="63" y="533"/>
                  </a:lnTo>
                  <a:lnTo>
                    <a:pt x="112" y="521"/>
                  </a:lnTo>
                  <a:lnTo>
                    <a:pt x="41" y="501"/>
                  </a:lnTo>
                  <a:lnTo>
                    <a:pt x="102" y="492"/>
                  </a:lnTo>
                  <a:lnTo>
                    <a:pt x="47" y="469"/>
                  </a:lnTo>
                  <a:lnTo>
                    <a:pt x="87" y="463"/>
                  </a:lnTo>
                  <a:lnTo>
                    <a:pt x="53" y="440"/>
                  </a:lnTo>
                  <a:lnTo>
                    <a:pt x="71" y="403"/>
                  </a:lnTo>
                  <a:lnTo>
                    <a:pt x="99" y="388"/>
                  </a:lnTo>
                  <a:lnTo>
                    <a:pt x="107" y="358"/>
                  </a:lnTo>
                  <a:lnTo>
                    <a:pt x="125" y="275"/>
                  </a:lnTo>
                  <a:lnTo>
                    <a:pt x="125" y="223"/>
                  </a:lnTo>
                  <a:lnTo>
                    <a:pt x="95" y="264"/>
                  </a:lnTo>
                  <a:lnTo>
                    <a:pt x="72" y="280"/>
                  </a:lnTo>
                  <a:lnTo>
                    <a:pt x="59" y="244"/>
                  </a:lnTo>
                  <a:lnTo>
                    <a:pt x="30" y="213"/>
                  </a:lnTo>
                  <a:lnTo>
                    <a:pt x="0" y="191"/>
                  </a:lnTo>
                  <a:lnTo>
                    <a:pt x="50" y="204"/>
                  </a:lnTo>
                  <a:lnTo>
                    <a:pt x="9" y="158"/>
                  </a:lnTo>
                  <a:lnTo>
                    <a:pt x="50" y="169"/>
                  </a:lnTo>
                  <a:lnTo>
                    <a:pt x="20" y="129"/>
                  </a:lnTo>
                  <a:lnTo>
                    <a:pt x="81" y="144"/>
                  </a:lnTo>
                  <a:lnTo>
                    <a:pt x="41" y="110"/>
                  </a:lnTo>
                  <a:lnTo>
                    <a:pt x="77" y="112"/>
                  </a:lnTo>
                  <a:lnTo>
                    <a:pt x="59" y="58"/>
                  </a:lnTo>
                  <a:lnTo>
                    <a:pt x="48" y="1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BDB5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 userDrawn="1"/>
          </p:nvSpPr>
          <p:spPr bwMode="auto">
            <a:xfrm>
              <a:off x="5318" y="3667"/>
              <a:ext cx="27" cy="65"/>
            </a:xfrm>
            <a:custGeom>
              <a:avLst/>
              <a:gdLst>
                <a:gd name="T0" fmla="*/ 1 w 108"/>
                <a:gd name="T1" fmla="*/ 0 h 258"/>
                <a:gd name="T2" fmla="*/ 2 w 108"/>
                <a:gd name="T3" fmla="*/ 1 h 258"/>
                <a:gd name="T4" fmla="*/ 2 w 108"/>
                <a:gd name="T5" fmla="*/ 1 h 258"/>
                <a:gd name="T6" fmla="*/ 2 w 108"/>
                <a:gd name="T7" fmla="*/ 2 h 258"/>
                <a:gd name="T8" fmla="*/ 2 w 108"/>
                <a:gd name="T9" fmla="*/ 3 h 258"/>
                <a:gd name="T10" fmla="*/ 1 w 108"/>
                <a:gd name="T11" fmla="*/ 3 h 258"/>
                <a:gd name="T12" fmla="*/ 1 w 108"/>
                <a:gd name="T13" fmla="*/ 4 h 258"/>
                <a:gd name="T14" fmla="*/ 1 w 108"/>
                <a:gd name="T15" fmla="*/ 4 h 258"/>
                <a:gd name="T16" fmla="*/ 0 w 108"/>
                <a:gd name="T17" fmla="*/ 4 h 258"/>
                <a:gd name="T18" fmla="*/ 1 w 108"/>
                <a:gd name="T19" fmla="*/ 4 h 258"/>
                <a:gd name="T20" fmla="*/ 0 w 108"/>
                <a:gd name="T21" fmla="*/ 4 h 258"/>
                <a:gd name="T22" fmla="*/ 1 w 108"/>
                <a:gd name="T23" fmla="*/ 4 h 258"/>
                <a:gd name="T24" fmla="*/ 0 w 108"/>
                <a:gd name="T25" fmla="*/ 3 h 258"/>
                <a:gd name="T26" fmla="*/ 1 w 108"/>
                <a:gd name="T27" fmla="*/ 3 h 258"/>
                <a:gd name="T28" fmla="*/ 0 w 108"/>
                <a:gd name="T29" fmla="*/ 3 h 258"/>
                <a:gd name="T30" fmla="*/ 1 w 108"/>
                <a:gd name="T31" fmla="*/ 3 h 258"/>
                <a:gd name="T32" fmla="*/ 1 w 108"/>
                <a:gd name="T33" fmla="*/ 3 h 258"/>
                <a:gd name="T34" fmla="*/ 1 w 108"/>
                <a:gd name="T35" fmla="*/ 3 h 258"/>
                <a:gd name="T36" fmla="*/ 1 w 108"/>
                <a:gd name="T37" fmla="*/ 3 h 258"/>
                <a:gd name="T38" fmla="*/ 1 w 108"/>
                <a:gd name="T39" fmla="*/ 3 h 258"/>
                <a:gd name="T40" fmla="*/ 1 w 108"/>
                <a:gd name="T41" fmla="*/ 2 h 258"/>
                <a:gd name="T42" fmla="*/ 1 w 108"/>
                <a:gd name="T43" fmla="*/ 2 h 258"/>
                <a:gd name="T44" fmla="*/ 0 w 108"/>
                <a:gd name="T45" fmla="*/ 2 h 258"/>
                <a:gd name="T46" fmla="*/ 1 w 108"/>
                <a:gd name="T47" fmla="*/ 2 h 258"/>
                <a:gd name="T48" fmla="*/ 1 w 108"/>
                <a:gd name="T49" fmla="*/ 2 h 258"/>
                <a:gd name="T50" fmla="*/ 1 w 108"/>
                <a:gd name="T51" fmla="*/ 1 h 258"/>
                <a:gd name="T52" fmla="*/ 1 w 108"/>
                <a:gd name="T53" fmla="*/ 1 h 258"/>
                <a:gd name="T54" fmla="*/ 1 w 108"/>
                <a:gd name="T55" fmla="*/ 1 h 258"/>
                <a:gd name="T56" fmla="*/ 1 w 108"/>
                <a:gd name="T57" fmla="*/ 1 h 258"/>
                <a:gd name="T58" fmla="*/ 1 w 108"/>
                <a:gd name="T59" fmla="*/ 1 h 258"/>
                <a:gd name="T60" fmla="*/ 1 w 108"/>
                <a:gd name="T61" fmla="*/ 0 h 258"/>
                <a:gd name="T62" fmla="*/ 1 w 108"/>
                <a:gd name="T63" fmla="*/ 0 h 258"/>
                <a:gd name="T64" fmla="*/ 1 w 108"/>
                <a:gd name="T65" fmla="*/ 0 h 2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8" h="258">
                  <a:moveTo>
                    <a:pt x="57" y="0"/>
                  </a:moveTo>
                  <a:lnTo>
                    <a:pt x="87" y="29"/>
                  </a:lnTo>
                  <a:lnTo>
                    <a:pt x="107" y="70"/>
                  </a:lnTo>
                  <a:lnTo>
                    <a:pt x="108" y="106"/>
                  </a:lnTo>
                  <a:lnTo>
                    <a:pt x="94" y="157"/>
                  </a:lnTo>
                  <a:lnTo>
                    <a:pt x="75" y="201"/>
                  </a:lnTo>
                  <a:lnTo>
                    <a:pt x="54" y="242"/>
                  </a:lnTo>
                  <a:lnTo>
                    <a:pt x="23" y="258"/>
                  </a:lnTo>
                  <a:lnTo>
                    <a:pt x="0" y="243"/>
                  </a:lnTo>
                  <a:lnTo>
                    <a:pt x="34" y="232"/>
                  </a:lnTo>
                  <a:lnTo>
                    <a:pt x="11" y="224"/>
                  </a:lnTo>
                  <a:lnTo>
                    <a:pt x="44" y="224"/>
                  </a:lnTo>
                  <a:lnTo>
                    <a:pt x="19" y="207"/>
                  </a:lnTo>
                  <a:lnTo>
                    <a:pt x="46" y="209"/>
                  </a:lnTo>
                  <a:lnTo>
                    <a:pt x="21" y="191"/>
                  </a:lnTo>
                  <a:lnTo>
                    <a:pt x="54" y="193"/>
                  </a:lnTo>
                  <a:lnTo>
                    <a:pt x="28" y="172"/>
                  </a:lnTo>
                  <a:lnTo>
                    <a:pt x="57" y="172"/>
                  </a:lnTo>
                  <a:lnTo>
                    <a:pt x="32" y="155"/>
                  </a:lnTo>
                  <a:lnTo>
                    <a:pt x="64" y="155"/>
                  </a:lnTo>
                  <a:lnTo>
                    <a:pt x="25" y="126"/>
                  </a:lnTo>
                  <a:lnTo>
                    <a:pt x="75" y="126"/>
                  </a:lnTo>
                  <a:lnTo>
                    <a:pt x="19" y="103"/>
                  </a:lnTo>
                  <a:lnTo>
                    <a:pt x="71" y="106"/>
                  </a:lnTo>
                  <a:lnTo>
                    <a:pt x="34" y="90"/>
                  </a:lnTo>
                  <a:lnTo>
                    <a:pt x="64" y="83"/>
                  </a:lnTo>
                  <a:lnTo>
                    <a:pt x="36" y="73"/>
                  </a:lnTo>
                  <a:lnTo>
                    <a:pt x="72" y="71"/>
                  </a:lnTo>
                  <a:lnTo>
                    <a:pt x="41" y="47"/>
                  </a:lnTo>
                  <a:lnTo>
                    <a:pt x="70" y="44"/>
                  </a:lnTo>
                  <a:lnTo>
                    <a:pt x="32" y="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BDB5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 userDrawn="1"/>
          </p:nvSpPr>
          <p:spPr bwMode="auto">
            <a:xfrm>
              <a:off x="5315" y="3746"/>
              <a:ext cx="68" cy="51"/>
            </a:xfrm>
            <a:custGeom>
              <a:avLst/>
              <a:gdLst>
                <a:gd name="T0" fmla="*/ 0 w 272"/>
                <a:gd name="T1" fmla="*/ 0 h 204"/>
                <a:gd name="T2" fmla="*/ 1 w 272"/>
                <a:gd name="T3" fmla="*/ 1 h 204"/>
                <a:gd name="T4" fmla="*/ 2 w 272"/>
                <a:gd name="T5" fmla="*/ 2 h 204"/>
                <a:gd name="T6" fmla="*/ 3 w 272"/>
                <a:gd name="T7" fmla="*/ 2 h 204"/>
                <a:gd name="T8" fmla="*/ 4 w 272"/>
                <a:gd name="T9" fmla="*/ 3 h 204"/>
                <a:gd name="T10" fmla="*/ 3 w 272"/>
                <a:gd name="T11" fmla="*/ 3 h 204"/>
                <a:gd name="T12" fmla="*/ 4 w 272"/>
                <a:gd name="T13" fmla="*/ 3 h 204"/>
                <a:gd name="T14" fmla="*/ 4 w 272"/>
                <a:gd name="T15" fmla="*/ 3 h 204"/>
                <a:gd name="T16" fmla="*/ 4 w 272"/>
                <a:gd name="T17" fmla="*/ 3 h 204"/>
                <a:gd name="T18" fmla="*/ 3 w 272"/>
                <a:gd name="T19" fmla="*/ 3 h 204"/>
                <a:gd name="T20" fmla="*/ 3 w 272"/>
                <a:gd name="T21" fmla="*/ 3 h 204"/>
                <a:gd name="T22" fmla="*/ 3 w 272"/>
                <a:gd name="T23" fmla="*/ 3 h 204"/>
                <a:gd name="T24" fmla="*/ 2 w 272"/>
                <a:gd name="T25" fmla="*/ 3 h 204"/>
                <a:gd name="T26" fmla="*/ 3 w 272"/>
                <a:gd name="T27" fmla="*/ 3 h 204"/>
                <a:gd name="T28" fmla="*/ 2 w 272"/>
                <a:gd name="T29" fmla="*/ 2 h 204"/>
                <a:gd name="T30" fmla="*/ 2 w 272"/>
                <a:gd name="T31" fmla="*/ 2 h 204"/>
                <a:gd name="T32" fmla="*/ 2 w 272"/>
                <a:gd name="T33" fmla="*/ 2 h 204"/>
                <a:gd name="T34" fmla="*/ 1 w 272"/>
                <a:gd name="T35" fmla="*/ 1 h 204"/>
                <a:gd name="T36" fmla="*/ 0 w 272"/>
                <a:gd name="T37" fmla="*/ 1 h 204"/>
                <a:gd name="T38" fmla="*/ 0 w 272"/>
                <a:gd name="T39" fmla="*/ 1 h 204"/>
                <a:gd name="T40" fmla="*/ 0 w 272"/>
                <a:gd name="T41" fmla="*/ 0 h 204"/>
                <a:gd name="T42" fmla="*/ 0 w 272"/>
                <a:gd name="T43" fmla="*/ 0 h 2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72" h="204">
                  <a:moveTo>
                    <a:pt x="9" y="0"/>
                  </a:moveTo>
                  <a:lnTo>
                    <a:pt x="75" y="43"/>
                  </a:lnTo>
                  <a:lnTo>
                    <a:pt x="142" y="97"/>
                  </a:lnTo>
                  <a:lnTo>
                    <a:pt x="193" y="116"/>
                  </a:lnTo>
                  <a:lnTo>
                    <a:pt x="224" y="152"/>
                  </a:lnTo>
                  <a:lnTo>
                    <a:pt x="193" y="160"/>
                  </a:lnTo>
                  <a:lnTo>
                    <a:pt x="240" y="172"/>
                  </a:lnTo>
                  <a:lnTo>
                    <a:pt x="272" y="192"/>
                  </a:lnTo>
                  <a:lnTo>
                    <a:pt x="233" y="204"/>
                  </a:lnTo>
                  <a:lnTo>
                    <a:pt x="197" y="201"/>
                  </a:lnTo>
                  <a:lnTo>
                    <a:pt x="150" y="177"/>
                  </a:lnTo>
                  <a:lnTo>
                    <a:pt x="182" y="177"/>
                  </a:lnTo>
                  <a:lnTo>
                    <a:pt x="131" y="158"/>
                  </a:lnTo>
                  <a:lnTo>
                    <a:pt x="161" y="154"/>
                  </a:lnTo>
                  <a:lnTo>
                    <a:pt x="118" y="138"/>
                  </a:lnTo>
                  <a:lnTo>
                    <a:pt x="146" y="129"/>
                  </a:lnTo>
                  <a:lnTo>
                    <a:pt x="104" y="110"/>
                  </a:lnTo>
                  <a:lnTo>
                    <a:pt x="57" y="79"/>
                  </a:lnTo>
                  <a:lnTo>
                    <a:pt x="20" y="47"/>
                  </a:lnTo>
                  <a:lnTo>
                    <a:pt x="0" y="2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DB5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27"/>
            <p:cNvSpPr>
              <a:spLocks/>
            </p:cNvSpPr>
            <p:nvPr userDrawn="1"/>
          </p:nvSpPr>
          <p:spPr bwMode="auto">
            <a:xfrm>
              <a:off x="5369" y="3773"/>
              <a:ext cx="24" cy="11"/>
            </a:xfrm>
            <a:custGeom>
              <a:avLst/>
              <a:gdLst>
                <a:gd name="T0" fmla="*/ 0 w 99"/>
                <a:gd name="T1" fmla="*/ 0 h 46"/>
                <a:gd name="T2" fmla="*/ 0 w 99"/>
                <a:gd name="T3" fmla="*/ 0 h 46"/>
                <a:gd name="T4" fmla="*/ 1 w 99"/>
                <a:gd name="T5" fmla="*/ 0 h 46"/>
                <a:gd name="T6" fmla="*/ 1 w 99"/>
                <a:gd name="T7" fmla="*/ 0 h 46"/>
                <a:gd name="T8" fmla="*/ 1 w 99"/>
                <a:gd name="T9" fmla="*/ 0 h 46"/>
                <a:gd name="T10" fmla="*/ 1 w 99"/>
                <a:gd name="T11" fmla="*/ 0 h 46"/>
                <a:gd name="T12" fmla="*/ 0 w 99"/>
                <a:gd name="T13" fmla="*/ 1 h 46"/>
                <a:gd name="T14" fmla="*/ 0 w 99"/>
                <a:gd name="T15" fmla="*/ 0 h 46"/>
                <a:gd name="T16" fmla="*/ 0 w 99"/>
                <a:gd name="T17" fmla="*/ 0 h 46"/>
                <a:gd name="T18" fmla="*/ 0 w 99"/>
                <a:gd name="T19" fmla="*/ 0 h 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9" h="46">
                  <a:moveTo>
                    <a:pt x="0" y="4"/>
                  </a:moveTo>
                  <a:lnTo>
                    <a:pt x="23" y="0"/>
                  </a:lnTo>
                  <a:lnTo>
                    <a:pt x="48" y="4"/>
                  </a:lnTo>
                  <a:lnTo>
                    <a:pt x="84" y="0"/>
                  </a:lnTo>
                  <a:lnTo>
                    <a:pt x="99" y="3"/>
                  </a:lnTo>
                  <a:lnTo>
                    <a:pt x="44" y="30"/>
                  </a:lnTo>
                  <a:lnTo>
                    <a:pt x="36" y="46"/>
                  </a:lnTo>
                  <a:lnTo>
                    <a:pt x="1" y="23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BDB5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 userDrawn="1"/>
          </p:nvSpPr>
          <p:spPr bwMode="auto">
            <a:xfrm>
              <a:off x="5312" y="3770"/>
              <a:ext cx="68" cy="116"/>
            </a:xfrm>
            <a:custGeom>
              <a:avLst/>
              <a:gdLst>
                <a:gd name="T0" fmla="*/ 0 w 272"/>
                <a:gd name="T1" fmla="*/ 0 h 464"/>
                <a:gd name="T2" fmla="*/ 2 w 272"/>
                <a:gd name="T3" fmla="*/ 1 h 464"/>
                <a:gd name="T4" fmla="*/ 3 w 272"/>
                <a:gd name="T5" fmla="*/ 2 h 464"/>
                <a:gd name="T6" fmla="*/ 3 w 272"/>
                <a:gd name="T7" fmla="*/ 3 h 464"/>
                <a:gd name="T8" fmla="*/ 4 w 272"/>
                <a:gd name="T9" fmla="*/ 3 h 464"/>
                <a:gd name="T10" fmla="*/ 4 w 272"/>
                <a:gd name="T11" fmla="*/ 4 h 464"/>
                <a:gd name="T12" fmla="*/ 4 w 272"/>
                <a:gd name="T13" fmla="*/ 3 h 464"/>
                <a:gd name="T14" fmla="*/ 4 w 272"/>
                <a:gd name="T15" fmla="*/ 3 h 464"/>
                <a:gd name="T16" fmla="*/ 4 w 272"/>
                <a:gd name="T17" fmla="*/ 4 h 464"/>
                <a:gd name="T18" fmla="*/ 3 w 272"/>
                <a:gd name="T19" fmla="*/ 5 h 464"/>
                <a:gd name="T20" fmla="*/ 3 w 272"/>
                <a:gd name="T21" fmla="*/ 6 h 464"/>
                <a:gd name="T22" fmla="*/ 3 w 272"/>
                <a:gd name="T23" fmla="*/ 7 h 464"/>
                <a:gd name="T24" fmla="*/ 2 w 272"/>
                <a:gd name="T25" fmla="*/ 7 h 464"/>
                <a:gd name="T26" fmla="*/ 2 w 272"/>
                <a:gd name="T27" fmla="*/ 7 h 464"/>
                <a:gd name="T28" fmla="*/ 2 w 272"/>
                <a:gd name="T29" fmla="*/ 7 h 464"/>
                <a:gd name="T30" fmla="*/ 2 w 272"/>
                <a:gd name="T31" fmla="*/ 7 h 464"/>
                <a:gd name="T32" fmla="*/ 2 w 272"/>
                <a:gd name="T33" fmla="*/ 7 h 464"/>
                <a:gd name="T34" fmla="*/ 3 w 272"/>
                <a:gd name="T35" fmla="*/ 7 h 464"/>
                <a:gd name="T36" fmla="*/ 2 w 272"/>
                <a:gd name="T37" fmla="*/ 6 h 464"/>
                <a:gd name="T38" fmla="*/ 1 w 272"/>
                <a:gd name="T39" fmla="*/ 6 h 464"/>
                <a:gd name="T40" fmla="*/ 2 w 272"/>
                <a:gd name="T41" fmla="*/ 6 h 464"/>
                <a:gd name="T42" fmla="*/ 1 w 272"/>
                <a:gd name="T43" fmla="*/ 5 h 464"/>
                <a:gd name="T44" fmla="*/ 2 w 272"/>
                <a:gd name="T45" fmla="*/ 5 h 464"/>
                <a:gd name="T46" fmla="*/ 1 w 272"/>
                <a:gd name="T47" fmla="*/ 5 h 464"/>
                <a:gd name="T48" fmla="*/ 2 w 272"/>
                <a:gd name="T49" fmla="*/ 5 h 464"/>
                <a:gd name="T50" fmla="*/ 1 w 272"/>
                <a:gd name="T51" fmla="*/ 4 h 464"/>
                <a:gd name="T52" fmla="*/ 2 w 272"/>
                <a:gd name="T53" fmla="*/ 4 h 464"/>
                <a:gd name="T54" fmla="*/ 1 w 272"/>
                <a:gd name="T55" fmla="*/ 3 h 464"/>
                <a:gd name="T56" fmla="*/ 2 w 272"/>
                <a:gd name="T57" fmla="*/ 3 h 464"/>
                <a:gd name="T58" fmla="*/ 1 w 272"/>
                <a:gd name="T59" fmla="*/ 3 h 464"/>
                <a:gd name="T60" fmla="*/ 2 w 272"/>
                <a:gd name="T61" fmla="*/ 3 h 464"/>
                <a:gd name="T62" fmla="*/ 0 w 272"/>
                <a:gd name="T63" fmla="*/ 2 h 464"/>
                <a:gd name="T64" fmla="*/ 2 w 272"/>
                <a:gd name="T65" fmla="*/ 2 h 464"/>
                <a:gd name="T66" fmla="*/ 0 w 272"/>
                <a:gd name="T67" fmla="*/ 2 h 464"/>
                <a:gd name="T68" fmla="*/ 2 w 272"/>
                <a:gd name="T69" fmla="*/ 2 h 464"/>
                <a:gd name="T70" fmla="*/ 0 w 272"/>
                <a:gd name="T71" fmla="*/ 1 h 464"/>
                <a:gd name="T72" fmla="*/ 1 w 272"/>
                <a:gd name="T73" fmla="*/ 1 h 464"/>
                <a:gd name="T74" fmla="*/ 0 w 272"/>
                <a:gd name="T75" fmla="*/ 1 h 464"/>
                <a:gd name="T76" fmla="*/ 1 w 272"/>
                <a:gd name="T77" fmla="*/ 1 h 464"/>
                <a:gd name="T78" fmla="*/ 0 w 272"/>
                <a:gd name="T79" fmla="*/ 0 h 464"/>
                <a:gd name="T80" fmla="*/ 0 w 272"/>
                <a:gd name="T81" fmla="*/ 0 h 4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72" h="464">
                  <a:moveTo>
                    <a:pt x="19" y="0"/>
                  </a:moveTo>
                  <a:lnTo>
                    <a:pt x="115" y="71"/>
                  </a:lnTo>
                  <a:lnTo>
                    <a:pt x="185" y="142"/>
                  </a:lnTo>
                  <a:lnTo>
                    <a:pt x="204" y="190"/>
                  </a:lnTo>
                  <a:lnTo>
                    <a:pt x="220" y="211"/>
                  </a:lnTo>
                  <a:lnTo>
                    <a:pt x="244" y="219"/>
                  </a:lnTo>
                  <a:lnTo>
                    <a:pt x="244" y="178"/>
                  </a:lnTo>
                  <a:lnTo>
                    <a:pt x="272" y="206"/>
                  </a:lnTo>
                  <a:lnTo>
                    <a:pt x="247" y="257"/>
                  </a:lnTo>
                  <a:lnTo>
                    <a:pt x="212" y="317"/>
                  </a:lnTo>
                  <a:lnTo>
                    <a:pt x="189" y="384"/>
                  </a:lnTo>
                  <a:lnTo>
                    <a:pt x="166" y="429"/>
                  </a:lnTo>
                  <a:lnTo>
                    <a:pt x="149" y="455"/>
                  </a:lnTo>
                  <a:lnTo>
                    <a:pt x="109" y="464"/>
                  </a:lnTo>
                  <a:lnTo>
                    <a:pt x="89" y="452"/>
                  </a:lnTo>
                  <a:lnTo>
                    <a:pt x="129" y="445"/>
                  </a:lnTo>
                  <a:lnTo>
                    <a:pt x="99" y="414"/>
                  </a:lnTo>
                  <a:lnTo>
                    <a:pt x="154" y="409"/>
                  </a:lnTo>
                  <a:lnTo>
                    <a:pt x="86" y="377"/>
                  </a:lnTo>
                  <a:lnTo>
                    <a:pt x="68" y="362"/>
                  </a:lnTo>
                  <a:lnTo>
                    <a:pt x="121" y="362"/>
                  </a:lnTo>
                  <a:lnTo>
                    <a:pt x="68" y="321"/>
                  </a:lnTo>
                  <a:lnTo>
                    <a:pt x="133" y="324"/>
                  </a:lnTo>
                  <a:lnTo>
                    <a:pt x="64" y="281"/>
                  </a:lnTo>
                  <a:lnTo>
                    <a:pt x="129" y="278"/>
                  </a:lnTo>
                  <a:lnTo>
                    <a:pt x="47" y="242"/>
                  </a:lnTo>
                  <a:lnTo>
                    <a:pt x="125" y="242"/>
                  </a:lnTo>
                  <a:lnTo>
                    <a:pt x="47" y="203"/>
                  </a:lnTo>
                  <a:lnTo>
                    <a:pt x="102" y="202"/>
                  </a:lnTo>
                  <a:lnTo>
                    <a:pt x="22" y="160"/>
                  </a:lnTo>
                  <a:lnTo>
                    <a:pt x="89" y="163"/>
                  </a:lnTo>
                  <a:lnTo>
                    <a:pt x="11" y="115"/>
                  </a:lnTo>
                  <a:lnTo>
                    <a:pt x="91" y="127"/>
                  </a:lnTo>
                  <a:lnTo>
                    <a:pt x="16" y="92"/>
                  </a:lnTo>
                  <a:lnTo>
                    <a:pt x="86" y="102"/>
                  </a:lnTo>
                  <a:lnTo>
                    <a:pt x="7" y="52"/>
                  </a:lnTo>
                  <a:lnTo>
                    <a:pt x="70" y="59"/>
                  </a:lnTo>
                  <a:lnTo>
                    <a:pt x="0" y="24"/>
                  </a:lnTo>
                  <a:lnTo>
                    <a:pt x="39" y="3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DB5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29"/>
            <p:cNvSpPr>
              <a:spLocks/>
            </p:cNvSpPr>
            <p:nvPr userDrawn="1"/>
          </p:nvSpPr>
          <p:spPr bwMode="auto">
            <a:xfrm>
              <a:off x="5383" y="3823"/>
              <a:ext cx="62" cy="153"/>
            </a:xfrm>
            <a:custGeom>
              <a:avLst/>
              <a:gdLst>
                <a:gd name="T0" fmla="*/ 1 w 249"/>
                <a:gd name="T1" fmla="*/ 0 h 614"/>
                <a:gd name="T2" fmla="*/ 2 w 249"/>
                <a:gd name="T3" fmla="*/ 0 h 614"/>
                <a:gd name="T4" fmla="*/ 2 w 249"/>
                <a:gd name="T5" fmla="*/ 0 h 614"/>
                <a:gd name="T6" fmla="*/ 2 w 249"/>
                <a:gd name="T7" fmla="*/ 1 h 614"/>
                <a:gd name="T8" fmla="*/ 2 w 249"/>
                <a:gd name="T9" fmla="*/ 1 h 614"/>
                <a:gd name="T10" fmla="*/ 2 w 249"/>
                <a:gd name="T11" fmla="*/ 2 h 614"/>
                <a:gd name="T12" fmla="*/ 2 w 249"/>
                <a:gd name="T13" fmla="*/ 2 h 614"/>
                <a:gd name="T14" fmla="*/ 4 w 249"/>
                <a:gd name="T15" fmla="*/ 3 h 614"/>
                <a:gd name="T16" fmla="*/ 4 w 249"/>
                <a:gd name="T17" fmla="*/ 4 h 614"/>
                <a:gd name="T18" fmla="*/ 4 w 249"/>
                <a:gd name="T19" fmla="*/ 5 h 614"/>
                <a:gd name="T20" fmla="*/ 3 w 249"/>
                <a:gd name="T21" fmla="*/ 7 h 614"/>
                <a:gd name="T22" fmla="*/ 3 w 249"/>
                <a:gd name="T23" fmla="*/ 8 h 614"/>
                <a:gd name="T24" fmla="*/ 3 w 249"/>
                <a:gd name="T25" fmla="*/ 8 h 614"/>
                <a:gd name="T26" fmla="*/ 3 w 249"/>
                <a:gd name="T27" fmla="*/ 8 h 614"/>
                <a:gd name="T28" fmla="*/ 3 w 249"/>
                <a:gd name="T29" fmla="*/ 9 h 614"/>
                <a:gd name="T30" fmla="*/ 2 w 249"/>
                <a:gd name="T31" fmla="*/ 9 h 614"/>
                <a:gd name="T32" fmla="*/ 2 w 249"/>
                <a:gd name="T33" fmla="*/ 9 h 614"/>
                <a:gd name="T34" fmla="*/ 2 w 249"/>
                <a:gd name="T35" fmla="*/ 9 h 614"/>
                <a:gd name="T36" fmla="*/ 2 w 249"/>
                <a:gd name="T37" fmla="*/ 8 h 614"/>
                <a:gd name="T38" fmla="*/ 2 w 249"/>
                <a:gd name="T39" fmla="*/ 8 h 614"/>
                <a:gd name="T40" fmla="*/ 3 w 249"/>
                <a:gd name="T41" fmla="*/ 8 h 614"/>
                <a:gd name="T42" fmla="*/ 2 w 249"/>
                <a:gd name="T43" fmla="*/ 7 h 614"/>
                <a:gd name="T44" fmla="*/ 2 w 249"/>
                <a:gd name="T45" fmla="*/ 7 h 614"/>
                <a:gd name="T46" fmla="*/ 2 w 249"/>
                <a:gd name="T47" fmla="*/ 6 h 614"/>
                <a:gd name="T48" fmla="*/ 3 w 249"/>
                <a:gd name="T49" fmla="*/ 6 h 614"/>
                <a:gd name="T50" fmla="*/ 3 w 249"/>
                <a:gd name="T51" fmla="*/ 6 h 614"/>
                <a:gd name="T52" fmla="*/ 3 w 249"/>
                <a:gd name="T53" fmla="*/ 5 h 614"/>
                <a:gd name="T54" fmla="*/ 3 w 249"/>
                <a:gd name="T55" fmla="*/ 5 h 614"/>
                <a:gd name="T56" fmla="*/ 3 w 249"/>
                <a:gd name="T57" fmla="*/ 5 h 614"/>
                <a:gd name="T58" fmla="*/ 3 w 249"/>
                <a:gd name="T59" fmla="*/ 4 h 614"/>
                <a:gd name="T60" fmla="*/ 3 w 249"/>
                <a:gd name="T61" fmla="*/ 4 h 614"/>
                <a:gd name="T62" fmla="*/ 2 w 249"/>
                <a:gd name="T63" fmla="*/ 4 h 614"/>
                <a:gd name="T64" fmla="*/ 3 w 249"/>
                <a:gd name="T65" fmla="*/ 3 h 614"/>
                <a:gd name="T66" fmla="*/ 2 w 249"/>
                <a:gd name="T67" fmla="*/ 3 h 614"/>
                <a:gd name="T68" fmla="*/ 2 w 249"/>
                <a:gd name="T69" fmla="*/ 3 h 614"/>
                <a:gd name="T70" fmla="*/ 2 w 249"/>
                <a:gd name="T71" fmla="*/ 3 h 614"/>
                <a:gd name="T72" fmla="*/ 1 w 249"/>
                <a:gd name="T73" fmla="*/ 3 h 614"/>
                <a:gd name="T74" fmla="*/ 1 w 249"/>
                <a:gd name="T75" fmla="*/ 3 h 614"/>
                <a:gd name="T76" fmla="*/ 2 w 249"/>
                <a:gd name="T77" fmla="*/ 2 h 614"/>
                <a:gd name="T78" fmla="*/ 1 w 249"/>
                <a:gd name="T79" fmla="*/ 3 h 614"/>
                <a:gd name="T80" fmla="*/ 1 w 249"/>
                <a:gd name="T81" fmla="*/ 2 h 614"/>
                <a:gd name="T82" fmla="*/ 1 w 249"/>
                <a:gd name="T83" fmla="*/ 2 h 614"/>
                <a:gd name="T84" fmla="*/ 0 w 249"/>
                <a:gd name="T85" fmla="*/ 2 h 614"/>
                <a:gd name="T86" fmla="*/ 1 w 249"/>
                <a:gd name="T87" fmla="*/ 1 h 614"/>
                <a:gd name="T88" fmla="*/ 0 w 249"/>
                <a:gd name="T89" fmla="*/ 1 h 614"/>
                <a:gd name="T90" fmla="*/ 0 w 249"/>
                <a:gd name="T91" fmla="*/ 1 h 61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9" h="614">
                  <a:moveTo>
                    <a:pt x="14" y="45"/>
                  </a:moveTo>
                  <a:lnTo>
                    <a:pt x="44" y="14"/>
                  </a:lnTo>
                  <a:lnTo>
                    <a:pt x="84" y="0"/>
                  </a:lnTo>
                  <a:lnTo>
                    <a:pt x="116" y="0"/>
                  </a:lnTo>
                  <a:lnTo>
                    <a:pt x="143" y="21"/>
                  </a:lnTo>
                  <a:lnTo>
                    <a:pt x="141" y="38"/>
                  </a:lnTo>
                  <a:lnTo>
                    <a:pt x="170" y="62"/>
                  </a:lnTo>
                  <a:lnTo>
                    <a:pt x="155" y="67"/>
                  </a:lnTo>
                  <a:lnTo>
                    <a:pt x="184" y="81"/>
                  </a:lnTo>
                  <a:lnTo>
                    <a:pt x="165" y="95"/>
                  </a:lnTo>
                  <a:lnTo>
                    <a:pt x="181" y="102"/>
                  </a:lnTo>
                  <a:lnTo>
                    <a:pt x="157" y="116"/>
                  </a:lnTo>
                  <a:lnTo>
                    <a:pt x="194" y="130"/>
                  </a:lnTo>
                  <a:lnTo>
                    <a:pt x="168" y="135"/>
                  </a:lnTo>
                  <a:lnTo>
                    <a:pt x="201" y="154"/>
                  </a:lnTo>
                  <a:lnTo>
                    <a:pt x="235" y="189"/>
                  </a:lnTo>
                  <a:lnTo>
                    <a:pt x="246" y="223"/>
                  </a:lnTo>
                  <a:lnTo>
                    <a:pt x="240" y="267"/>
                  </a:lnTo>
                  <a:lnTo>
                    <a:pt x="249" y="308"/>
                  </a:lnTo>
                  <a:lnTo>
                    <a:pt x="249" y="362"/>
                  </a:lnTo>
                  <a:lnTo>
                    <a:pt x="236" y="421"/>
                  </a:lnTo>
                  <a:lnTo>
                    <a:pt x="221" y="471"/>
                  </a:lnTo>
                  <a:lnTo>
                    <a:pt x="238" y="464"/>
                  </a:lnTo>
                  <a:lnTo>
                    <a:pt x="211" y="498"/>
                  </a:lnTo>
                  <a:lnTo>
                    <a:pt x="235" y="496"/>
                  </a:lnTo>
                  <a:lnTo>
                    <a:pt x="205" y="528"/>
                  </a:lnTo>
                  <a:lnTo>
                    <a:pt x="221" y="528"/>
                  </a:lnTo>
                  <a:lnTo>
                    <a:pt x="199" y="553"/>
                  </a:lnTo>
                  <a:lnTo>
                    <a:pt x="205" y="571"/>
                  </a:lnTo>
                  <a:lnTo>
                    <a:pt x="178" y="590"/>
                  </a:lnTo>
                  <a:lnTo>
                    <a:pt x="192" y="604"/>
                  </a:lnTo>
                  <a:lnTo>
                    <a:pt x="155" y="614"/>
                  </a:lnTo>
                  <a:lnTo>
                    <a:pt x="133" y="606"/>
                  </a:lnTo>
                  <a:lnTo>
                    <a:pt x="153" y="591"/>
                  </a:lnTo>
                  <a:lnTo>
                    <a:pt x="134" y="581"/>
                  </a:lnTo>
                  <a:lnTo>
                    <a:pt x="160" y="578"/>
                  </a:lnTo>
                  <a:lnTo>
                    <a:pt x="141" y="557"/>
                  </a:lnTo>
                  <a:lnTo>
                    <a:pt x="167" y="553"/>
                  </a:lnTo>
                  <a:lnTo>
                    <a:pt x="144" y="533"/>
                  </a:lnTo>
                  <a:lnTo>
                    <a:pt x="170" y="525"/>
                  </a:lnTo>
                  <a:lnTo>
                    <a:pt x="144" y="498"/>
                  </a:lnTo>
                  <a:lnTo>
                    <a:pt x="181" y="498"/>
                  </a:lnTo>
                  <a:lnTo>
                    <a:pt x="199" y="485"/>
                  </a:lnTo>
                  <a:lnTo>
                    <a:pt x="168" y="471"/>
                  </a:lnTo>
                  <a:lnTo>
                    <a:pt x="198" y="461"/>
                  </a:lnTo>
                  <a:lnTo>
                    <a:pt x="161" y="451"/>
                  </a:lnTo>
                  <a:lnTo>
                    <a:pt x="198" y="437"/>
                  </a:lnTo>
                  <a:lnTo>
                    <a:pt x="155" y="420"/>
                  </a:lnTo>
                  <a:lnTo>
                    <a:pt x="192" y="417"/>
                  </a:lnTo>
                  <a:lnTo>
                    <a:pt x="208" y="396"/>
                  </a:lnTo>
                  <a:lnTo>
                    <a:pt x="168" y="393"/>
                  </a:lnTo>
                  <a:lnTo>
                    <a:pt x="205" y="379"/>
                  </a:lnTo>
                  <a:lnTo>
                    <a:pt x="178" y="372"/>
                  </a:lnTo>
                  <a:lnTo>
                    <a:pt x="217" y="361"/>
                  </a:lnTo>
                  <a:lnTo>
                    <a:pt x="175" y="342"/>
                  </a:lnTo>
                  <a:lnTo>
                    <a:pt x="208" y="342"/>
                  </a:lnTo>
                  <a:lnTo>
                    <a:pt x="172" y="307"/>
                  </a:lnTo>
                  <a:lnTo>
                    <a:pt x="201" y="304"/>
                  </a:lnTo>
                  <a:lnTo>
                    <a:pt x="161" y="291"/>
                  </a:lnTo>
                  <a:lnTo>
                    <a:pt x="198" y="279"/>
                  </a:lnTo>
                  <a:lnTo>
                    <a:pt x="165" y="273"/>
                  </a:lnTo>
                  <a:lnTo>
                    <a:pt x="198" y="256"/>
                  </a:lnTo>
                  <a:lnTo>
                    <a:pt x="205" y="235"/>
                  </a:lnTo>
                  <a:lnTo>
                    <a:pt x="168" y="244"/>
                  </a:lnTo>
                  <a:lnTo>
                    <a:pt x="144" y="244"/>
                  </a:lnTo>
                  <a:lnTo>
                    <a:pt x="188" y="222"/>
                  </a:lnTo>
                  <a:lnTo>
                    <a:pt x="141" y="222"/>
                  </a:lnTo>
                  <a:lnTo>
                    <a:pt x="119" y="231"/>
                  </a:lnTo>
                  <a:lnTo>
                    <a:pt x="133" y="208"/>
                  </a:lnTo>
                  <a:lnTo>
                    <a:pt x="167" y="187"/>
                  </a:lnTo>
                  <a:lnTo>
                    <a:pt x="109" y="210"/>
                  </a:lnTo>
                  <a:lnTo>
                    <a:pt x="133" y="183"/>
                  </a:lnTo>
                  <a:lnTo>
                    <a:pt x="160" y="156"/>
                  </a:lnTo>
                  <a:lnTo>
                    <a:pt x="96" y="200"/>
                  </a:lnTo>
                  <a:lnTo>
                    <a:pt x="116" y="159"/>
                  </a:lnTo>
                  <a:lnTo>
                    <a:pt x="66" y="190"/>
                  </a:lnTo>
                  <a:lnTo>
                    <a:pt x="84" y="150"/>
                  </a:lnTo>
                  <a:lnTo>
                    <a:pt x="112" y="126"/>
                  </a:lnTo>
                  <a:lnTo>
                    <a:pt x="71" y="154"/>
                  </a:lnTo>
                  <a:lnTo>
                    <a:pt x="45" y="173"/>
                  </a:lnTo>
                  <a:lnTo>
                    <a:pt x="57" y="140"/>
                  </a:lnTo>
                  <a:lnTo>
                    <a:pt x="89" y="112"/>
                  </a:lnTo>
                  <a:lnTo>
                    <a:pt x="28" y="149"/>
                  </a:lnTo>
                  <a:lnTo>
                    <a:pt x="47" y="115"/>
                  </a:lnTo>
                  <a:lnTo>
                    <a:pt x="68" y="95"/>
                  </a:lnTo>
                  <a:lnTo>
                    <a:pt x="23" y="115"/>
                  </a:lnTo>
                  <a:lnTo>
                    <a:pt x="41" y="95"/>
                  </a:lnTo>
                  <a:lnTo>
                    <a:pt x="61" y="74"/>
                  </a:lnTo>
                  <a:lnTo>
                    <a:pt x="0" y="104"/>
                  </a:lnTo>
                  <a:lnTo>
                    <a:pt x="33" y="71"/>
                  </a:lnTo>
                  <a:lnTo>
                    <a:pt x="48" y="32"/>
                  </a:lnTo>
                  <a:lnTo>
                    <a:pt x="14" y="45"/>
                  </a:lnTo>
                  <a:close/>
                </a:path>
              </a:pathLst>
            </a:custGeom>
            <a:solidFill>
              <a:srgbClr val="BDB5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30"/>
            <p:cNvSpPr>
              <a:spLocks/>
            </p:cNvSpPr>
            <p:nvPr userDrawn="1"/>
          </p:nvSpPr>
          <p:spPr bwMode="auto">
            <a:xfrm>
              <a:off x="5264" y="3807"/>
              <a:ext cx="53" cy="106"/>
            </a:xfrm>
            <a:custGeom>
              <a:avLst/>
              <a:gdLst>
                <a:gd name="T0" fmla="*/ 1 w 210"/>
                <a:gd name="T1" fmla="*/ 0 h 424"/>
                <a:gd name="T2" fmla="*/ 1 w 210"/>
                <a:gd name="T3" fmla="*/ 0 h 424"/>
                <a:gd name="T4" fmla="*/ 2 w 210"/>
                <a:gd name="T5" fmla="*/ 1 h 424"/>
                <a:gd name="T6" fmla="*/ 3 w 210"/>
                <a:gd name="T7" fmla="*/ 2 h 424"/>
                <a:gd name="T8" fmla="*/ 3 w 210"/>
                <a:gd name="T9" fmla="*/ 3 h 424"/>
                <a:gd name="T10" fmla="*/ 3 w 210"/>
                <a:gd name="T11" fmla="*/ 4 h 424"/>
                <a:gd name="T12" fmla="*/ 3 w 210"/>
                <a:gd name="T13" fmla="*/ 5 h 424"/>
                <a:gd name="T14" fmla="*/ 3 w 210"/>
                <a:gd name="T15" fmla="*/ 6 h 424"/>
                <a:gd name="T16" fmla="*/ 3 w 210"/>
                <a:gd name="T17" fmla="*/ 7 h 424"/>
                <a:gd name="T18" fmla="*/ 3 w 210"/>
                <a:gd name="T19" fmla="*/ 7 h 424"/>
                <a:gd name="T20" fmla="*/ 2 w 210"/>
                <a:gd name="T21" fmla="*/ 7 h 424"/>
                <a:gd name="T22" fmla="*/ 1 w 210"/>
                <a:gd name="T23" fmla="*/ 7 h 424"/>
                <a:gd name="T24" fmla="*/ 2 w 210"/>
                <a:gd name="T25" fmla="*/ 6 h 424"/>
                <a:gd name="T26" fmla="*/ 1 w 210"/>
                <a:gd name="T27" fmla="*/ 6 h 424"/>
                <a:gd name="T28" fmla="*/ 1 w 210"/>
                <a:gd name="T29" fmla="*/ 6 h 424"/>
                <a:gd name="T30" fmla="*/ 2 w 210"/>
                <a:gd name="T31" fmla="*/ 6 h 424"/>
                <a:gd name="T32" fmla="*/ 2 w 210"/>
                <a:gd name="T33" fmla="*/ 5 h 424"/>
                <a:gd name="T34" fmla="*/ 2 w 210"/>
                <a:gd name="T35" fmla="*/ 5 h 424"/>
                <a:gd name="T36" fmla="*/ 2 w 210"/>
                <a:gd name="T37" fmla="*/ 5 h 424"/>
                <a:gd name="T38" fmla="*/ 3 w 210"/>
                <a:gd name="T39" fmla="*/ 5 h 424"/>
                <a:gd name="T40" fmla="*/ 2 w 210"/>
                <a:gd name="T41" fmla="*/ 5 h 424"/>
                <a:gd name="T42" fmla="*/ 3 w 210"/>
                <a:gd name="T43" fmla="*/ 4 h 424"/>
                <a:gd name="T44" fmla="*/ 2 w 210"/>
                <a:gd name="T45" fmla="*/ 4 h 424"/>
                <a:gd name="T46" fmla="*/ 2 w 210"/>
                <a:gd name="T47" fmla="*/ 4 h 424"/>
                <a:gd name="T48" fmla="*/ 1 w 210"/>
                <a:gd name="T49" fmla="*/ 4 h 424"/>
                <a:gd name="T50" fmla="*/ 2 w 210"/>
                <a:gd name="T51" fmla="*/ 4 h 424"/>
                <a:gd name="T52" fmla="*/ 2 w 210"/>
                <a:gd name="T53" fmla="*/ 3 h 424"/>
                <a:gd name="T54" fmla="*/ 1 w 210"/>
                <a:gd name="T55" fmla="*/ 3 h 424"/>
                <a:gd name="T56" fmla="*/ 2 w 210"/>
                <a:gd name="T57" fmla="*/ 3 h 424"/>
                <a:gd name="T58" fmla="*/ 1 w 210"/>
                <a:gd name="T59" fmla="*/ 3 h 424"/>
                <a:gd name="T60" fmla="*/ 1 w 210"/>
                <a:gd name="T61" fmla="*/ 3 h 424"/>
                <a:gd name="T62" fmla="*/ 0 w 210"/>
                <a:gd name="T63" fmla="*/ 3 h 424"/>
                <a:gd name="T64" fmla="*/ 1 w 210"/>
                <a:gd name="T65" fmla="*/ 2 h 424"/>
                <a:gd name="T66" fmla="*/ 1 w 210"/>
                <a:gd name="T67" fmla="*/ 2 h 424"/>
                <a:gd name="T68" fmla="*/ 1 w 210"/>
                <a:gd name="T69" fmla="*/ 2 h 424"/>
                <a:gd name="T70" fmla="*/ 0 w 210"/>
                <a:gd name="T71" fmla="*/ 2 h 424"/>
                <a:gd name="T72" fmla="*/ 1 w 210"/>
                <a:gd name="T73" fmla="*/ 2 h 424"/>
                <a:gd name="T74" fmla="*/ 1 w 210"/>
                <a:gd name="T75" fmla="*/ 2 h 424"/>
                <a:gd name="T76" fmla="*/ 1 w 210"/>
                <a:gd name="T77" fmla="*/ 1 h 424"/>
                <a:gd name="T78" fmla="*/ 1 w 210"/>
                <a:gd name="T79" fmla="*/ 1 h 424"/>
                <a:gd name="T80" fmla="*/ 0 w 210"/>
                <a:gd name="T81" fmla="*/ 1 h 424"/>
                <a:gd name="T82" fmla="*/ 1 w 210"/>
                <a:gd name="T83" fmla="*/ 1 h 424"/>
                <a:gd name="T84" fmla="*/ 0 w 210"/>
                <a:gd name="T85" fmla="*/ 1 h 424"/>
                <a:gd name="T86" fmla="*/ 1 w 210"/>
                <a:gd name="T87" fmla="*/ 1 h 424"/>
                <a:gd name="T88" fmla="*/ 0 w 210"/>
                <a:gd name="T89" fmla="*/ 0 h 424"/>
                <a:gd name="T90" fmla="*/ 1 w 210"/>
                <a:gd name="T91" fmla="*/ 0 h 424"/>
                <a:gd name="T92" fmla="*/ 1 w 210"/>
                <a:gd name="T93" fmla="*/ 0 h 424"/>
                <a:gd name="T94" fmla="*/ 1 w 210"/>
                <a:gd name="T95" fmla="*/ 0 h 42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10" h="424">
                  <a:moveTo>
                    <a:pt x="34" y="0"/>
                  </a:moveTo>
                  <a:lnTo>
                    <a:pt x="80" y="11"/>
                  </a:lnTo>
                  <a:lnTo>
                    <a:pt x="119" y="49"/>
                  </a:lnTo>
                  <a:lnTo>
                    <a:pt x="172" y="143"/>
                  </a:lnTo>
                  <a:lnTo>
                    <a:pt x="196" y="212"/>
                  </a:lnTo>
                  <a:lnTo>
                    <a:pt x="206" y="257"/>
                  </a:lnTo>
                  <a:lnTo>
                    <a:pt x="210" y="326"/>
                  </a:lnTo>
                  <a:lnTo>
                    <a:pt x="210" y="363"/>
                  </a:lnTo>
                  <a:lnTo>
                    <a:pt x="193" y="410"/>
                  </a:lnTo>
                  <a:lnTo>
                    <a:pt x="172" y="424"/>
                  </a:lnTo>
                  <a:lnTo>
                    <a:pt x="110" y="412"/>
                  </a:lnTo>
                  <a:lnTo>
                    <a:pt x="74" y="418"/>
                  </a:lnTo>
                  <a:lnTo>
                    <a:pt x="117" y="387"/>
                  </a:lnTo>
                  <a:lnTo>
                    <a:pt x="68" y="391"/>
                  </a:lnTo>
                  <a:lnTo>
                    <a:pt x="84" y="372"/>
                  </a:lnTo>
                  <a:lnTo>
                    <a:pt x="110" y="354"/>
                  </a:lnTo>
                  <a:lnTo>
                    <a:pt x="86" y="339"/>
                  </a:lnTo>
                  <a:lnTo>
                    <a:pt x="95" y="326"/>
                  </a:lnTo>
                  <a:lnTo>
                    <a:pt x="130" y="310"/>
                  </a:lnTo>
                  <a:lnTo>
                    <a:pt x="178" y="302"/>
                  </a:lnTo>
                  <a:lnTo>
                    <a:pt x="145" y="280"/>
                  </a:lnTo>
                  <a:lnTo>
                    <a:pt x="166" y="271"/>
                  </a:lnTo>
                  <a:lnTo>
                    <a:pt x="108" y="255"/>
                  </a:lnTo>
                  <a:lnTo>
                    <a:pt x="147" y="240"/>
                  </a:lnTo>
                  <a:lnTo>
                    <a:pt x="82" y="225"/>
                  </a:lnTo>
                  <a:lnTo>
                    <a:pt x="126" y="218"/>
                  </a:lnTo>
                  <a:lnTo>
                    <a:pt x="105" y="203"/>
                  </a:lnTo>
                  <a:lnTo>
                    <a:pt x="61" y="197"/>
                  </a:lnTo>
                  <a:lnTo>
                    <a:pt x="107" y="181"/>
                  </a:lnTo>
                  <a:lnTo>
                    <a:pt x="41" y="178"/>
                  </a:lnTo>
                  <a:lnTo>
                    <a:pt x="84" y="163"/>
                  </a:lnTo>
                  <a:lnTo>
                    <a:pt x="21" y="151"/>
                  </a:lnTo>
                  <a:lnTo>
                    <a:pt x="58" y="129"/>
                  </a:lnTo>
                  <a:lnTo>
                    <a:pt x="22" y="131"/>
                  </a:lnTo>
                  <a:lnTo>
                    <a:pt x="56" y="104"/>
                  </a:lnTo>
                  <a:lnTo>
                    <a:pt x="0" y="104"/>
                  </a:lnTo>
                  <a:lnTo>
                    <a:pt x="28" y="90"/>
                  </a:lnTo>
                  <a:lnTo>
                    <a:pt x="82" y="87"/>
                  </a:lnTo>
                  <a:lnTo>
                    <a:pt x="29" y="74"/>
                  </a:lnTo>
                  <a:lnTo>
                    <a:pt x="73" y="62"/>
                  </a:lnTo>
                  <a:lnTo>
                    <a:pt x="6" y="50"/>
                  </a:lnTo>
                  <a:lnTo>
                    <a:pt x="64" y="42"/>
                  </a:lnTo>
                  <a:lnTo>
                    <a:pt x="0" y="30"/>
                  </a:lnTo>
                  <a:lnTo>
                    <a:pt x="64" y="28"/>
                  </a:lnTo>
                  <a:lnTo>
                    <a:pt x="13" y="13"/>
                  </a:lnTo>
                  <a:lnTo>
                    <a:pt x="48" y="1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B5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31"/>
            <p:cNvSpPr>
              <a:spLocks/>
            </p:cNvSpPr>
            <p:nvPr userDrawn="1"/>
          </p:nvSpPr>
          <p:spPr bwMode="auto">
            <a:xfrm>
              <a:off x="5287" y="3919"/>
              <a:ext cx="22" cy="10"/>
            </a:xfrm>
            <a:custGeom>
              <a:avLst/>
              <a:gdLst>
                <a:gd name="T0" fmla="*/ 0 w 90"/>
                <a:gd name="T1" fmla="*/ 1 h 40"/>
                <a:gd name="T2" fmla="*/ 0 w 90"/>
                <a:gd name="T3" fmla="*/ 1 h 40"/>
                <a:gd name="T4" fmla="*/ 1 w 90"/>
                <a:gd name="T5" fmla="*/ 1 h 40"/>
                <a:gd name="T6" fmla="*/ 1 w 90"/>
                <a:gd name="T7" fmla="*/ 1 h 40"/>
                <a:gd name="T8" fmla="*/ 1 w 90"/>
                <a:gd name="T9" fmla="*/ 1 h 40"/>
                <a:gd name="T10" fmla="*/ 1 w 90"/>
                <a:gd name="T11" fmla="*/ 0 h 40"/>
                <a:gd name="T12" fmla="*/ 1 w 90"/>
                <a:gd name="T13" fmla="*/ 0 h 40"/>
                <a:gd name="T14" fmla="*/ 1 w 90"/>
                <a:gd name="T15" fmla="*/ 0 h 40"/>
                <a:gd name="T16" fmla="*/ 0 w 90"/>
                <a:gd name="T17" fmla="*/ 0 h 40"/>
                <a:gd name="T18" fmla="*/ 0 w 90"/>
                <a:gd name="T19" fmla="*/ 1 h 40"/>
                <a:gd name="T20" fmla="*/ 0 w 90"/>
                <a:gd name="T21" fmla="*/ 1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0" h="40">
                  <a:moveTo>
                    <a:pt x="0" y="22"/>
                  </a:moveTo>
                  <a:lnTo>
                    <a:pt x="26" y="40"/>
                  </a:lnTo>
                  <a:lnTo>
                    <a:pt x="44" y="38"/>
                  </a:lnTo>
                  <a:lnTo>
                    <a:pt x="59" y="32"/>
                  </a:lnTo>
                  <a:lnTo>
                    <a:pt x="78" y="34"/>
                  </a:lnTo>
                  <a:lnTo>
                    <a:pt x="90" y="19"/>
                  </a:lnTo>
                  <a:lnTo>
                    <a:pt x="75" y="0"/>
                  </a:lnTo>
                  <a:lnTo>
                    <a:pt x="45" y="9"/>
                  </a:lnTo>
                  <a:lnTo>
                    <a:pt x="20" y="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BDB5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32"/>
            <p:cNvSpPr>
              <a:spLocks/>
            </p:cNvSpPr>
            <p:nvPr userDrawn="1"/>
          </p:nvSpPr>
          <p:spPr bwMode="auto">
            <a:xfrm>
              <a:off x="5244" y="3586"/>
              <a:ext cx="96" cy="212"/>
            </a:xfrm>
            <a:custGeom>
              <a:avLst/>
              <a:gdLst>
                <a:gd name="T0" fmla="*/ 6 w 385"/>
                <a:gd name="T1" fmla="*/ 1 h 846"/>
                <a:gd name="T2" fmla="*/ 5 w 385"/>
                <a:gd name="T3" fmla="*/ 1 h 846"/>
                <a:gd name="T4" fmla="*/ 5 w 385"/>
                <a:gd name="T5" fmla="*/ 3 h 846"/>
                <a:gd name="T6" fmla="*/ 4 w 385"/>
                <a:gd name="T7" fmla="*/ 2 h 846"/>
                <a:gd name="T8" fmla="*/ 5 w 385"/>
                <a:gd name="T9" fmla="*/ 3 h 846"/>
                <a:gd name="T10" fmla="*/ 5 w 385"/>
                <a:gd name="T11" fmla="*/ 4 h 846"/>
                <a:gd name="T12" fmla="*/ 4 w 385"/>
                <a:gd name="T13" fmla="*/ 4 h 846"/>
                <a:gd name="T14" fmla="*/ 3 w 385"/>
                <a:gd name="T15" fmla="*/ 5 h 846"/>
                <a:gd name="T16" fmla="*/ 3 w 385"/>
                <a:gd name="T17" fmla="*/ 6 h 846"/>
                <a:gd name="T18" fmla="*/ 3 w 385"/>
                <a:gd name="T19" fmla="*/ 5 h 846"/>
                <a:gd name="T20" fmla="*/ 3 w 385"/>
                <a:gd name="T21" fmla="*/ 6 h 846"/>
                <a:gd name="T22" fmla="*/ 2 w 385"/>
                <a:gd name="T23" fmla="*/ 6 h 846"/>
                <a:gd name="T24" fmla="*/ 2 w 385"/>
                <a:gd name="T25" fmla="*/ 7 h 846"/>
                <a:gd name="T26" fmla="*/ 2 w 385"/>
                <a:gd name="T27" fmla="*/ 6 h 846"/>
                <a:gd name="T28" fmla="*/ 2 w 385"/>
                <a:gd name="T29" fmla="*/ 7 h 846"/>
                <a:gd name="T30" fmla="*/ 1 w 385"/>
                <a:gd name="T31" fmla="*/ 7 h 846"/>
                <a:gd name="T32" fmla="*/ 2 w 385"/>
                <a:gd name="T33" fmla="*/ 8 h 846"/>
                <a:gd name="T34" fmla="*/ 1 w 385"/>
                <a:gd name="T35" fmla="*/ 8 h 846"/>
                <a:gd name="T36" fmla="*/ 1 w 385"/>
                <a:gd name="T37" fmla="*/ 9 h 846"/>
                <a:gd name="T38" fmla="*/ 1 w 385"/>
                <a:gd name="T39" fmla="*/ 8 h 846"/>
                <a:gd name="T40" fmla="*/ 1 w 385"/>
                <a:gd name="T41" fmla="*/ 9 h 846"/>
                <a:gd name="T42" fmla="*/ 1 w 385"/>
                <a:gd name="T43" fmla="*/ 10 h 846"/>
                <a:gd name="T44" fmla="*/ 1 w 385"/>
                <a:gd name="T45" fmla="*/ 10 h 846"/>
                <a:gd name="T46" fmla="*/ 1 w 385"/>
                <a:gd name="T47" fmla="*/ 11 h 846"/>
                <a:gd name="T48" fmla="*/ 1 w 385"/>
                <a:gd name="T49" fmla="*/ 12 h 846"/>
                <a:gd name="T50" fmla="*/ 0 w 385"/>
                <a:gd name="T51" fmla="*/ 12 h 846"/>
                <a:gd name="T52" fmla="*/ 1 w 385"/>
                <a:gd name="T53" fmla="*/ 13 h 846"/>
                <a:gd name="T54" fmla="*/ 0 w 385"/>
                <a:gd name="T55" fmla="*/ 13 h 846"/>
                <a:gd name="T56" fmla="*/ 0 w 385"/>
                <a:gd name="T57" fmla="*/ 9 h 846"/>
                <a:gd name="T58" fmla="*/ 1 w 385"/>
                <a:gd name="T59" fmla="*/ 6 h 846"/>
                <a:gd name="T60" fmla="*/ 2 w 385"/>
                <a:gd name="T61" fmla="*/ 5 h 846"/>
                <a:gd name="T62" fmla="*/ 4 w 385"/>
                <a:gd name="T63" fmla="*/ 2 h 846"/>
                <a:gd name="T64" fmla="*/ 4 w 385"/>
                <a:gd name="T65" fmla="*/ 1 h 846"/>
                <a:gd name="T66" fmla="*/ 5 w 385"/>
                <a:gd name="T67" fmla="*/ 0 h 846"/>
                <a:gd name="T68" fmla="*/ 6 w 385"/>
                <a:gd name="T69" fmla="*/ 0 h 846"/>
                <a:gd name="T70" fmla="*/ 6 w 385"/>
                <a:gd name="T71" fmla="*/ 1 h 846"/>
                <a:gd name="T72" fmla="*/ 6 w 385"/>
                <a:gd name="T73" fmla="*/ 1 h 84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85" h="846">
                  <a:moveTo>
                    <a:pt x="384" y="26"/>
                  </a:moveTo>
                  <a:lnTo>
                    <a:pt x="327" y="84"/>
                  </a:lnTo>
                  <a:lnTo>
                    <a:pt x="332" y="153"/>
                  </a:lnTo>
                  <a:lnTo>
                    <a:pt x="294" y="126"/>
                  </a:lnTo>
                  <a:lnTo>
                    <a:pt x="312" y="172"/>
                  </a:lnTo>
                  <a:lnTo>
                    <a:pt x="320" y="221"/>
                  </a:lnTo>
                  <a:lnTo>
                    <a:pt x="244" y="222"/>
                  </a:lnTo>
                  <a:lnTo>
                    <a:pt x="217" y="316"/>
                  </a:lnTo>
                  <a:lnTo>
                    <a:pt x="217" y="367"/>
                  </a:lnTo>
                  <a:lnTo>
                    <a:pt x="181" y="316"/>
                  </a:lnTo>
                  <a:lnTo>
                    <a:pt x="185" y="382"/>
                  </a:lnTo>
                  <a:lnTo>
                    <a:pt x="143" y="346"/>
                  </a:lnTo>
                  <a:lnTo>
                    <a:pt x="158" y="409"/>
                  </a:lnTo>
                  <a:lnTo>
                    <a:pt x="134" y="369"/>
                  </a:lnTo>
                  <a:lnTo>
                    <a:pt x="134" y="437"/>
                  </a:lnTo>
                  <a:lnTo>
                    <a:pt x="101" y="412"/>
                  </a:lnTo>
                  <a:lnTo>
                    <a:pt x="126" y="509"/>
                  </a:lnTo>
                  <a:lnTo>
                    <a:pt x="97" y="480"/>
                  </a:lnTo>
                  <a:lnTo>
                    <a:pt x="97" y="547"/>
                  </a:lnTo>
                  <a:lnTo>
                    <a:pt x="79" y="527"/>
                  </a:lnTo>
                  <a:lnTo>
                    <a:pt x="96" y="583"/>
                  </a:lnTo>
                  <a:lnTo>
                    <a:pt x="76" y="605"/>
                  </a:lnTo>
                  <a:lnTo>
                    <a:pt x="76" y="657"/>
                  </a:lnTo>
                  <a:lnTo>
                    <a:pt x="55" y="668"/>
                  </a:lnTo>
                  <a:lnTo>
                    <a:pt x="64" y="754"/>
                  </a:lnTo>
                  <a:lnTo>
                    <a:pt x="38" y="754"/>
                  </a:lnTo>
                  <a:lnTo>
                    <a:pt x="96" y="846"/>
                  </a:lnTo>
                  <a:lnTo>
                    <a:pt x="0" y="818"/>
                  </a:lnTo>
                  <a:lnTo>
                    <a:pt x="5" y="585"/>
                  </a:lnTo>
                  <a:lnTo>
                    <a:pt x="53" y="400"/>
                  </a:lnTo>
                  <a:lnTo>
                    <a:pt x="143" y="279"/>
                  </a:lnTo>
                  <a:lnTo>
                    <a:pt x="242" y="138"/>
                  </a:lnTo>
                  <a:lnTo>
                    <a:pt x="290" y="48"/>
                  </a:lnTo>
                  <a:lnTo>
                    <a:pt x="320" y="18"/>
                  </a:lnTo>
                  <a:lnTo>
                    <a:pt x="385" y="0"/>
                  </a:lnTo>
                  <a:lnTo>
                    <a:pt x="384" y="26"/>
                  </a:lnTo>
                  <a:close/>
                </a:path>
              </a:pathLst>
            </a:custGeom>
            <a:solidFill>
              <a:srgbClr val="7A5A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33"/>
            <p:cNvSpPr>
              <a:spLocks/>
            </p:cNvSpPr>
            <p:nvPr userDrawn="1"/>
          </p:nvSpPr>
          <p:spPr bwMode="auto">
            <a:xfrm>
              <a:off x="5206" y="3805"/>
              <a:ext cx="79" cy="229"/>
            </a:xfrm>
            <a:custGeom>
              <a:avLst/>
              <a:gdLst>
                <a:gd name="T0" fmla="*/ 0 w 316"/>
                <a:gd name="T1" fmla="*/ 2 h 913"/>
                <a:gd name="T2" fmla="*/ 0 w 316"/>
                <a:gd name="T3" fmla="*/ 0 h 913"/>
                <a:gd name="T4" fmla="*/ 1 w 316"/>
                <a:gd name="T5" fmla="*/ 1 h 913"/>
                <a:gd name="T6" fmla="*/ 1 w 316"/>
                <a:gd name="T7" fmla="*/ 0 h 913"/>
                <a:gd name="T8" fmla="*/ 1 w 316"/>
                <a:gd name="T9" fmla="*/ 1 h 913"/>
                <a:gd name="T10" fmla="*/ 1 w 316"/>
                <a:gd name="T11" fmla="*/ 0 h 913"/>
                <a:gd name="T12" fmla="*/ 1 w 316"/>
                <a:gd name="T13" fmla="*/ 1 h 913"/>
                <a:gd name="T14" fmla="*/ 2 w 316"/>
                <a:gd name="T15" fmla="*/ 1 h 913"/>
                <a:gd name="T16" fmla="*/ 1 w 316"/>
                <a:gd name="T17" fmla="*/ 1 h 913"/>
                <a:gd name="T18" fmla="*/ 2 w 316"/>
                <a:gd name="T19" fmla="*/ 2 h 913"/>
                <a:gd name="T20" fmla="*/ 2 w 316"/>
                <a:gd name="T21" fmla="*/ 1 h 913"/>
                <a:gd name="T22" fmla="*/ 2 w 316"/>
                <a:gd name="T23" fmla="*/ 2 h 913"/>
                <a:gd name="T24" fmla="*/ 3 w 316"/>
                <a:gd name="T25" fmla="*/ 2 h 913"/>
                <a:gd name="T26" fmla="*/ 3 w 316"/>
                <a:gd name="T27" fmla="*/ 3 h 913"/>
                <a:gd name="T28" fmla="*/ 3 w 316"/>
                <a:gd name="T29" fmla="*/ 2 h 913"/>
                <a:gd name="T30" fmla="*/ 3 w 316"/>
                <a:gd name="T31" fmla="*/ 3 h 913"/>
                <a:gd name="T32" fmla="*/ 4 w 316"/>
                <a:gd name="T33" fmla="*/ 3 h 913"/>
                <a:gd name="T34" fmla="*/ 4 w 316"/>
                <a:gd name="T35" fmla="*/ 4 h 913"/>
                <a:gd name="T36" fmla="*/ 4 w 316"/>
                <a:gd name="T37" fmla="*/ 4 h 913"/>
                <a:gd name="T38" fmla="*/ 4 w 316"/>
                <a:gd name="T39" fmla="*/ 4 h 913"/>
                <a:gd name="T40" fmla="*/ 5 w 316"/>
                <a:gd name="T41" fmla="*/ 4 h 913"/>
                <a:gd name="T42" fmla="*/ 4 w 316"/>
                <a:gd name="T43" fmla="*/ 4 h 913"/>
                <a:gd name="T44" fmla="*/ 5 w 316"/>
                <a:gd name="T45" fmla="*/ 4 h 913"/>
                <a:gd name="T46" fmla="*/ 4 w 316"/>
                <a:gd name="T47" fmla="*/ 5 h 913"/>
                <a:gd name="T48" fmla="*/ 5 w 316"/>
                <a:gd name="T49" fmla="*/ 5 h 913"/>
                <a:gd name="T50" fmla="*/ 5 w 316"/>
                <a:gd name="T51" fmla="*/ 5 h 913"/>
                <a:gd name="T52" fmla="*/ 5 w 316"/>
                <a:gd name="T53" fmla="*/ 6 h 913"/>
                <a:gd name="T54" fmla="*/ 4 w 316"/>
                <a:gd name="T55" fmla="*/ 6 h 913"/>
                <a:gd name="T56" fmla="*/ 5 w 316"/>
                <a:gd name="T57" fmla="*/ 7 h 913"/>
                <a:gd name="T58" fmla="*/ 4 w 316"/>
                <a:gd name="T59" fmla="*/ 7 h 913"/>
                <a:gd name="T60" fmla="*/ 5 w 316"/>
                <a:gd name="T61" fmla="*/ 7 h 913"/>
                <a:gd name="T62" fmla="*/ 4 w 316"/>
                <a:gd name="T63" fmla="*/ 8 h 913"/>
                <a:gd name="T64" fmla="*/ 5 w 316"/>
                <a:gd name="T65" fmla="*/ 8 h 913"/>
                <a:gd name="T66" fmla="*/ 4 w 316"/>
                <a:gd name="T67" fmla="*/ 8 h 913"/>
                <a:gd name="T68" fmla="*/ 4 w 316"/>
                <a:gd name="T69" fmla="*/ 9 h 913"/>
                <a:gd name="T70" fmla="*/ 4 w 316"/>
                <a:gd name="T71" fmla="*/ 9 h 913"/>
                <a:gd name="T72" fmla="*/ 4 w 316"/>
                <a:gd name="T73" fmla="*/ 10 h 913"/>
                <a:gd name="T74" fmla="*/ 3 w 316"/>
                <a:gd name="T75" fmla="*/ 10 h 913"/>
                <a:gd name="T76" fmla="*/ 4 w 316"/>
                <a:gd name="T77" fmla="*/ 11 h 913"/>
                <a:gd name="T78" fmla="*/ 3 w 316"/>
                <a:gd name="T79" fmla="*/ 10 h 913"/>
                <a:gd name="T80" fmla="*/ 4 w 316"/>
                <a:gd name="T81" fmla="*/ 11 h 913"/>
                <a:gd name="T82" fmla="*/ 3 w 316"/>
                <a:gd name="T83" fmla="*/ 11 h 913"/>
                <a:gd name="T84" fmla="*/ 4 w 316"/>
                <a:gd name="T85" fmla="*/ 12 h 913"/>
                <a:gd name="T86" fmla="*/ 3 w 316"/>
                <a:gd name="T87" fmla="*/ 12 h 913"/>
                <a:gd name="T88" fmla="*/ 3 w 316"/>
                <a:gd name="T89" fmla="*/ 12 h 913"/>
                <a:gd name="T90" fmla="*/ 3 w 316"/>
                <a:gd name="T91" fmla="*/ 12 h 913"/>
                <a:gd name="T92" fmla="*/ 4 w 316"/>
                <a:gd name="T93" fmla="*/ 13 h 913"/>
                <a:gd name="T94" fmla="*/ 3 w 316"/>
                <a:gd name="T95" fmla="*/ 13 h 913"/>
                <a:gd name="T96" fmla="*/ 3 w 316"/>
                <a:gd name="T97" fmla="*/ 13 h 913"/>
                <a:gd name="T98" fmla="*/ 2 w 316"/>
                <a:gd name="T99" fmla="*/ 14 h 913"/>
                <a:gd name="T100" fmla="*/ 3 w 316"/>
                <a:gd name="T101" fmla="*/ 14 h 913"/>
                <a:gd name="T102" fmla="*/ 2 w 316"/>
                <a:gd name="T103" fmla="*/ 14 h 913"/>
                <a:gd name="T104" fmla="*/ 2 w 316"/>
                <a:gd name="T105" fmla="*/ 13 h 913"/>
                <a:gd name="T106" fmla="*/ 2 w 316"/>
                <a:gd name="T107" fmla="*/ 12 h 913"/>
                <a:gd name="T108" fmla="*/ 2 w 316"/>
                <a:gd name="T109" fmla="*/ 9 h 913"/>
                <a:gd name="T110" fmla="*/ 0 w 316"/>
                <a:gd name="T111" fmla="*/ 2 h 913"/>
                <a:gd name="T112" fmla="*/ 0 w 316"/>
                <a:gd name="T113" fmla="*/ 2 h 91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16" h="913">
                  <a:moveTo>
                    <a:pt x="0" y="110"/>
                  </a:moveTo>
                  <a:lnTo>
                    <a:pt x="16" y="10"/>
                  </a:lnTo>
                  <a:lnTo>
                    <a:pt x="25" y="31"/>
                  </a:lnTo>
                  <a:lnTo>
                    <a:pt x="47" y="0"/>
                  </a:lnTo>
                  <a:lnTo>
                    <a:pt x="39" y="52"/>
                  </a:lnTo>
                  <a:lnTo>
                    <a:pt x="79" y="15"/>
                  </a:lnTo>
                  <a:lnTo>
                    <a:pt x="63" y="63"/>
                  </a:lnTo>
                  <a:lnTo>
                    <a:pt x="105" y="31"/>
                  </a:lnTo>
                  <a:lnTo>
                    <a:pt x="85" y="83"/>
                  </a:lnTo>
                  <a:lnTo>
                    <a:pt x="88" y="140"/>
                  </a:lnTo>
                  <a:lnTo>
                    <a:pt x="142" y="85"/>
                  </a:lnTo>
                  <a:lnTo>
                    <a:pt x="133" y="140"/>
                  </a:lnTo>
                  <a:lnTo>
                    <a:pt x="173" y="121"/>
                  </a:lnTo>
                  <a:lnTo>
                    <a:pt x="173" y="167"/>
                  </a:lnTo>
                  <a:lnTo>
                    <a:pt x="211" y="148"/>
                  </a:lnTo>
                  <a:lnTo>
                    <a:pt x="207" y="203"/>
                  </a:lnTo>
                  <a:lnTo>
                    <a:pt x="236" y="184"/>
                  </a:lnTo>
                  <a:lnTo>
                    <a:pt x="228" y="221"/>
                  </a:lnTo>
                  <a:lnTo>
                    <a:pt x="263" y="216"/>
                  </a:lnTo>
                  <a:lnTo>
                    <a:pt x="249" y="246"/>
                  </a:lnTo>
                  <a:lnTo>
                    <a:pt x="278" y="241"/>
                  </a:lnTo>
                  <a:lnTo>
                    <a:pt x="270" y="273"/>
                  </a:lnTo>
                  <a:lnTo>
                    <a:pt x="304" y="263"/>
                  </a:lnTo>
                  <a:lnTo>
                    <a:pt x="274" y="293"/>
                  </a:lnTo>
                  <a:lnTo>
                    <a:pt x="316" y="290"/>
                  </a:lnTo>
                  <a:lnTo>
                    <a:pt x="283" y="329"/>
                  </a:lnTo>
                  <a:lnTo>
                    <a:pt x="312" y="351"/>
                  </a:lnTo>
                  <a:lnTo>
                    <a:pt x="274" y="389"/>
                  </a:lnTo>
                  <a:lnTo>
                    <a:pt x="289" y="419"/>
                  </a:lnTo>
                  <a:lnTo>
                    <a:pt x="253" y="447"/>
                  </a:lnTo>
                  <a:lnTo>
                    <a:pt x="278" y="462"/>
                  </a:lnTo>
                  <a:lnTo>
                    <a:pt x="243" y="489"/>
                  </a:lnTo>
                  <a:lnTo>
                    <a:pt x="278" y="515"/>
                  </a:lnTo>
                  <a:lnTo>
                    <a:pt x="249" y="525"/>
                  </a:lnTo>
                  <a:lnTo>
                    <a:pt x="274" y="562"/>
                  </a:lnTo>
                  <a:lnTo>
                    <a:pt x="218" y="555"/>
                  </a:lnTo>
                  <a:lnTo>
                    <a:pt x="274" y="619"/>
                  </a:lnTo>
                  <a:lnTo>
                    <a:pt x="213" y="609"/>
                  </a:lnTo>
                  <a:lnTo>
                    <a:pt x="243" y="661"/>
                  </a:lnTo>
                  <a:lnTo>
                    <a:pt x="191" y="645"/>
                  </a:lnTo>
                  <a:lnTo>
                    <a:pt x="238" y="703"/>
                  </a:lnTo>
                  <a:lnTo>
                    <a:pt x="180" y="693"/>
                  </a:lnTo>
                  <a:lnTo>
                    <a:pt x="223" y="745"/>
                  </a:lnTo>
                  <a:lnTo>
                    <a:pt x="180" y="745"/>
                  </a:lnTo>
                  <a:lnTo>
                    <a:pt x="211" y="787"/>
                  </a:lnTo>
                  <a:lnTo>
                    <a:pt x="160" y="787"/>
                  </a:lnTo>
                  <a:lnTo>
                    <a:pt x="216" y="833"/>
                  </a:lnTo>
                  <a:lnTo>
                    <a:pt x="180" y="833"/>
                  </a:lnTo>
                  <a:lnTo>
                    <a:pt x="198" y="850"/>
                  </a:lnTo>
                  <a:lnTo>
                    <a:pt x="148" y="866"/>
                  </a:lnTo>
                  <a:lnTo>
                    <a:pt x="168" y="908"/>
                  </a:lnTo>
                  <a:lnTo>
                    <a:pt x="117" y="913"/>
                  </a:lnTo>
                  <a:lnTo>
                    <a:pt x="128" y="820"/>
                  </a:lnTo>
                  <a:lnTo>
                    <a:pt x="121" y="740"/>
                  </a:lnTo>
                  <a:lnTo>
                    <a:pt x="123" y="567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7A5A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 userDrawn="1"/>
          </p:nvSpPr>
          <p:spPr bwMode="auto">
            <a:xfrm>
              <a:off x="5394" y="3718"/>
              <a:ext cx="7" cy="53"/>
            </a:xfrm>
            <a:custGeom>
              <a:avLst/>
              <a:gdLst>
                <a:gd name="T0" fmla="*/ 0 w 30"/>
                <a:gd name="T1" fmla="*/ 0 h 213"/>
                <a:gd name="T2" fmla="*/ 0 w 30"/>
                <a:gd name="T3" fmla="*/ 2 h 213"/>
                <a:gd name="T4" fmla="*/ 0 w 30"/>
                <a:gd name="T5" fmla="*/ 2 h 213"/>
                <a:gd name="T6" fmla="*/ 0 w 30"/>
                <a:gd name="T7" fmla="*/ 3 h 213"/>
                <a:gd name="T8" fmla="*/ 0 w 30"/>
                <a:gd name="T9" fmla="*/ 3 h 213"/>
                <a:gd name="T10" fmla="*/ 0 w 30"/>
                <a:gd name="T11" fmla="*/ 3 h 213"/>
                <a:gd name="T12" fmla="*/ 0 w 30"/>
                <a:gd name="T13" fmla="*/ 2 h 213"/>
                <a:gd name="T14" fmla="*/ 0 w 30"/>
                <a:gd name="T15" fmla="*/ 2 h 213"/>
                <a:gd name="T16" fmla="*/ 0 w 30"/>
                <a:gd name="T17" fmla="*/ 2 h 213"/>
                <a:gd name="T18" fmla="*/ 0 w 30"/>
                <a:gd name="T19" fmla="*/ 1 h 213"/>
                <a:gd name="T20" fmla="*/ 0 w 30"/>
                <a:gd name="T21" fmla="*/ 1 h 213"/>
                <a:gd name="T22" fmla="*/ 0 w 30"/>
                <a:gd name="T23" fmla="*/ 1 h 213"/>
                <a:gd name="T24" fmla="*/ 0 w 30"/>
                <a:gd name="T25" fmla="*/ 0 h 213"/>
                <a:gd name="T26" fmla="*/ 0 w 30"/>
                <a:gd name="T27" fmla="*/ 0 h 213"/>
                <a:gd name="T28" fmla="*/ 0 w 30"/>
                <a:gd name="T29" fmla="*/ 0 h 213"/>
                <a:gd name="T30" fmla="*/ 0 w 30"/>
                <a:gd name="T31" fmla="*/ 0 h 21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0" h="213">
                  <a:moveTo>
                    <a:pt x="29" y="37"/>
                  </a:moveTo>
                  <a:lnTo>
                    <a:pt x="26" y="111"/>
                  </a:lnTo>
                  <a:lnTo>
                    <a:pt x="22" y="165"/>
                  </a:lnTo>
                  <a:lnTo>
                    <a:pt x="14" y="213"/>
                  </a:lnTo>
                  <a:lnTo>
                    <a:pt x="0" y="205"/>
                  </a:lnTo>
                  <a:lnTo>
                    <a:pt x="11" y="178"/>
                  </a:lnTo>
                  <a:lnTo>
                    <a:pt x="4" y="168"/>
                  </a:lnTo>
                  <a:lnTo>
                    <a:pt x="20" y="139"/>
                  </a:lnTo>
                  <a:lnTo>
                    <a:pt x="4" y="126"/>
                  </a:lnTo>
                  <a:lnTo>
                    <a:pt x="20" y="106"/>
                  </a:lnTo>
                  <a:lnTo>
                    <a:pt x="10" y="89"/>
                  </a:lnTo>
                  <a:lnTo>
                    <a:pt x="21" y="51"/>
                  </a:lnTo>
                  <a:lnTo>
                    <a:pt x="24" y="27"/>
                  </a:lnTo>
                  <a:lnTo>
                    <a:pt x="30" y="0"/>
                  </a:lnTo>
                  <a:lnTo>
                    <a:pt x="29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35"/>
            <p:cNvSpPr>
              <a:spLocks/>
            </p:cNvSpPr>
            <p:nvPr userDrawn="1"/>
          </p:nvSpPr>
          <p:spPr bwMode="auto">
            <a:xfrm>
              <a:off x="5357" y="3461"/>
              <a:ext cx="130" cy="71"/>
            </a:xfrm>
            <a:custGeom>
              <a:avLst/>
              <a:gdLst>
                <a:gd name="T0" fmla="*/ 4 w 520"/>
                <a:gd name="T1" fmla="*/ 2 h 287"/>
                <a:gd name="T2" fmla="*/ 4 w 520"/>
                <a:gd name="T3" fmla="*/ 2 h 287"/>
                <a:gd name="T4" fmla="*/ 5 w 520"/>
                <a:gd name="T5" fmla="*/ 2 h 287"/>
                <a:gd name="T6" fmla="*/ 5 w 520"/>
                <a:gd name="T7" fmla="*/ 2 h 287"/>
                <a:gd name="T8" fmla="*/ 6 w 520"/>
                <a:gd name="T9" fmla="*/ 3 h 287"/>
                <a:gd name="T10" fmla="*/ 6 w 520"/>
                <a:gd name="T11" fmla="*/ 4 h 287"/>
                <a:gd name="T12" fmla="*/ 7 w 520"/>
                <a:gd name="T13" fmla="*/ 4 h 287"/>
                <a:gd name="T14" fmla="*/ 7 w 520"/>
                <a:gd name="T15" fmla="*/ 4 h 287"/>
                <a:gd name="T16" fmla="*/ 7 w 520"/>
                <a:gd name="T17" fmla="*/ 4 h 287"/>
                <a:gd name="T18" fmla="*/ 8 w 520"/>
                <a:gd name="T19" fmla="*/ 4 h 287"/>
                <a:gd name="T20" fmla="*/ 8 w 520"/>
                <a:gd name="T21" fmla="*/ 4 h 287"/>
                <a:gd name="T22" fmla="*/ 8 w 520"/>
                <a:gd name="T23" fmla="*/ 4 h 287"/>
                <a:gd name="T24" fmla="*/ 8 w 520"/>
                <a:gd name="T25" fmla="*/ 4 h 287"/>
                <a:gd name="T26" fmla="*/ 8 w 520"/>
                <a:gd name="T27" fmla="*/ 4 h 287"/>
                <a:gd name="T28" fmla="*/ 7 w 520"/>
                <a:gd name="T29" fmla="*/ 4 h 287"/>
                <a:gd name="T30" fmla="*/ 7 w 520"/>
                <a:gd name="T31" fmla="*/ 4 h 287"/>
                <a:gd name="T32" fmla="*/ 6 w 520"/>
                <a:gd name="T33" fmla="*/ 3 h 287"/>
                <a:gd name="T34" fmla="*/ 5 w 520"/>
                <a:gd name="T35" fmla="*/ 2 h 287"/>
                <a:gd name="T36" fmla="*/ 5 w 520"/>
                <a:gd name="T37" fmla="*/ 1 h 287"/>
                <a:gd name="T38" fmla="*/ 5 w 520"/>
                <a:gd name="T39" fmla="*/ 1 h 287"/>
                <a:gd name="T40" fmla="*/ 4 w 520"/>
                <a:gd name="T41" fmla="*/ 1 h 287"/>
                <a:gd name="T42" fmla="*/ 3 w 520"/>
                <a:gd name="T43" fmla="*/ 0 h 287"/>
                <a:gd name="T44" fmla="*/ 2 w 520"/>
                <a:gd name="T45" fmla="*/ 0 h 287"/>
                <a:gd name="T46" fmla="*/ 0 w 520"/>
                <a:gd name="T47" fmla="*/ 0 h 287"/>
                <a:gd name="T48" fmla="*/ 1 w 520"/>
                <a:gd name="T49" fmla="*/ 0 h 287"/>
                <a:gd name="T50" fmla="*/ 1 w 520"/>
                <a:gd name="T51" fmla="*/ 0 h 287"/>
                <a:gd name="T52" fmla="*/ 2 w 520"/>
                <a:gd name="T53" fmla="*/ 0 h 287"/>
                <a:gd name="T54" fmla="*/ 2 w 520"/>
                <a:gd name="T55" fmla="*/ 0 h 287"/>
                <a:gd name="T56" fmla="*/ 2 w 520"/>
                <a:gd name="T57" fmla="*/ 0 h 287"/>
                <a:gd name="T58" fmla="*/ 2 w 520"/>
                <a:gd name="T59" fmla="*/ 0 h 287"/>
                <a:gd name="T60" fmla="*/ 3 w 520"/>
                <a:gd name="T61" fmla="*/ 0 h 287"/>
                <a:gd name="T62" fmla="*/ 3 w 520"/>
                <a:gd name="T63" fmla="*/ 0 h 287"/>
                <a:gd name="T64" fmla="*/ 3 w 520"/>
                <a:gd name="T65" fmla="*/ 0 h 287"/>
                <a:gd name="T66" fmla="*/ 3 w 520"/>
                <a:gd name="T67" fmla="*/ 1 h 287"/>
                <a:gd name="T68" fmla="*/ 4 w 520"/>
                <a:gd name="T69" fmla="*/ 1 h 287"/>
                <a:gd name="T70" fmla="*/ 4 w 520"/>
                <a:gd name="T71" fmla="*/ 1 h 287"/>
                <a:gd name="T72" fmla="*/ 4 w 520"/>
                <a:gd name="T73" fmla="*/ 1 h 287"/>
                <a:gd name="T74" fmla="*/ 4 w 520"/>
                <a:gd name="T75" fmla="*/ 1 h 28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0" h="287">
                  <a:moveTo>
                    <a:pt x="257" y="89"/>
                  </a:moveTo>
                  <a:lnTo>
                    <a:pt x="255" y="109"/>
                  </a:lnTo>
                  <a:lnTo>
                    <a:pt x="267" y="109"/>
                  </a:lnTo>
                  <a:lnTo>
                    <a:pt x="273" y="126"/>
                  </a:lnTo>
                  <a:lnTo>
                    <a:pt x="284" y="124"/>
                  </a:lnTo>
                  <a:lnTo>
                    <a:pt x="288" y="139"/>
                  </a:lnTo>
                  <a:lnTo>
                    <a:pt x="303" y="155"/>
                  </a:lnTo>
                  <a:lnTo>
                    <a:pt x="326" y="159"/>
                  </a:lnTo>
                  <a:lnTo>
                    <a:pt x="337" y="181"/>
                  </a:lnTo>
                  <a:lnTo>
                    <a:pt x="367" y="193"/>
                  </a:lnTo>
                  <a:lnTo>
                    <a:pt x="373" y="241"/>
                  </a:lnTo>
                  <a:lnTo>
                    <a:pt x="384" y="261"/>
                  </a:lnTo>
                  <a:lnTo>
                    <a:pt x="416" y="256"/>
                  </a:lnTo>
                  <a:lnTo>
                    <a:pt x="430" y="275"/>
                  </a:lnTo>
                  <a:lnTo>
                    <a:pt x="440" y="253"/>
                  </a:lnTo>
                  <a:lnTo>
                    <a:pt x="452" y="285"/>
                  </a:lnTo>
                  <a:lnTo>
                    <a:pt x="463" y="269"/>
                  </a:lnTo>
                  <a:lnTo>
                    <a:pt x="469" y="287"/>
                  </a:lnTo>
                  <a:lnTo>
                    <a:pt x="482" y="271"/>
                  </a:lnTo>
                  <a:lnTo>
                    <a:pt x="487" y="287"/>
                  </a:lnTo>
                  <a:lnTo>
                    <a:pt x="498" y="270"/>
                  </a:lnTo>
                  <a:lnTo>
                    <a:pt x="505" y="284"/>
                  </a:lnTo>
                  <a:lnTo>
                    <a:pt x="520" y="266"/>
                  </a:lnTo>
                  <a:lnTo>
                    <a:pt x="512" y="252"/>
                  </a:lnTo>
                  <a:lnTo>
                    <a:pt x="507" y="264"/>
                  </a:lnTo>
                  <a:lnTo>
                    <a:pt x="497" y="255"/>
                  </a:lnTo>
                  <a:lnTo>
                    <a:pt x="487" y="271"/>
                  </a:lnTo>
                  <a:lnTo>
                    <a:pt x="482" y="253"/>
                  </a:lnTo>
                  <a:lnTo>
                    <a:pt x="477" y="266"/>
                  </a:lnTo>
                  <a:lnTo>
                    <a:pt x="464" y="247"/>
                  </a:lnTo>
                  <a:lnTo>
                    <a:pt x="454" y="261"/>
                  </a:lnTo>
                  <a:lnTo>
                    <a:pt x="439" y="239"/>
                  </a:lnTo>
                  <a:lnTo>
                    <a:pt x="424" y="252"/>
                  </a:lnTo>
                  <a:lnTo>
                    <a:pt x="402" y="228"/>
                  </a:lnTo>
                  <a:lnTo>
                    <a:pt x="373" y="167"/>
                  </a:lnTo>
                  <a:lnTo>
                    <a:pt x="320" y="126"/>
                  </a:lnTo>
                  <a:lnTo>
                    <a:pt x="285" y="94"/>
                  </a:lnTo>
                  <a:lnTo>
                    <a:pt x="289" y="74"/>
                  </a:lnTo>
                  <a:lnTo>
                    <a:pt x="272" y="71"/>
                  </a:lnTo>
                  <a:lnTo>
                    <a:pt x="297" y="66"/>
                  </a:lnTo>
                  <a:lnTo>
                    <a:pt x="276" y="56"/>
                  </a:lnTo>
                  <a:lnTo>
                    <a:pt x="250" y="43"/>
                  </a:lnTo>
                  <a:lnTo>
                    <a:pt x="223" y="25"/>
                  </a:lnTo>
                  <a:lnTo>
                    <a:pt x="207" y="12"/>
                  </a:lnTo>
                  <a:lnTo>
                    <a:pt x="153" y="0"/>
                  </a:lnTo>
                  <a:lnTo>
                    <a:pt x="86" y="3"/>
                  </a:lnTo>
                  <a:lnTo>
                    <a:pt x="55" y="6"/>
                  </a:lnTo>
                  <a:lnTo>
                    <a:pt x="12" y="27"/>
                  </a:lnTo>
                  <a:lnTo>
                    <a:pt x="0" y="40"/>
                  </a:lnTo>
                  <a:lnTo>
                    <a:pt x="46" y="16"/>
                  </a:lnTo>
                  <a:lnTo>
                    <a:pt x="40" y="36"/>
                  </a:lnTo>
                  <a:lnTo>
                    <a:pt x="71" y="12"/>
                  </a:lnTo>
                  <a:lnTo>
                    <a:pt x="61" y="30"/>
                  </a:lnTo>
                  <a:lnTo>
                    <a:pt x="91" y="16"/>
                  </a:lnTo>
                  <a:lnTo>
                    <a:pt x="90" y="30"/>
                  </a:lnTo>
                  <a:lnTo>
                    <a:pt x="124" y="12"/>
                  </a:lnTo>
                  <a:lnTo>
                    <a:pt x="114" y="28"/>
                  </a:lnTo>
                  <a:lnTo>
                    <a:pt x="143" y="12"/>
                  </a:lnTo>
                  <a:lnTo>
                    <a:pt x="161" y="12"/>
                  </a:lnTo>
                  <a:lnTo>
                    <a:pt x="145" y="30"/>
                  </a:lnTo>
                  <a:lnTo>
                    <a:pt x="169" y="25"/>
                  </a:lnTo>
                  <a:lnTo>
                    <a:pt x="191" y="21"/>
                  </a:lnTo>
                  <a:lnTo>
                    <a:pt x="178" y="29"/>
                  </a:lnTo>
                  <a:lnTo>
                    <a:pt x="210" y="25"/>
                  </a:lnTo>
                  <a:lnTo>
                    <a:pt x="189" y="42"/>
                  </a:lnTo>
                  <a:lnTo>
                    <a:pt x="210" y="34"/>
                  </a:lnTo>
                  <a:lnTo>
                    <a:pt x="227" y="36"/>
                  </a:lnTo>
                  <a:lnTo>
                    <a:pt x="205" y="47"/>
                  </a:lnTo>
                  <a:lnTo>
                    <a:pt x="237" y="47"/>
                  </a:lnTo>
                  <a:lnTo>
                    <a:pt x="223" y="66"/>
                  </a:lnTo>
                  <a:lnTo>
                    <a:pt x="238" y="61"/>
                  </a:lnTo>
                  <a:lnTo>
                    <a:pt x="260" y="55"/>
                  </a:lnTo>
                  <a:lnTo>
                    <a:pt x="245" y="72"/>
                  </a:lnTo>
                  <a:lnTo>
                    <a:pt x="248" y="83"/>
                  </a:lnTo>
                  <a:lnTo>
                    <a:pt x="267" y="79"/>
                  </a:lnTo>
                  <a:lnTo>
                    <a:pt x="257" y="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36"/>
            <p:cNvSpPr>
              <a:spLocks/>
            </p:cNvSpPr>
            <p:nvPr userDrawn="1"/>
          </p:nvSpPr>
          <p:spPr bwMode="auto">
            <a:xfrm>
              <a:off x="5463" y="3499"/>
              <a:ext cx="11" cy="16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1 h 65"/>
                <a:gd name="T4" fmla="*/ 1 w 42"/>
                <a:gd name="T5" fmla="*/ 1 h 65"/>
                <a:gd name="T6" fmla="*/ 1 w 42"/>
                <a:gd name="T7" fmla="*/ 1 h 65"/>
                <a:gd name="T8" fmla="*/ 1 w 42"/>
                <a:gd name="T9" fmla="*/ 1 h 65"/>
                <a:gd name="T10" fmla="*/ 1 w 42"/>
                <a:gd name="T11" fmla="*/ 0 h 65"/>
                <a:gd name="T12" fmla="*/ 0 w 42"/>
                <a:gd name="T13" fmla="*/ 0 h 65"/>
                <a:gd name="T14" fmla="*/ 1 w 42"/>
                <a:gd name="T15" fmla="*/ 0 h 65"/>
                <a:gd name="T16" fmla="*/ 0 w 42"/>
                <a:gd name="T17" fmla="*/ 0 h 65"/>
                <a:gd name="T18" fmla="*/ 0 w 42"/>
                <a:gd name="T19" fmla="*/ 0 h 65"/>
                <a:gd name="T20" fmla="*/ 0 w 42"/>
                <a:gd name="T21" fmla="*/ 0 h 6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65">
                  <a:moveTo>
                    <a:pt x="0" y="27"/>
                  </a:moveTo>
                  <a:lnTo>
                    <a:pt x="9" y="45"/>
                  </a:lnTo>
                  <a:lnTo>
                    <a:pt x="29" y="65"/>
                  </a:lnTo>
                  <a:lnTo>
                    <a:pt x="42" y="61"/>
                  </a:lnTo>
                  <a:lnTo>
                    <a:pt x="41" y="45"/>
                  </a:lnTo>
                  <a:lnTo>
                    <a:pt x="27" y="30"/>
                  </a:lnTo>
                  <a:lnTo>
                    <a:pt x="14" y="15"/>
                  </a:lnTo>
                  <a:lnTo>
                    <a:pt x="23" y="0"/>
                  </a:lnTo>
                  <a:lnTo>
                    <a:pt x="4" y="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37"/>
            <p:cNvSpPr>
              <a:spLocks/>
            </p:cNvSpPr>
            <p:nvPr userDrawn="1"/>
          </p:nvSpPr>
          <p:spPr bwMode="auto">
            <a:xfrm>
              <a:off x="5426" y="3476"/>
              <a:ext cx="65" cy="63"/>
            </a:xfrm>
            <a:custGeom>
              <a:avLst/>
              <a:gdLst>
                <a:gd name="T0" fmla="*/ 1 w 260"/>
                <a:gd name="T1" fmla="*/ 0 h 253"/>
                <a:gd name="T2" fmla="*/ 1 w 260"/>
                <a:gd name="T3" fmla="*/ 0 h 253"/>
                <a:gd name="T4" fmla="*/ 1 w 260"/>
                <a:gd name="T5" fmla="*/ 0 h 253"/>
                <a:gd name="T6" fmla="*/ 2 w 260"/>
                <a:gd name="T7" fmla="*/ 0 h 253"/>
                <a:gd name="T8" fmla="*/ 3 w 260"/>
                <a:gd name="T9" fmla="*/ 1 h 253"/>
                <a:gd name="T10" fmla="*/ 3 w 260"/>
                <a:gd name="T11" fmla="*/ 1 h 253"/>
                <a:gd name="T12" fmla="*/ 4 w 260"/>
                <a:gd name="T13" fmla="*/ 2 h 253"/>
                <a:gd name="T14" fmla="*/ 4 w 260"/>
                <a:gd name="T15" fmla="*/ 3 h 253"/>
                <a:gd name="T16" fmla="*/ 4 w 260"/>
                <a:gd name="T17" fmla="*/ 3 h 253"/>
                <a:gd name="T18" fmla="*/ 4 w 260"/>
                <a:gd name="T19" fmla="*/ 4 h 253"/>
                <a:gd name="T20" fmla="*/ 4 w 260"/>
                <a:gd name="T21" fmla="*/ 4 h 253"/>
                <a:gd name="T22" fmla="*/ 4 w 260"/>
                <a:gd name="T23" fmla="*/ 4 h 253"/>
                <a:gd name="T24" fmla="*/ 4 w 260"/>
                <a:gd name="T25" fmla="*/ 4 h 253"/>
                <a:gd name="T26" fmla="*/ 4 w 260"/>
                <a:gd name="T27" fmla="*/ 4 h 253"/>
                <a:gd name="T28" fmla="*/ 4 w 260"/>
                <a:gd name="T29" fmla="*/ 4 h 253"/>
                <a:gd name="T30" fmla="*/ 4 w 260"/>
                <a:gd name="T31" fmla="*/ 4 h 253"/>
                <a:gd name="T32" fmla="*/ 4 w 260"/>
                <a:gd name="T33" fmla="*/ 4 h 253"/>
                <a:gd name="T34" fmla="*/ 4 w 260"/>
                <a:gd name="T35" fmla="*/ 3 h 253"/>
                <a:gd name="T36" fmla="*/ 4 w 260"/>
                <a:gd name="T37" fmla="*/ 3 h 253"/>
                <a:gd name="T38" fmla="*/ 4 w 260"/>
                <a:gd name="T39" fmla="*/ 3 h 253"/>
                <a:gd name="T40" fmla="*/ 4 w 260"/>
                <a:gd name="T41" fmla="*/ 2 h 253"/>
                <a:gd name="T42" fmla="*/ 4 w 260"/>
                <a:gd name="T43" fmla="*/ 2 h 253"/>
                <a:gd name="T44" fmla="*/ 3 w 260"/>
                <a:gd name="T45" fmla="*/ 2 h 253"/>
                <a:gd name="T46" fmla="*/ 4 w 260"/>
                <a:gd name="T47" fmla="*/ 2 h 253"/>
                <a:gd name="T48" fmla="*/ 3 w 260"/>
                <a:gd name="T49" fmla="*/ 2 h 253"/>
                <a:gd name="T50" fmla="*/ 3 w 260"/>
                <a:gd name="T51" fmla="*/ 2 h 253"/>
                <a:gd name="T52" fmla="*/ 3 w 260"/>
                <a:gd name="T53" fmla="*/ 1 h 253"/>
                <a:gd name="T54" fmla="*/ 3 w 260"/>
                <a:gd name="T55" fmla="*/ 1 h 253"/>
                <a:gd name="T56" fmla="*/ 3 w 260"/>
                <a:gd name="T57" fmla="*/ 1 h 253"/>
                <a:gd name="T58" fmla="*/ 3 w 260"/>
                <a:gd name="T59" fmla="*/ 1 h 253"/>
                <a:gd name="T60" fmla="*/ 3 w 260"/>
                <a:gd name="T61" fmla="*/ 1 h 253"/>
                <a:gd name="T62" fmla="*/ 3 w 260"/>
                <a:gd name="T63" fmla="*/ 1 h 253"/>
                <a:gd name="T64" fmla="*/ 3 w 260"/>
                <a:gd name="T65" fmla="*/ 1 h 253"/>
                <a:gd name="T66" fmla="*/ 3 w 260"/>
                <a:gd name="T67" fmla="*/ 1 h 253"/>
                <a:gd name="T68" fmla="*/ 2 w 260"/>
                <a:gd name="T69" fmla="*/ 1 h 253"/>
                <a:gd name="T70" fmla="*/ 3 w 260"/>
                <a:gd name="T71" fmla="*/ 1 h 253"/>
                <a:gd name="T72" fmla="*/ 2 w 260"/>
                <a:gd name="T73" fmla="*/ 1 h 253"/>
                <a:gd name="T74" fmla="*/ 2 w 260"/>
                <a:gd name="T75" fmla="*/ 0 h 253"/>
                <a:gd name="T76" fmla="*/ 2 w 260"/>
                <a:gd name="T77" fmla="*/ 1 h 253"/>
                <a:gd name="T78" fmla="*/ 2 w 260"/>
                <a:gd name="T79" fmla="*/ 0 h 253"/>
                <a:gd name="T80" fmla="*/ 2 w 260"/>
                <a:gd name="T81" fmla="*/ 0 h 253"/>
                <a:gd name="T82" fmla="*/ 2 w 260"/>
                <a:gd name="T83" fmla="*/ 0 h 253"/>
                <a:gd name="T84" fmla="*/ 1 w 260"/>
                <a:gd name="T85" fmla="*/ 0 h 253"/>
                <a:gd name="T86" fmla="*/ 1 w 260"/>
                <a:gd name="T87" fmla="*/ 0 h 253"/>
                <a:gd name="T88" fmla="*/ 1 w 260"/>
                <a:gd name="T89" fmla="*/ 0 h 253"/>
                <a:gd name="T90" fmla="*/ 1 w 260"/>
                <a:gd name="T91" fmla="*/ 0 h 253"/>
                <a:gd name="T92" fmla="*/ 1 w 260"/>
                <a:gd name="T93" fmla="*/ 0 h 253"/>
                <a:gd name="T94" fmla="*/ 0 w 260"/>
                <a:gd name="T95" fmla="*/ 0 h 253"/>
                <a:gd name="T96" fmla="*/ 0 w 260"/>
                <a:gd name="T97" fmla="*/ 0 h 253"/>
                <a:gd name="T98" fmla="*/ 1 w 260"/>
                <a:gd name="T99" fmla="*/ 0 h 253"/>
                <a:gd name="T100" fmla="*/ 1 w 260"/>
                <a:gd name="T101" fmla="*/ 0 h 25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60" h="253">
                  <a:moveTo>
                    <a:pt x="22" y="3"/>
                  </a:moveTo>
                  <a:lnTo>
                    <a:pt x="53" y="0"/>
                  </a:lnTo>
                  <a:lnTo>
                    <a:pt x="80" y="6"/>
                  </a:lnTo>
                  <a:lnTo>
                    <a:pt x="129" y="23"/>
                  </a:lnTo>
                  <a:lnTo>
                    <a:pt x="168" y="47"/>
                  </a:lnTo>
                  <a:lnTo>
                    <a:pt x="205" y="83"/>
                  </a:lnTo>
                  <a:lnTo>
                    <a:pt x="239" y="148"/>
                  </a:lnTo>
                  <a:lnTo>
                    <a:pt x="247" y="186"/>
                  </a:lnTo>
                  <a:lnTo>
                    <a:pt x="256" y="219"/>
                  </a:lnTo>
                  <a:lnTo>
                    <a:pt x="260" y="239"/>
                  </a:lnTo>
                  <a:lnTo>
                    <a:pt x="255" y="251"/>
                  </a:lnTo>
                  <a:lnTo>
                    <a:pt x="244" y="253"/>
                  </a:lnTo>
                  <a:lnTo>
                    <a:pt x="221" y="252"/>
                  </a:lnTo>
                  <a:lnTo>
                    <a:pt x="232" y="238"/>
                  </a:lnTo>
                  <a:lnTo>
                    <a:pt x="238" y="248"/>
                  </a:lnTo>
                  <a:lnTo>
                    <a:pt x="247" y="238"/>
                  </a:lnTo>
                  <a:lnTo>
                    <a:pt x="252" y="244"/>
                  </a:lnTo>
                  <a:lnTo>
                    <a:pt x="253" y="229"/>
                  </a:lnTo>
                  <a:lnTo>
                    <a:pt x="240" y="202"/>
                  </a:lnTo>
                  <a:lnTo>
                    <a:pt x="236" y="176"/>
                  </a:lnTo>
                  <a:lnTo>
                    <a:pt x="215" y="155"/>
                  </a:lnTo>
                  <a:lnTo>
                    <a:pt x="228" y="152"/>
                  </a:lnTo>
                  <a:lnTo>
                    <a:pt x="203" y="133"/>
                  </a:lnTo>
                  <a:lnTo>
                    <a:pt x="216" y="127"/>
                  </a:lnTo>
                  <a:lnTo>
                    <a:pt x="194" y="114"/>
                  </a:lnTo>
                  <a:lnTo>
                    <a:pt x="211" y="111"/>
                  </a:lnTo>
                  <a:lnTo>
                    <a:pt x="195" y="93"/>
                  </a:lnTo>
                  <a:lnTo>
                    <a:pt x="185" y="98"/>
                  </a:lnTo>
                  <a:lnTo>
                    <a:pt x="188" y="83"/>
                  </a:lnTo>
                  <a:lnTo>
                    <a:pt x="160" y="103"/>
                  </a:lnTo>
                  <a:lnTo>
                    <a:pt x="175" y="76"/>
                  </a:lnTo>
                  <a:lnTo>
                    <a:pt x="173" y="64"/>
                  </a:lnTo>
                  <a:lnTo>
                    <a:pt x="151" y="77"/>
                  </a:lnTo>
                  <a:lnTo>
                    <a:pt x="165" y="57"/>
                  </a:lnTo>
                  <a:lnTo>
                    <a:pt x="142" y="62"/>
                  </a:lnTo>
                  <a:lnTo>
                    <a:pt x="152" y="44"/>
                  </a:lnTo>
                  <a:lnTo>
                    <a:pt x="127" y="54"/>
                  </a:lnTo>
                  <a:lnTo>
                    <a:pt x="131" y="32"/>
                  </a:lnTo>
                  <a:lnTo>
                    <a:pt x="107" y="43"/>
                  </a:lnTo>
                  <a:lnTo>
                    <a:pt x="114" y="23"/>
                  </a:lnTo>
                  <a:lnTo>
                    <a:pt x="92" y="32"/>
                  </a:lnTo>
                  <a:lnTo>
                    <a:pt x="93" y="14"/>
                  </a:lnTo>
                  <a:lnTo>
                    <a:pt x="76" y="20"/>
                  </a:lnTo>
                  <a:lnTo>
                    <a:pt x="77" y="7"/>
                  </a:lnTo>
                  <a:lnTo>
                    <a:pt x="47" y="19"/>
                  </a:lnTo>
                  <a:lnTo>
                    <a:pt x="58" y="6"/>
                  </a:lnTo>
                  <a:lnTo>
                    <a:pt x="33" y="13"/>
                  </a:lnTo>
                  <a:lnTo>
                    <a:pt x="0" y="10"/>
                  </a:lnTo>
                  <a:lnTo>
                    <a:pt x="3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38"/>
            <p:cNvSpPr>
              <a:spLocks/>
            </p:cNvSpPr>
            <p:nvPr userDrawn="1"/>
          </p:nvSpPr>
          <p:spPr bwMode="auto">
            <a:xfrm>
              <a:off x="5447" y="3495"/>
              <a:ext cx="31" cy="32"/>
            </a:xfrm>
            <a:custGeom>
              <a:avLst/>
              <a:gdLst>
                <a:gd name="T0" fmla="*/ 1 w 124"/>
                <a:gd name="T1" fmla="*/ 1 h 127"/>
                <a:gd name="T2" fmla="*/ 2 w 124"/>
                <a:gd name="T3" fmla="*/ 1 h 127"/>
                <a:gd name="T4" fmla="*/ 2 w 124"/>
                <a:gd name="T5" fmla="*/ 2 h 127"/>
                <a:gd name="T6" fmla="*/ 2 w 124"/>
                <a:gd name="T7" fmla="*/ 2 h 127"/>
                <a:gd name="T8" fmla="*/ 2 w 124"/>
                <a:gd name="T9" fmla="*/ 1 h 127"/>
                <a:gd name="T10" fmla="*/ 2 w 124"/>
                <a:gd name="T11" fmla="*/ 2 h 127"/>
                <a:gd name="T12" fmla="*/ 2 w 124"/>
                <a:gd name="T13" fmla="*/ 2 h 127"/>
                <a:gd name="T14" fmla="*/ 2 w 124"/>
                <a:gd name="T15" fmla="*/ 2 h 127"/>
                <a:gd name="T16" fmla="*/ 2 w 124"/>
                <a:gd name="T17" fmla="*/ 2 h 127"/>
                <a:gd name="T18" fmla="*/ 1 w 124"/>
                <a:gd name="T19" fmla="*/ 2 h 127"/>
                <a:gd name="T20" fmla="*/ 1 w 124"/>
                <a:gd name="T21" fmla="*/ 2 h 127"/>
                <a:gd name="T22" fmla="*/ 1 w 124"/>
                <a:gd name="T23" fmla="*/ 2 h 127"/>
                <a:gd name="T24" fmla="*/ 1 w 124"/>
                <a:gd name="T25" fmla="*/ 1 h 127"/>
                <a:gd name="T26" fmla="*/ 1 w 124"/>
                <a:gd name="T27" fmla="*/ 1 h 127"/>
                <a:gd name="T28" fmla="*/ 1 w 124"/>
                <a:gd name="T29" fmla="*/ 1 h 127"/>
                <a:gd name="T30" fmla="*/ 1 w 124"/>
                <a:gd name="T31" fmla="*/ 1 h 127"/>
                <a:gd name="T32" fmla="*/ 1 w 124"/>
                <a:gd name="T33" fmla="*/ 1 h 127"/>
                <a:gd name="T34" fmla="*/ 1 w 124"/>
                <a:gd name="T35" fmla="*/ 1 h 127"/>
                <a:gd name="T36" fmla="*/ 0 w 124"/>
                <a:gd name="T37" fmla="*/ 0 h 127"/>
                <a:gd name="T38" fmla="*/ 0 w 124"/>
                <a:gd name="T39" fmla="*/ 0 h 127"/>
                <a:gd name="T40" fmla="*/ 1 w 124"/>
                <a:gd name="T41" fmla="*/ 0 h 127"/>
                <a:gd name="T42" fmla="*/ 1 w 124"/>
                <a:gd name="T43" fmla="*/ 0 h 127"/>
                <a:gd name="T44" fmla="*/ 1 w 124"/>
                <a:gd name="T45" fmla="*/ 1 h 127"/>
                <a:gd name="T46" fmla="*/ 1 w 124"/>
                <a:gd name="T47" fmla="*/ 1 h 127"/>
                <a:gd name="T48" fmla="*/ 1 w 124"/>
                <a:gd name="T49" fmla="*/ 1 h 12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4" h="127">
                  <a:moveTo>
                    <a:pt x="63" y="58"/>
                  </a:moveTo>
                  <a:lnTo>
                    <a:pt x="91" y="78"/>
                  </a:lnTo>
                  <a:lnTo>
                    <a:pt x="95" y="89"/>
                  </a:lnTo>
                  <a:lnTo>
                    <a:pt x="104" y="88"/>
                  </a:lnTo>
                  <a:lnTo>
                    <a:pt x="111" y="76"/>
                  </a:lnTo>
                  <a:lnTo>
                    <a:pt x="124" y="106"/>
                  </a:lnTo>
                  <a:lnTo>
                    <a:pt x="122" y="127"/>
                  </a:lnTo>
                  <a:lnTo>
                    <a:pt x="106" y="96"/>
                  </a:lnTo>
                  <a:lnTo>
                    <a:pt x="92" y="97"/>
                  </a:lnTo>
                  <a:lnTo>
                    <a:pt x="79" y="111"/>
                  </a:lnTo>
                  <a:lnTo>
                    <a:pt x="63" y="116"/>
                  </a:lnTo>
                  <a:lnTo>
                    <a:pt x="64" y="96"/>
                  </a:lnTo>
                  <a:lnTo>
                    <a:pt x="69" y="85"/>
                  </a:lnTo>
                  <a:lnTo>
                    <a:pt x="37" y="83"/>
                  </a:lnTo>
                  <a:lnTo>
                    <a:pt x="52" y="70"/>
                  </a:lnTo>
                  <a:lnTo>
                    <a:pt x="53" y="49"/>
                  </a:lnTo>
                  <a:lnTo>
                    <a:pt x="25" y="42"/>
                  </a:lnTo>
                  <a:lnTo>
                    <a:pt x="44" y="32"/>
                  </a:lnTo>
                  <a:lnTo>
                    <a:pt x="16" y="18"/>
                  </a:lnTo>
                  <a:lnTo>
                    <a:pt x="0" y="0"/>
                  </a:lnTo>
                  <a:lnTo>
                    <a:pt x="30" y="4"/>
                  </a:lnTo>
                  <a:lnTo>
                    <a:pt x="51" y="16"/>
                  </a:lnTo>
                  <a:lnTo>
                    <a:pt x="57" y="46"/>
                  </a:lnTo>
                  <a:lnTo>
                    <a:pt x="63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39"/>
            <p:cNvSpPr>
              <a:spLocks/>
            </p:cNvSpPr>
            <p:nvPr userDrawn="1"/>
          </p:nvSpPr>
          <p:spPr bwMode="auto">
            <a:xfrm>
              <a:off x="5353" y="3466"/>
              <a:ext cx="59" cy="27"/>
            </a:xfrm>
            <a:custGeom>
              <a:avLst/>
              <a:gdLst>
                <a:gd name="T0" fmla="*/ 2 w 236"/>
                <a:gd name="T1" fmla="*/ 1 h 107"/>
                <a:gd name="T2" fmla="*/ 3 w 236"/>
                <a:gd name="T3" fmla="*/ 1 h 107"/>
                <a:gd name="T4" fmla="*/ 3 w 236"/>
                <a:gd name="T5" fmla="*/ 1 h 107"/>
                <a:gd name="T6" fmla="*/ 3 w 236"/>
                <a:gd name="T7" fmla="*/ 1 h 107"/>
                <a:gd name="T8" fmla="*/ 3 w 236"/>
                <a:gd name="T9" fmla="*/ 2 h 107"/>
                <a:gd name="T10" fmla="*/ 3 w 236"/>
                <a:gd name="T11" fmla="*/ 2 h 107"/>
                <a:gd name="T12" fmla="*/ 3 w 236"/>
                <a:gd name="T13" fmla="*/ 2 h 107"/>
                <a:gd name="T14" fmla="*/ 4 w 236"/>
                <a:gd name="T15" fmla="*/ 2 h 107"/>
                <a:gd name="T16" fmla="*/ 4 w 236"/>
                <a:gd name="T17" fmla="*/ 1 h 107"/>
                <a:gd name="T18" fmla="*/ 3 w 236"/>
                <a:gd name="T19" fmla="*/ 1 h 107"/>
                <a:gd name="T20" fmla="*/ 3 w 236"/>
                <a:gd name="T21" fmla="*/ 1 h 107"/>
                <a:gd name="T22" fmla="*/ 3 w 236"/>
                <a:gd name="T23" fmla="*/ 1 h 107"/>
                <a:gd name="T24" fmla="*/ 3 w 236"/>
                <a:gd name="T25" fmla="*/ 1 h 107"/>
                <a:gd name="T26" fmla="*/ 3 w 236"/>
                <a:gd name="T27" fmla="*/ 1 h 107"/>
                <a:gd name="T28" fmla="*/ 3 w 236"/>
                <a:gd name="T29" fmla="*/ 1 h 107"/>
                <a:gd name="T30" fmla="*/ 2 w 236"/>
                <a:gd name="T31" fmla="*/ 1 h 107"/>
                <a:gd name="T32" fmla="*/ 2 w 236"/>
                <a:gd name="T33" fmla="*/ 1 h 107"/>
                <a:gd name="T34" fmla="*/ 2 w 236"/>
                <a:gd name="T35" fmla="*/ 0 h 107"/>
                <a:gd name="T36" fmla="*/ 2 w 236"/>
                <a:gd name="T37" fmla="*/ 1 h 107"/>
                <a:gd name="T38" fmla="*/ 2 w 236"/>
                <a:gd name="T39" fmla="*/ 1 h 107"/>
                <a:gd name="T40" fmla="*/ 1 w 236"/>
                <a:gd name="T41" fmla="*/ 1 h 107"/>
                <a:gd name="T42" fmla="*/ 1 w 236"/>
                <a:gd name="T43" fmla="*/ 1 h 107"/>
                <a:gd name="T44" fmla="*/ 1 w 236"/>
                <a:gd name="T45" fmla="*/ 0 h 107"/>
                <a:gd name="T46" fmla="*/ 0 w 236"/>
                <a:gd name="T47" fmla="*/ 0 h 107"/>
                <a:gd name="T48" fmla="*/ 0 w 236"/>
                <a:gd name="T49" fmla="*/ 1 h 107"/>
                <a:gd name="T50" fmla="*/ 0 w 236"/>
                <a:gd name="T51" fmla="*/ 1 h 107"/>
                <a:gd name="T52" fmla="*/ 0 w 236"/>
                <a:gd name="T53" fmla="*/ 1 h 107"/>
                <a:gd name="T54" fmla="*/ 1 w 236"/>
                <a:gd name="T55" fmla="*/ 1 h 107"/>
                <a:gd name="T56" fmla="*/ 1 w 236"/>
                <a:gd name="T57" fmla="*/ 2 h 107"/>
                <a:gd name="T58" fmla="*/ 1 w 236"/>
                <a:gd name="T59" fmla="*/ 1 h 107"/>
                <a:gd name="T60" fmla="*/ 1 w 236"/>
                <a:gd name="T61" fmla="*/ 1 h 107"/>
                <a:gd name="T62" fmla="*/ 2 w 236"/>
                <a:gd name="T63" fmla="*/ 1 h 107"/>
                <a:gd name="T64" fmla="*/ 2 w 236"/>
                <a:gd name="T65" fmla="*/ 1 h 107"/>
                <a:gd name="T66" fmla="*/ 2 w 236"/>
                <a:gd name="T67" fmla="*/ 1 h 107"/>
                <a:gd name="T68" fmla="*/ 2 w 236"/>
                <a:gd name="T69" fmla="*/ 1 h 10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36" h="107">
                  <a:moveTo>
                    <a:pt x="137" y="66"/>
                  </a:moveTo>
                  <a:lnTo>
                    <a:pt x="145" y="62"/>
                  </a:lnTo>
                  <a:lnTo>
                    <a:pt x="151" y="65"/>
                  </a:lnTo>
                  <a:lnTo>
                    <a:pt x="161" y="57"/>
                  </a:lnTo>
                  <a:lnTo>
                    <a:pt x="167" y="52"/>
                  </a:lnTo>
                  <a:lnTo>
                    <a:pt x="179" y="65"/>
                  </a:lnTo>
                  <a:lnTo>
                    <a:pt x="195" y="82"/>
                  </a:lnTo>
                  <a:lnTo>
                    <a:pt x="202" y="82"/>
                  </a:lnTo>
                  <a:lnTo>
                    <a:pt x="199" y="89"/>
                  </a:lnTo>
                  <a:lnTo>
                    <a:pt x="188" y="99"/>
                  </a:lnTo>
                  <a:lnTo>
                    <a:pt x="184" y="104"/>
                  </a:lnTo>
                  <a:lnTo>
                    <a:pt x="192" y="102"/>
                  </a:lnTo>
                  <a:lnTo>
                    <a:pt x="208" y="88"/>
                  </a:lnTo>
                  <a:lnTo>
                    <a:pt x="206" y="98"/>
                  </a:lnTo>
                  <a:lnTo>
                    <a:pt x="213" y="94"/>
                  </a:lnTo>
                  <a:lnTo>
                    <a:pt x="236" y="95"/>
                  </a:lnTo>
                  <a:lnTo>
                    <a:pt x="227" y="76"/>
                  </a:lnTo>
                  <a:lnTo>
                    <a:pt x="218" y="63"/>
                  </a:lnTo>
                  <a:lnTo>
                    <a:pt x="226" y="39"/>
                  </a:lnTo>
                  <a:lnTo>
                    <a:pt x="206" y="54"/>
                  </a:lnTo>
                  <a:lnTo>
                    <a:pt x="201" y="45"/>
                  </a:lnTo>
                  <a:lnTo>
                    <a:pt x="209" y="32"/>
                  </a:lnTo>
                  <a:lnTo>
                    <a:pt x="192" y="45"/>
                  </a:lnTo>
                  <a:lnTo>
                    <a:pt x="189" y="32"/>
                  </a:lnTo>
                  <a:lnTo>
                    <a:pt x="175" y="40"/>
                  </a:lnTo>
                  <a:lnTo>
                    <a:pt x="173" y="32"/>
                  </a:lnTo>
                  <a:lnTo>
                    <a:pt x="186" y="20"/>
                  </a:lnTo>
                  <a:lnTo>
                    <a:pt x="170" y="27"/>
                  </a:lnTo>
                  <a:lnTo>
                    <a:pt x="160" y="39"/>
                  </a:lnTo>
                  <a:lnTo>
                    <a:pt x="162" y="26"/>
                  </a:lnTo>
                  <a:lnTo>
                    <a:pt x="167" y="14"/>
                  </a:lnTo>
                  <a:lnTo>
                    <a:pt x="149" y="36"/>
                  </a:lnTo>
                  <a:lnTo>
                    <a:pt x="145" y="12"/>
                  </a:lnTo>
                  <a:lnTo>
                    <a:pt x="142" y="38"/>
                  </a:lnTo>
                  <a:lnTo>
                    <a:pt x="129" y="19"/>
                  </a:lnTo>
                  <a:lnTo>
                    <a:pt x="138" y="0"/>
                  </a:lnTo>
                  <a:lnTo>
                    <a:pt x="124" y="20"/>
                  </a:lnTo>
                  <a:lnTo>
                    <a:pt x="126" y="50"/>
                  </a:lnTo>
                  <a:lnTo>
                    <a:pt x="100" y="18"/>
                  </a:lnTo>
                  <a:lnTo>
                    <a:pt x="101" y="34"/>
                  </a:lnTo>
                  <a:lnTo>
                    <a:pt x="76" y="11"/>
                  </a:lnTo>
                  <a:lnTo>
                    <a:pt x="75" y="36"/>
                  </a:lnTo>
                  <a:lnTo>
                    <a:pt x="58" y="16"/>
                  </a:lnTo>
                  <a:lnTo>
                    <a:pt x="52" y="29"/>
                  </a:lnTo>
                  <a:lnTo>
                    <a:pt x="37" y="14"/>
                  </a:lnTo>
                  <a:lnTo>
                    <a:pt x="49" y="0"/>
                  </a:lnTo>
                  <a:lnTo>
                    <a:pt x="25" y="13"/>
                  </a:lnTo>
                  <a:lnTo>
                    <a:pt x="18" y="18"/>
                  </a:lnTo>
                  <a:lnTo>
                    <a:pt x="8" y="25"/>
                  </a:lnTo>
                  <a:lnTo>
                    <a:pt x="0" y="49"/>
                  </a:lnTo>
                  <a:lnTo>
                    <a:pt x="5" y="61"/>
                  </a:lnTo>
                  <a:lnTo>
                    <a:pt x="9" y="47"/>
                  </a:lnTo>
                  <a:lnTo>
                    <a:pt x="14" y="62"/>
                  </a:lnTo>
                  <a:lnTo>
                    <a:pt x="19" y="52"/>
                  </a:lnTo>
                  <a:lnTo>
                    <a:pt x="29" y="61"/>
                  </a:lnTo>
                  <a:lnTo>
                    <a:pt x="32" y="77"/>
                  </a:lnTo>
                  <a:lnTo>
                    <a:pt x="42" y="97"/>
                  </a:lnTo>
                  <a:lnTo>
                    <a:pt x="52" y="107"/>
                  </a:lnTo>
                  <a:lnTo>
                    <a:pt x="49" y="86"/>
                  </a:lnTo>
                  <a:lnTo>
                    <a:pt x="65" y="76"/>
                  </a:lnTo>
                  <a:lnTo>
                    <a:pt x="75" y="76"/>
                  </a:lnTo>
                  <a:lnTo>
                    <a:pt x="73" y="59"/>
                  </a:lnTo>
                  <a:lnTo>
                    <a:pt x="86" y="70"/>
                  </a:lnTo>
                  <a:lnTo>
                    <a:pt x="93" y="47"/>
                  </a:lnTo>
                  <a:lnTo>
                    <a:pt x="102" y="59"/>
                  </a:lnTo>
                  <a:lnTo>
                    <a:pt x="104" y="47"/>
                  </a:lnTo>
                  <a:lnTo>
                    <a:pt x="114" y="54"/>
                  </a:lnTo>
                  <a:lnTo>
                    <a:pt x="120" y="59"/>
                  </a:lnTo>
                  <a:lnTo>
                    <a:pt x="134" y="76"/>
                  </a:lnTo>
                  <a:lnTo>
                    <a:pt x="137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40"/>
            <p:cNvSpPr>
              <a:spLocks/>
            </p:cNvSpPr>
            <p:nvPr userDrawn="1"/>
          </p:nvSpPr>
          <p:spPr bwMode="auto">
            <a:xfrm>
              <a:off x="5391" y="3482"/>
              <a:ext cx="8" cy="5"/>
            </a:xfrm>
            <a:custGeom>
              <a:avLst/>
              <a:gdLst>
                <a:gd name="T0" fmla="*/ 0 w 33"/>
                <a:gd name="T1" fmla="*/ 0 h 23"/>
                <a:gd name="T2" fmla="*/ 0 w 33"/>
                <a:gd name="T3" fmla="*/ 0 h 23"/>
                <a:gd name="T4" fmla="*/ 0 w 33"/>
                <a:gd name="T5" fmla="*/ 0 h 23"/>
                <a:gd name="T6" fmla="*/ 0 w 33"/>
                <a:gd name="T7" fmla="*/ 0 h 23"/>
                <a:gd name="T8" fmla="*/ 0 w 33"/>
                <a:gd name="T9" fmla="*/ 0 h 23"/>
                <a:gd name="T10" fmla="*/ 0 w 33"/>
                <a:gd name="T11" fmla="*/ 0 h 23"/>
                <a:gd name="T12" fmla="*/ 0 w 33"/>
                <a:gd name="T13" fmla="*/ 0 h 23"/>
                <a:gd name="T14" fmla="*/ 0 w 33"/>
                <a:gd name="T15" fmla="*/ 0 h 23"/>
                <a:gd name="T16" fmla="*/ 0 w 33"/>
                <a:gd name="T17" fmla="*/ 0 h 23"/>
                <a:gd name="T18" fmla="*/ 0 w 33"/>
                <a:gd name="T19" fmla="*/ 0 h 23"/>
                <a:gd name="T20" fmla="*/ 0 w 33"/>
                <a:gd name="T21" fmla="*/ 0 h 23"/>
                <a:gd name="T22" fmla="*/ 0 w 33"/>
                <a:gd name="T23" fmla="*/ 0 h 23"/>
                <a:gd name="T24" fmla="*/ 0 w 33"/>
                <a:gd name="T25" fmla="*/ 0 h 23"/>
                <a:gd name="T26" fmla="*/ 0 w 33"/>
                <a:gd name="T27" fmla="*/ 0 h 2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23">
                  <a:moveTo>
                    <a:pt x="0" y="14"/>
                  </a:moveTo>
                  <a:lnTo>
                    <a:pt x="10" y="2"/>
                  </a:lnTo>
                  <a:lnTo>
                    <a:pt x="20" y="0"/>
                  </a:lnTo>
                  <a:lnTo>
                    <a:pt x="16" y="7"/>
                  </a:lnTo>
                  <a:lnTo>
                    <a:pt x="16" y="11"/>
                  </a:lnTo>
                  <a:lnTo>
                    <a:pt x="23" y="13"/>
                  </a:lnTo>
                  <a:lnTo>
                    <a:pt x="23" y="3"/>
                  </a:lnTo>
                  <a:lnTo>
                    <a:pt x="32" y="12"/>
                  </a:lnTo>
                  <a:lnTo>
                    <a:pt x="33" y="17"/>
                  </a:lnTo>
                  <a:lnTo>
                    <a:pt x="25" y="17"/>
                  </a:lnTo>
                  <a:lnTo>
                    <a:pt x="19" y="23"/>
                  </a:lnTo>
                  <a:lnTo>
                    <a:pt x="14" y="2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41"/>
            <p:cNvSpPr>
              <a:spLocks/>
            </p:cNvSpPr>
            <p:nvPr userDrawn="1"/>
          </p:nvSpPr>
          <p:spPr bwMode="auto">
            <a:xfrm>
              <a:off x="5391" y="3484"/>
              <a:ext cx="11" cy="6"/>
            </a:xfrm>
            <a:custGeom>
              <a:avLst/>
              <a:gdLst>
                <a:gd name="T0" fmla="*/ 1 w 44"/>
                <a:gd name="T1" fmla="*/ 0 h 23"/>
                <a:gd name="T2" fmla="*/ 1 w 44"/>
                <a:gd name="T3" fmla="*/ 0 h 23"/>
                <a:gd name="T4" fmla="*/ 0 w 44"/>
                <a:gd name="T5" fmla="*/ 0 h 23"/>
                <a:gd name="T6" fmla="*/ 0 w 44"/>
                <a:gd name="T7" fmla="*/ 0 h 23"/>
                <a:gd name="T8" fmla="*/ 0 w 44"/>
                <a:gd name="T9" fmla="*/ 0 h 23"/>
                <a:gd name="T10" fmla="*/ 0 w 44"/>
                <a:gd name="T11" fmla="*/ 0 h 23"/>
                <a:gd name="T12" fmla="*/ 0 w 44"/>
                <a:gd name="T13" fmla="*/ 1 h 23"/>
                <a:gd name="T14" fmla="*/ 1 w 44"/>
                <a:gd name="T15" fmla="*/ 1 h 23"/>
                <a:gd name="T16" fmla="*/ 1 w 44"/>
                <a:gd name="T17" fmla="*/ 0 h 23"/>
                <a:gd name="T18" fmla="*/ 1 w 44"/>
                <a:gd name="T19" fmla="*/ 0 h 23"/>
                <a:gd name="T20" fmla="*/ 1 w 44"/>
                <a:gd name="T21" fmla="*/ 0 h 23"/>
                <a:gd name="T22" fmla="*/ 1 w 44"/>
                <a:gd name="T23" fmla="*/ 0 h 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" h="23">
                  <a:moveTo>
                    <a:pt x="28" y="4"/>
                  </a:moveTo>
                  <a:lnTo>
                    <a:pt x="26" y="17"/>
                  </a:lnTo>
                  <a:lnTo>
                    <a:pt x="18" y="17"/>
                  </a:lnTo>
                  <a:lnTo>
                    <a:pt x="9" y="13"/>
                  </a:lnTo>
                  <a:lnTo>
                    <a:pt x="0" y="9"/>
                  </a:lnTo>
                  <a:lnTo>
                    <a:pt x="5" y="15"/>
                  </a:lnTo>
                  <a:lnTo>
                    <a:pt x="14" y="23"/>
                  </a:lnTo>
                  <a:lnTo>
                    <a:pt x="22" y="23"/>
                  </a:lnTo>
                  <a:lnTo>
                    <a:pt x="32" y="17"/>
                  </a:lnTo>
                  <a:lnTo>
                    <a:pt x="44" y="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2"/>
            <p:cNvSpPr>
              <a:spLocks/>
            </p:cNvSpPr>
            <p:nvPr userDrawn="1"/>
          </p:nvSpPr>
          <p:spPr bwMode="auto">
            <a:xfrm>
              <a:off x="5393" y="3478"/>
              <a:ext cx="7" cy="6"/>
            </a:xfrm>
            <a:custGeom>
              <a:avLst/>
              <a:gdLst>
                <a:gd name="T0" fmla="*/ 0 w 29"/>
                <a:gd name="T1" fmla="*/ 0 h 26"/>
                <a:gd name="T2" fmla="*/ 0 w 29"/>
                <a:gd name="T3" fmla="*/ 0 h 26"/>
                <a:gd name="T4" fmla="*/ 0 w 29"/>
                <a:gd name="T5" fmla="*/ 0 h 26"/>
                <a:gd name="T6" fmla="*/ 0 w 29"/>
                <a:gd name="T7" fmla="*/ 0 h 26"/>
                <a:gd name="T8" fmla="*/ 0 w 29"/>
                <a:gd name="T9" fmla="*/ 0 h 26"/>
                <a:gd name="T10" fmla="*/ 0 w 29"/>
                <a:gd name="T11" fmla="*/ 0 h 26"/>
                <a:gd name="T12" fmla="*/ 0 w 29"/>
                <a:gd name="T13" fmla="*/ 0 h 26"/>
                <a:gd name="T14" fmla="*/ 0 w 29"/>
                <a:gd name="T15" fmla="*/ 0 h 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26">
                  <a:moveTo>
                    <a:pt x="8" y="19"/>
                  </a:moveTo>
                  <a:lnTo>
                    <a:pt x="19" y="26"/>
                  </a:lnTo>
                  <a:lnTo>
                    <a:pt x="29" y="17"/>
                  </a:lnTo>
                  <a:lnTo>
                    <a:pt x="11" y="0"/>
                  </a:lnTo>
                  <a:lnTo>
                    <a:pt x="0" y="10"/>
                  </a:lnTo>
                  <a:lnTo>
                    <a:pt x="4" y="19"/>
                  </a:lnTo>
                  <a:lnTo>
                    <a:pt x="8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43"/>
            <p:cNvSpPr>
              <a:spLocks/>
            </p:cNvSpPr>
            <p:nvPr userDrawn="1"/>
          </p:nvSpPr>
          <p:spPr bwMode="auto">
            <a:xfrm>
              <a:off x="5388" y="3484"/>
              <a:ext cx="14" cy="7"/>
            </a:xfrm>
            <a:custGeom>
              <a:avLst/>
              <a:gdLst>
                <a:gd name="T0" fmla="*/ 0 w 56"/>
                <a:gd name="T1" fmla="*/ 0 h 28"/>
                <a:gd name="T2" fmla="*/ 0 w 56"/>
                <a:gd name="T3" fmla="*/ 0 h 28"/>
                <a:gd name="T4" fmla="*/ 0 w 56"/>
                <a:gd name="T5" fmla="*/ 1 h 28"/>
                <a:gd name="T6" fmla="*/ 1 w 56"/>
                <a:gd name="T7" fmla="*/ 1 h 28"/>
                <a:gd name="T8" fmla="*/ 1 w 56"/>
                <a:gd name="T9" fmla="*/ 1 h 28"/>
                <a:gd name="T10" fmla="*/ 1 w 56"/>
                <a:gd name="T11" fmla="*/ 0 h 28"/>
                <a:gd name="T12" fmla="*/ 1 w 56"/>
                <a:gd name="T13" fmla="*/ 0 h 28"/>
                <a:gd name="T14" fmla="*/ 1 w 56"/>
                <a:gd name="T15" fmla="*/ 0 h 28"/>
                <a:gd name="T16" fmla="*/ 1 w 56"/>
                <a:gd name="T17" fmla="*/ 1 h 28"/>
                <a:gd name="T18" fmla="*/ 0 w 56"/>
                <a:gd name="T19" fmla="*/ 0 h 28"/>
                <a:gd name="T20" fmla="*/ 0 w 56"/>
                <a:gd name="T21" fmla="*/ 0 h 28"/>
                <a:gd name="T22" fmla="*/ 0 w 56"/>
                <a:gd name="T23" fmla="*/ 0 h 28"/>
                <a:gd name="T24" fmla="*/ 0 w 56"/>
                <a:gd name="T25" fmla="*/ 0 h 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6" h="28">
                  <a:moveTo>
                    <a:pt x="0" y="3"/>
                  </a:moveTo>
                  <a:lnTo>
                    <a:pt x="4" y="17"/>
                  </a:lnTo>
                  <a:lnTo>
                    <a:pt x="14" y="26"/>
                  </a:lnTo>
                  <a:lnTo>
                    <a:pt x="33" y="28"/>
                  </a:lnTo>
                  <a:lnTo>
                    <a:pt x="48" y="23"/>
                  </a:lnTo>
                  <a:lnTo>
                    <a:pt x="56" y="15"/>
                  </a:lnTo>
                  <a:lnTo>
                    <a:pt x="49" y="12"/>
                  </a:lnTo>
                  <a:lnTo>
                    <a:pt x="38" y="21"/>
                  </a:lnTo>
                  <a:lnTo>
                    <a:pt x="24" y="23"/>
                  </a:lnTo>
                  <a:lnTo>
                    <a:pt x="10" y="14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44"/>
            <p:cNvSpPr>
              <a:spLocks/>
            </p:cNvSpPr>
            <p:nvPr userDrawn="1"/>
          </p:nvSpPr>
          <p:spPr bwMode="auto">
            <a:xfrm>
              <a:off x="5384" y="3480"/>
              <a:ext cx="20" cy="16"/>
            </a:xfrm>
            <a:custGeom>
              <a:avLst/>
              <a:gdLst>
                <a:gd name="T0" fmla="*/ 0 w 82"/>
                <a:gd name="T1" fmla="*/ 1 h 64"/>
                <a:gd name="T2" fmla="*/ 0 w 82"/>
                <a:gd name="T3" fmla="*/ 1 h 64"/>
                <a:gd name="T4" fmla="*/ 0 w 82"/>
                <a:gd name="T5" fmla="*/ 1 h 64"/>
                <a:gd name="T6" fmla="*/ 1 w 82"/>
                <a:gd name="T7" fmla="*/ 1 h 64"/>
                <a:gd name="T8" fmla="*/ 1 w 82"/>
                <a:gd name="T9" fmla="*/ 1 h 64"/>
                <a:gd name="T10" fmla="*/ 1 w 82"/>
                <a:gd name="T11" fmla="*/ 1 h 64"/>
                <a:gd name="T12" fmla="*/ 1 w 82"/>
                <a:gd name="T13" fmla="*/ 1 h 64"/>
                <a:gd name="T14" fmla="*/ 1 w 82"/>
                <a:gd name="T15" fmla="*/ 1 h 64"/>
                <a:gd name="T16" fmla="*/ 1 w 82"/>
                <a:gd name="T17" fmla="*/ 1 h 64"/>
                <a:gd name="T18" fmla="*/ 0 w 82"/>
                <a:gd name="T19" fmla="*/ 1 h 64"/>
                <a:gd name="T20" fmla="*/ 0 w 82"/>
                <a:gd name="T21" fmla="*/ 1 h 64"/>
                <a:gd name="T22" fmla="*/ 0 w 82"/>
                <a:gd name="T23" fmla="*/ 1 h 64"/>
                <a:gd name="T24" fmla="*/ 0 w 82"/>
                <a:gd name="T25" fmla="*/ 0 h 64"/>
                <a:gd name="T26" fmla="*/ 0 w 82"/>
                <a:gd name="T27" fmla="*/ 0 h 64"/>
                <a:gd name="T28" fmla="*/ 0 w 82"/>
                <a:gd name="T29" fmla="*/ 1 h 64"/>
                <a:gd name="T30" fmla="*/ 0 w 82"/>
                <a:gd name="T31" fmla="*/ 1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2" h="64">
                  <a:moveTo>
                    <a:pt x="6" y="24"/>
                  </a:moveTo>
                  <a:lnTo>
                    <a:pt x="16" y="40"/>
                  </a:lnTo>
                  <a:lnTo>
                    <a:pt x="38" y="46"/>
                  </a:lnTo>
                  <a:lnTo>
                    <a:pt x="50" y="47"/>
                  </a:lnTo>
                  <a:lnTo>
                    <a:pt x="67" y="41"/>
                  </a:lnTo>
                  <a:lnTo>
                    <a:pt x="82" y="29"/>
                  </a:lnTo>
                  <a:lnTo>
                    <a:pt x="64" y="52"/>
                  </a:lnTo>
                  <a:lnTo>
                    <a:pt x="48" y="53"/>
                  </a:lnTo>
                  <a:lnTo>
                    <a:pt x="51" y="64"/>
                  </a:lnTo>
                  <a:lnTo>
                    <a:pt x="39" y="64"/>
                  </a:lnTo>
                  <a:lnTo>
                    <a:pt x="0" y="39"/>
                  </a:lnTo>
                  <a:lnTo>
                    <a:pt x="0" y="24"/>
                  </a:lnTo>
                  <a:lnTo>
                    <a:pt x="2" y="0"/>
                  </a:lnTo>
                  <a:lnTo>
                    <a:pt x="12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45"/>
            <p:cNvSpPr>
              <a:spLocks/>
            </p:cNvSpPr>
            <p:nvPr userDrawn="1"/>
          </p:nvSpPr>
          <p:spPr bwMode="auto">
            <a:xfrm>
              <a:off x="5375" y="3501"/>
              <a:ext cx="58" cy="21"/>
            </a:xfrm>
            <a:custGeom>
              <a:avLst/>
              <a:gdLst>
                <a:gd name="T0" fmla="*/ 3 w 236"/>
                <a:gd name="T1" fmla="*/ 1 h 83"/>
                <a:gd name="T2" fmla="*/ 2 w 236"/>
                <a:gd name="T3" fmla="*/ 1 h 83"/>
                <a:gd name="T4" fmla="*/ 2 w 236"/>
                <a:gd name="T5" fmla="*/ 1 h 83"/>
                <a:gd name="T6" fmla="*/ 1 w 236"/>
                <a:gd name="T7" fmla="*/ 1 h 83"/>
                <a:gd name="T8" fmla="*/ 1 w 236"/>
                <a:gd name="T9" fmla="*/ 1 h 83"/>
                <a:gd name="T10" fmla="*/ 1 w 236"/>
                <a:gd name="T11" fmla="*/ 1 h 83"/>
                <a:gd name="T12" fmla="*/ 0 w 236"/>
                <a:gd name="T13" fmla="*/ 1 h 83"/>
                <a:gd name="T14" fmla="*/ 0 w 236"/>
                <a:gd name="T15" fmla="*/ 0 h 83"/>
                <a:gd name="T16" fmla="*/ 0 w 236"/>
                <a:gd name="T17" fmla="*/ 1 h 83"/>
                <a:gd name="T18" fmla="*/ 1 w 236"/>
                <a:gd name="T19" fmla="*/ 1 h 83"/>
                <a:gd name="T20" fmla="*/ 1 w 236"/>
                <a:gd name="T21" fmla="*/ 1 h 83"/>
                <a:gd name="T22" fmla="*/ 1 w 236"/>
                <a:gd name="T23" fmla="*/ 1 h 83"/>
                <a:gd name="T24" fmla="*/ 1 w 236"/>
                <a:gd name="T25" fmla="*/ 1 h 83"/>
                <a:gd name="T26" fmla="*/ 1 w 236"/>
                <a:gd name="T27" fmla="*/ 1 h 83"/>
                <a:gd name="T28" fmla="*/ 1 w 236"/>
                <a:gd name="T29" fmla="*/ 1 h 83"/>
                <a:gd name="T30" fmla="*/ 1 w 236"/>
                <a:gd name="T31" fmla="*/ 0 h 83"/>
                <a:gd name="T32" fmla="*/ 1 w 236"/>
                <a:gd name="T33" fmla="*/ 1 h 83"/>
                <a:gd name="T34" fmla="*/ 1 w 236"/>
                <a:gd name="T35" fmla="*/ 0 h 83"/>
                <a:gd name="T36" fmla="*/ 2 w 236"/>
                <a:gd name="T37" fmla="*/ 0 h 83"/>
                <a:gd name="T38" fmla="*/ 2 w 236"/>
                <a:gd name="T39" fmla="*/ 0 h 83"/>
                <a:gd name="T40" fmla="*/ 2 w 236"/>
                <a:gd name="T41" fmla="*/ 0 h 83"/>
                <a:gd name="T42" fmla="*/ 2 w 236"/>
                <a:gd name="T43" fmla="*/ 0 h 83"/>
                <a:gd name="T44" fmla="*/ 2 w 236"/>
                <a:gd name="T45" fmla="*/ 0 h 83"/>
                <a:gd name="T46" fmla="*/ 2 w 236"/>
                <a:gd name="T47" fmla="*/ 0 h 83"/>
                <a:gd name="T48" fmla="*/ 3 w 236"/>
                <a:gd name="T49" fmla="*/ 0 h 83"/>
                <a:gd name="T50" fmla="*/ 3 w 236"/>
                <a:gd name="T51" fmla="*/ 0 h 83"/>
                <a:gd name="T52" fmla="*/ 3 w 236"/>
                <a:gd name="T53" fmla="*/ 0 h 83"/>
                <a:gd name="T54" fmla="*/ 3 w 236"/>
                <a:gd name="T55" fmla="*/ 1 h 83"/>
                <a:gd name="T56" fmla="*/ 3 w 236"/>
                <a:gd name="T57" fmla="*/ 1 h 83"/>
                <a:gd name="T58" fmla="*/ 3 w 236"/>
                <a:gd name="T59" fmla="*/ 0 h 83"/>
                <a:gd name="T60" fmla="*/ 3 w 236"/>
                <a:gd name="T61" fmla="*/ 0 h 83"/>
                <a:gd name="T62" fmla="*/ 3 w 236"/>
                <a:gd name="T63" fmla="*/ 1 h 83"/>
                <a:gd name="T64" fmla="*/ 3 w 236"/>
                <a:gd name="T65" fmla="*/ 1 h 83"/>
                <a:gd name="T66" fmla="*/ 3 w 236"/>
                <a:gd name="T67" fmla="*/ 1 h 83"/>
                <a:gd name="T68" fmla="*/ 3 w 236"/>
                <a:gd name="T69" fmla="*/ 1 h 83"/>
                <a:gd name="T70" fmla="*/ 3 w 236"/>
                <a:gd name="T71" fmla="*/ 1 h 83"/>
                <a:gd name="T72" fmla="*/ 3 w 236"/>
                <a:gd name="T73" fmla="*/ 1 h 8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36" h="83">
                  <a:moveTo>
                    <a:pt x="204" y="33"/>
                  </a:moveTo>
                  <a:lnTo>
                    <a:pt x="155" y="39"/>
                  </a:lnTo>
                  <a:lnTo>
                    <a:pt x="124" y="50"/>
                  </a:lnTo>
                  <a:lnTo>
                    <a:pt x="102" y="66"/>
                  </a:lnTo>
                  <a:lnTo>
                    <a:pt x="76" y="82"/>
                  </a:lnTo>
                  <a:lnTo>
                    <a:pt x="52" y="83"/>
                  </a:lnTo>
                  <a:lnTo>
                    <a:pt x="22" y="41"/>
                  </a:lnTo>
                  <a:lnTo>
                    <a:pt x="0" y="0"/>
                  </a:lnTo>
                  <a:lnTo>
                    <a:pt x="29" y="25"/>
                  </a:lnTo>
                  <a:lnTo>
                    <a:pt x="51" y="32"/>
                  </a:lnTo>
                  <a:lnTo>
                    <a:pt x="71" y="26"/>
                  </a:lnTo>
                  <a:lnTo>
                    <a:pt x="76" y="40"/>
                  </a:lnTo>
                  <a:lnTo>
                    <a:pt x="86" y="48"/>
                  </a:lnTo>
                  <a:lnTo>
                    <a:pt x="91" y="38"/>
                  </a:lnTo>
                  <a:lnTo>
                    <a:pt x="81" y="26"/>
                  </a:lnTo>
                  <a:lnTo>
                    <a:pt x="91" y="17"/>
                  </a:lnTo>
                  <a:lnTo>
                    <a:pt x="103" y="28"/>
                  </a:lnTo>
                  <a:lnTo>
                    <a:pt x="101" y="10"/>
                  </a:lnTo>
                  <a:lnTo>
                    <a:pt x="114" y="2"/>
                  </a:lnTo>
                  <a:lnTo>
                    <a:pt x="128" y="17"/>
                  </a:lnTo>
                  <a:lnTo>
                    <a:pt x="137" y="17"/>
                  </a:lnTo>
                  <a:lnTo>
                    <a:pt x="136" y="5"/>
                  </a:lnTo>
                  <a:lnTo>
                    <a:pt x="154" y="8"/>
                  </a:lnTo>
                  <a:lnTo>
                    <a:pt x="165" y="21"/>
                  </a:lnTo>
                  <a:lnTo>
                    <a:pt x="173" y="13"/>
                  </a:lnTo>
                  <a:lnTo>
                    <a:pt x="179" y="5"/>
                  </a:lnTo>
                  <a:lnTo>
                    <a:pt x="191" y="14"/>
                  </a:lnTo>
                  <a:lnTo>
                    <a:pt x="192" y="23"/>
                  </a:lnTo>
                  <a:lnTo>
                    <a:pt x="204" y="23"/>
                  </a:lnTo>
                  <a:lnTo>
                    <a:pt x="204" y="14"/>
                  </a:lnTo>
                  <a:lnTo>
                    <a:pt x="221" y="14"/>
                  </a:lnTo>
                  <a:lnTo>
                    <a:pt x="221" y="28"/>
                  </a:lnTo>
                  <a:lnTo>
                    <a:pt x="236" y="40"/>
                  </a:lnTo>
                  <a:lnTo>
                    <a:pt x="231" y="51"/>
                  </a:lnTo>
                  <a:lnTo>
                    <a:pt x="215" y="35"/>
                  </a:lnTo>
                  <a:lnTo>
                    <a:pt x="204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Freeform 46"/>
            <p:cNvSpPr>
              <a:spLocks/>
            </p:cNvSpPr>
            <p:nvPr userDrawn="1"/>
          </p:nvSpPr>
          <p:spPr bwMode="auto">
            <a:xfrm>
              <a:off x="5361" y="3487"/>
              <a:ext cx="22" cy="35"/>
            </a:xfrm>
            <a:custGeom>
              <a:avLst/>
              <a:gdLst>
                <a:gd name="T0" fmla="*/ 1 w 86"/>
                <a:gd name="T1" fmla="*/ 0 h 142"/>
                <a:gd name="T2" fmla="*/ 1 w 86"/>
                <a:gd name="T3" fmla="*/ 1 h 142"/>
                <a:gd name="T4" fmla="*/ 1 w 86"/>
                <a:gd name="T5" fmla="*/ 1 h 142"/>
                <a:gd name="T6" fmla="*/ 1 w 86"/>
                <a:gd name="T7" fmla="*/ 1 h 142"/>
                <a:gd name="T8" fmla="*/ 1 w 86"/>
                <a:gd name="T9" fmla="*/ 1 h 142"/>
                <a:gd name="T10" fmla="*/ 1 w 86"/>
                <a:gd name="T11" fmla="*/ 1 h 142"/>
                <a:gd name="T12" fmla="*/ 1 w 86"/>
                <a:gd name="T13" fmla="*/ 1 h 142"/>
                <a:gd name="T14" fmla="*/ 1 w 86"/>
                <a:gd name="T15" fmla="*/ 1 h 142"/>
                <a:gd name="T16" fmla="*/ 1 w 86"/>
                <a:gd name="T17" fmla="*/ 2 h 142"/>
                <a:gd name="T18" fmla="*/ 1 w 86"/>
                <a:gd name="T19" fmla="*/ 2 h 142"/>
                <a:gd name="T20" fmla="*/ 1 w 86"/>
                <a:gd name="T21" fmla="*/ 2 h 142"/>
                <a:gd name="T22" fmla="*/ 1 w 86"/>
                <a:gd name="T23" fmla="*/ 2 h 142"/>
                <a:gd name="T24" fmla="*/ 1 w 86"/>
                <a:gd name="T25" fmla="*/ 2 h 142"/>
                <a:gd name="T26" fmla="*/ 1 w 86"/>
                <a:gd name="T27" fmla="*/ 2 h 142"/>
                <a:gd name="T28" fmla="*/ 1 w 86"/>
                <a:gd name="T29" fmla="*/ 2 h 142"/>
                <a:gd name="T30" fmla="*/ 1 w 86"/>
                <a:gd name="T31" fmla="*/ 2 h 142"/>
                <a:gd name="T32" fmla="*/ 2 w 86"/>
                <a:gd name="T33" fmla="*/ 2 h 142"/>
                <a:gd name="T34" fmla="*/ 1 w 86"/>
                <a:gd name="T35" fmla="*/ 1 h 142"/>
                <a:gd name="T36" fmla="*/ 1 w 86"/>
                <a:gd name="T37" fmla="*/ 1 h 142"/>
                <a:gd name="T38" fmla="*/ 1 w 86"/>
                <a:gd name="T39" fmla="*/ 1 h 142"/>
                <a:gd name="T40" fmla="*/ 1 w 86"/>
                <a:gd name="T41" fmla="*/ 1 h 142"/>
                <a:gd name="T42" fmla="*/ 1 w 86"/>
                <a:gd name="T43" fmla="*/ 1 h 142"/>
                <a:gd name="T44" fmla="*/ 1 w 86"/>
                <a:gd name="T45" fmla="*/ 1 h 142"/>
                <a:gd name="T46" fmla="*/ 1 w 86"/>
                <a:gd name="T47" fmla="*/ 0 h 142"/>
                <a:gd name="T48" fmla="*/ 1 w 86"/>
                <a:gd name="T49" fmla="*/ 0 h 142"/>
                <a:gd name="T50" fmla="*/ 1 w 86"/>
                <a:gd name="T51" fmla="*/ 0 h 142"/>
                <a:gd name="T52" fmla="*/ 0 w 86"/>
                <a:gd name="T53" fmla="*/ 0 h 142"/>
                <a:gd name="T54" fmla="*/ 0 w 86"/>
                <a:gd name="T55" fmla="*/ 0 h 142"/>
                <a:gd name="T56" fmla="*/ 0 w 86"/>
                <a:gd name="T57" fmla="*/ 0 h 142"/>
                <a:gd name="T58" fmla="*/ 0 w 86"/>
                <a:gd name="T59" fmla="*/ 0 h 142"/>
                <a:gd name="T60" fmla="*/ 0 w 86"/>
                <a:gd name="T61" fmla="*/ 1 h 142"/>
                <a:gd name="T62" fmla="*/ 0 w 86"/>
                <a:gd name="T63" fmla="*/ 0 h 142"/>
                <a:gd name="T64" fmla="*/ 1 w 86"/>
                <a:gd name="T65" fmla="*/ 0 h 142"/>
                <a:gd name="T66" fmla="*/ 1 w 86"/>
                <a:gd name="T67" fmla="*/ 0 h 14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142">
                  <a:moveTo>
                    <a:pt x="22" y="37"/>
                  </a:moveTo>
                  <a:lnTo>
                    <a:pt x="27" y="62"/>
                  </a:lnTo>
                  <a:lnTo>
                    <a:pt x="46" y="64"/>
                  </a:lnTo>
                  <a:lnTo>
                    <a:pt x="56" y="70"/>
                  </a:lnTo>
                  <a:lnTo>
                    <a:pt x="36" y="90"/>
                  </a:lnTo>
                  <a:lnTo>
                    <a:pt x="39" y="94"/>
                  </a:lnTo>
                  <a:lnTo>
                    <a:pt x="47" y="97"/>
                  </a:lnTo>
                  <a:lnTo>
                    <a:pt x="64" y="95"/>
                  </a:lnTo>
                  <a:lnTo>
                    <a:pt x="48" y="114"/>
                  </a:lnTo>
                  <a:lnTo>
                    <a:pt x="48" y="126"/>
                  </a:lnTo>
                  <a:lnTo>
                    <a:pt x="53" y="137"/>
                  </a:lnTo>
                  <a:lnTo>
                    <a:pt x="56" y="141"/>
                  </a:lnTo>
                  <a:lnTo>
                    <a:pt x="59" y="142"/>
                  </a:lnTo>
                  <a:lnTo>
                    <a:pt x="66" y="138"/>
                  </a:lnTo>
                  <a:lnTo>
                    <a:pt x="74" y="133"/>
                  </a:lnTo>
                  <a:lnTo>
                    <a:pt x="81" y="127"/>
                  </a:lnTo>
                  <a:lnTo>
                    <a:pt x="86" y="120"/>
                  </a:lnTo>
                  <a:lnTo>
                    <a:pt x="82" y="97"/>
                  </a:lnTo>
                  <a:lnTo>
                    <a:pt x="54" y="58"/>
                  </a:lnTo>
                  <a:lnTo>
                    <a:pt x="51" y="53"/>
                  </a:lnTo>
                  <a:lnTo>
                    <a:pt x="48" y="49"/>
                  </a:lnTo>
                  <a:lnTo>
                    <a:pt x="43" y="45"/>
                  </a:lnTo>
                  <a:lnTo>
                    <a:pt x="60" y="44"/>
                  </a:lnTo>
                  <a:lnTo>
                    <a:pt x="65" y="19"/>
                  </a:lnTo>
                  <a:lnTo>
                    <a:pt x="49" y="15"/>
                  </a:lnTo>
                  <a:lnTo>
                    <a:pt x="29" y="15"/>
                  </a:lnTo>
                  <a:lnTo>
                    <a:pt x="10" y="8"/>
                  </a:lnTo>
                  <a:lnTo>
                    <a:pt x="4" y="0"/>
                  </a:lnTo>
                  <a:lnTo>
                    <a:pt x="0" y="27"/>
                  </a:lnTo>
                  <a:lnTo>
                    <a:pt x="12" y="32"/>
                  </a:lnTo>
                  <a:lnTo>
                    <a:pt x="13" y="44"/>
                  </a:lnTo>
                  <a:lnTo>
                    <a:pt x="18" y="29"/>
                  </a:lnTo>
                  <a:lnTo>
                    <a:pt x="22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47"/>
            <p:cNvSpPr>
              <a:spLocks/>
            </p:cNvSpPr>
            <p:nvPr userDrawn="1"/>
          </p:nvSpPr>
          <p:spPr bwMode="auto">
            <a:xfrm>
              <a:off x="5380" y="3498"/>
              <a:ext cx="7" cy="8"/>
            </a:xfrm>
            <a:custGeom>
              <a:avLst/>
              <a:gdLst>
                <a:gd name="T0" fmla="*/ 0 w 26"/>
                <a:gd name="T1" fmla="*/ 0 h 34"/>
                <a:gd name="T2" fmla="*/ 0 w 26"/>
                <a:gd name="T3" fmla="*/ 0 h 34"/>
                <a:gd name="T4" fmla="*/ 0 w 26"/>
                <a:gd name="T5" fmla="*/ 0 h 34"/>
                <a:gd name="T6" fmla="*/ 1 w 26"/>
                <a:gd name="T7" fmla="*/ 0 h 34"/>
                <a:gd name="T8" fmla="*/ 1 w 26"/>
                <a:gd name="T9" fmla="*/ 0 h 34"/>
                <a:gd name="T10" fmla="*/ 0 w 26"/>
                <a:gd name="T11" fmla="*/ 0 h 34"/>
                <a:gd name="T12" fmla="*/ 0 w 26"/>
                <a:gd name="T13" fmla="*/ 0 h 34"/>
                <a:gd name="T14" fmla="*/ 0 w 26"/>
                <a:gd name="T15" fmla="*/ 0 h 34"/>
                <a:gd name="T16" fmla="*/ 0 w 26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" h="34">
                  <a:moveTo>
                    <a:pt x="6" y="6"/>
                  </a:moveTo>
                  <a:lnTo>
                    <a:pt x="0" y="23"/>
                  </a:lnTo>
                  <a:lnTo>
                    <a:pt x="6" y="34"/>
                  </a:lnTo>
                  <a:lnTo>
                    <a:pt x="25" y="33"/>
                  </a:lnTo>
                  <a:lnTo>
                    <a:pt x="26" y="22"/>
                  </a:lnTo>
                  <a:lnTo>
                    <a:pt x="18" y="8"/>
                  </a:lnTo>
                  <a:lnTo>
                    <a:pt x="19" y="0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48"/>
            <p:cNvSpPr>
              <a:spLocks/>
            </p:cNvSpPr>
            <p:nvPr userDrawn="1"/>
          </p:nvSpPr>
          <p:spPr bwMode="auto">
            <a:xfrm>
              <a:off x="5388" y="3498"/>
              <a:ext cx="7" cy="7"/>
            </a:xfrm>
            <a:custGeom>
              <a:avLst/>
              <a:gdLst>
                <a:gd name="T0" fmla="*/ 0 w 30"/>
                <a:gd name="T1" fmla="*/ 0 h 26"/>
                <a:gd name="T2" fmla="*/ 0 w 30"/>
                <a:gd name="T3" fmla="*/ 1 h 26"/>
                <a:gd name="T4" fmla="*/ 0 w 30"/>
                <a:gd name="T5" fmla="*/ 1 h 26"/>
                <a:gd name="T6" fmla="*/ 0 w 30"/>
                <a:gd name="T7" fmla="*/ 0 h 26"/>
                <a:gd name="T8" fmla="*/ 0 w 30"/>
                <a:gd name="T9" fmla="*/ 0 h 26"/>
                <a:gd name="T10" fmla="*/ 0 w 30"/>
                <a:gd name="T11" fmla="*/ 0 h 26"/>
                <a:gd name="T12" fmla="*/ 0 w 30"/>
                <a:gd name="T13" fmla="*/ 0 h 26"/>
                <a:gd name="T14" fmla="*/ 0 w 30"/>
                <a:gd name="T15" fmla="*/ 0 h 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" h="26">
                  <a:moveTo>
                    <a:pt x="0" y="9"/>
                  </a:moveTo>
                  <a:lnTo>
                    <a:pt x="5" y="26"/>
                  </a:lnTo>
                  <a:lnTo>
                    <a:pt x="14" y="26"/>
                  </a:lnTo>
                  <a:lnTo>
                    <a:pt x="30" y="17"/>
                  </a:lnTo>
                  <a:lnTo>
                    <a:pt x="25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49"/>
            <p:cNvSpPr>
              <a:spLocks/>
            </p:cNvSpPr>
            <p:nvPr userDrawn="1"/>
          </p:nvSpPr>
          <p:spPr bwMode="auto">
            <a:xfrm>
              <a:off x="5397" y="3499"/>
              <a:ext cx="2" cy="3"/>
            </a:xfrm>
            <a:custGeom>
              <a:avLst/>
              <a:gdLst>
                <a:gd name="T0" fmla="*/ 0 w 11"/>
                <a:gd name="T1" fmla="*/ 0 h 14"/>
                <a:gd name="T2" fmla="*/ 0 w 11"/>
                <a:gd name="T3" fmla="*/ 0 h 14"/>
                <a:gd name="T4" fmla="*/ 0 w 11"/>
                <a:gd name="T5" fmla="*/ 0 h 14"/>
                <a:gd name="T6" fmla="*/ 0 w 11"/>
                <a:gd name="T7" fmla="*/ 0 h 14"/>
                <a:gd name="T8" fmla="*/ 0 w 11"/>
                <a:gd name="T9" fmla="*/ 0 h 14"/>
                <a:gd name="T10" fmla="*/ 0 w 11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14">
                  <a:moveTo>
                    <a:pt x="2" y="0"/>
                  </a:moveTo>
                  <a:lnTo>
                    <a:pt x="0" y="14"/>
                  </a:lnTo>
                  <a:lnTo>
                    <a:pt x="9" y="10"/>
                  </a:lnTo>
                  <a:lnTo>
                    <a:pt x="1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/>
            </p:cNvSpPr>
            <p:nvPr userDrawn="1"/>
          </p:nvSpPr>
          <p:spPr bwMode="auto">
            <a:xfrm>
              <a:off x="5403" y="3496"/>
              <a:ext cx="5" cy="7"/>
            </a:xfrm>
            <a:custGeom>
              <a:avLst/>
              <a:gdLst>
                <a:gd name="T0" fmla="*/ 0 w 23"/>
                <a:gd name="T1" fmla="*/ 0 h 29"/>
                <a:gd name="T2" fmla="*/ 0 w 23"/>
                <a:gd name="T3" fmla="*/ 0 h 29"/>
                <a:gd name="T4" fmla="*/ 0 w 23"/>
                <a:gd name="T5" fmla="*/ 0 h 29"/>
                <a:gd name="T6" fmla="*/ 0 w 23"/>
                <a:gd name="T7" fmla="*/ 0 h 29"/>
                <a:gd name="T8" fmla="*/ 0 w 23"/>
                <a:gd name="T9" fmla="*/ 0 h 29"/>
                <a:gd name="T10" fmla="*/ 0 w 23"/>
                <a:gd name="T11" fmla="*/ 0 h 29"/>
                <a:gd name="T12" fmla="*/ 0 w 23"/>
                <a:gd name="T13" fmla="*/ 0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29">
                  <a:moveTo>
                    <a:pt x="0" y="2"/>
                  </a:moveTo>
                  <a:lnTo>
                    <a:pt x="3" y="20"/>
                  </a:lnTo>
                  <a:lnTo>
                    <a:pt x="14" y="29"/>
                  </a:lnTo>
                  <a:lnTo>
                    <a:pt x="23" y="12"/>
                  </a:lnTo>
                  <a:lnTo>
                    <a:pt x="1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/>
            </p:cNvSpPr>
            <p:nvPr userDrawn="1"/>
          </p:nvSpPr>
          <p:spPr bwMode="auto">
            <a:xfrm>
              <a:off x="5379" y="3489"/>
              <a:ext cx="10" cy="9"/>
            </a:xfrm>
            <a:custGeom>
              <a:avLst/>
              <a:gdLst>
                <a:gd name="T0" fmla="*/ 0 w 41"/>
                <a:gd name="T1" fmla="*/ 0 h 37"/>
                <a:gd name="T2" fmla="*/ 0 w 41"/>
                <a:gd name="T3" fmla="*/ 0 h 37"/>
                <a:gd name="T4" fmla="*/ 0 w 41"/>
                <a:gd name="T5" fmla="*/ 0 h 37"/>
                <a:gd name="T6" fmla="*/ 0 w 41"/>
                <a:gd name="T7" fmla="*/ 0 h 37"/>
                <a:gd name="T8" fmla="*/ 0 w 41"/>
                <a:gd name="T9" fmla="*/ 0 h 37"/>
                <a:gd name="T10" fmla="*/ 0 w 41"/>
                <a:gd name="T11" fmla="*/ 0 h 37"/>
                <a:gd name="T12" fmla="*/ 0 w 41"/>
                <a:gd name="T13" fmla="*/ 0 h 37"/>
                <a:gd name="T14" fmla="*/ 0 w 41"/>
                <a:gd name="T15" fmla="*/ 0 h 37"/>
                <a:gd name="T16" fmla="*/ 0 w 41"/>
                <a:gd name="T17" fmla="*/ 0 h 37"/>
                <a:gd name="T18" fmla="*/ 0 w 41"/>
                <a:gd name="T19" fmla="*/ 0 h 37"/>
                <a:gd name="T20" fmla="*/ 0 w 41"/>
                <a:gd name="T21" fmla="*/ 0 h 37"/>
                <a:gd name="T22" fmla="*/ 0 w 41"/>
                <a:gd name="T23" fmla="*/ 0 h 37"/>
                <a:gd name="T24" fmla="*/ 0 w 41"/>
                <a:gd name="T25" fmla="*/ 0 h 37"/>
                <a:gd name="T26" fmla="*/ 0 w 41"/>
                <a:gd name="T27" fmla="*/ 0 h 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" h="37">
                  <a:moveTo>
                    <a:pt x="0" y="2"/>
                  </a:moveTo>
                  <a:lnTo>
                    <a:pt x="9" y="14"/>
                  </a:lnTo>
                  <a:lnTo>
                    <a:pt x="9" y="21"/>
                  </a:lnTo>
                  <a:lnTo>
                    <a:pt x="4" y="35"/>
                  </a:lnTo>
                  <a:lnTo>
                    <a:pt x="16" y="37"/>
                  </a:lnTo>
                  <a:lnTo>
                    <a:pt x="19" y="27"/>
                  </a:lnTo>
                  <a:lnTo>
                    <a:pt x="24" y="26"/>
                  </a:lnTo>
                  <a:lnTo>
                    <a:pt x="35" y="32"/>
                  </a:lnTo>
                  <a:lnTo>
                    <a:pt x="41" y="26"/>
                  </a:lnTo>
                  <a:lnTo>
                    <a:pt x="29" y="20"/>
                  </a:lnTo>
                  <a:lnTo>
                    <a:pt x="28" y="12"/>
                  </a:lnTo>
                  <a:lnTo>
                    <a:pt x="18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/>
            </p:cNvSpPr>
            <p:nvPr userDrawn="1"/>
          </p:nvSpPr>
          <p:spPr bwMode="auto">
            <a:xfrm>
              <a:off x="5370" y="3485"/>
              <a:ext cx="13" cy="5"/>
            </a:xfrm>
            <a:custGeom>
              <a:avLst/>
              <a:gdLst>
                <a:gd name="T0" fmla="*/ 1 w 51"/>
                <a:gd name="T1" fmla="*/ 0 h 21"/>
                <a:gd name="T2" fmla="*/ 1 w 51"/>
                <a:gd name="T3" fmla="*/ 0 h 21"/>
                <a:gd name="T4" fmla="*/ 1 w 51"/>
                <a:gd name="T5" fmla="*/ 0 h 21"/>
                <a:gd name="T6" fmla="*/ 1 w 51"/>
                <a:gd name="T7" fmla="*/ 0 h 21"/>
                <a:gd name="T8" fmla="*/ 1 w 51"/>
                <a:gd name="T9" fmla="*/ 0 h 21"/>
                <a:gd name="T10" fmla="*/ 1 w 51"/>
                <a:gd name="T11" fmla="*/ 0 h 21"/>
                <a:gd name="T12" fmla="*/ 1 w 51"/>
                <a:gd name="T13" fmla="*/ 0 h 21"/>
                <a:gd name="T14" fmla="*/ 0 w 51"/>
                <a:gd name="T15" fmla="*/ 0 h 21"/>
                <a:gd name="T16" fmla="*/ 0 w 51"/>
                <a:gd name="T17" fmla="*/ 0 h 21"/>
                <a:gd name="T18" fmla="*/ 1 w 51"/>
                <a:gd name="T19" fmla="*/ 0 h 21"/>
                <a:gd name="T20" fmla="*/ 1 w 51"/>
                <a:gd name="T21" fmla="*/ 0 h 21"/>
                <a:gd name="T22" fmla="*/ 1 w 51"/>
                <a:gd name="T23" fmla="*/ 0 h 21"/>
                <a:gd name="T24" fmla="*/ 1 w 51"/>
                <a:gd name="T25" fmla="*/ 0 h 21"/>
                <a:gd name="T26" fmla="*/ 1 w 51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1" h="21">
                  <a:moveTo>
                    <a:pt x="44" y="0"/>
                  </a:moveTo>
                  <a:lnTo>
                    <a:pt x="43" y="3"/>
                  </a:lnTo>
                  <a:lnTo>
                    <a:pt x="41" y="8"/>
                  </a:lnTo>
                  <a:lnTo>
                    <a:pt x="38" y="12"/>
                  </a:lnTo>
                  <a:lnTo>
                    <a:pt x="34" y="13"/>
                  </a:lnTo>
                  <a:lnTo>
                    <a:pt x="28" y="10"/>
                  </a:lnTo>
                  <a:lnTo>
                    <a:pt x="23" y="7"/>
                  </a:lnTo>
                  <a:lnTo>
                    <a:pt x="12" y="15"/>
                  </a:lnTo>
                  <a:lnTo>
                    <a:pt x="0" y="19"/>
                  </a:lnTo>
                  <a:lnTo>
                    <a:pt x="27" y="21"/>
                  </a:lnTo>
                  <a:lnTo>
                    <a:pt x="43" y="17"/>
                  </a:lnTo>
                  <a:lnTo>
                    <a:pt x="51" y="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/>
            </p:cNvSpPr>
            <p:nvPr userDrawn="1"/>
          </p:nvSpPr>
          <p:spPr bwMode="auto">
            <a:xfrm>
              <a:off x="5353" y="3482"/>
              <a:ext cx="131" cy="63"/>
            </a:xfrm>
            <a:custGeom>
              <a:avLst/>
              <a:gdLst>
                <a:gd name="T0" fmla="*/ 8 w 522"/>
                <a:gd name="T1" fmla="*/ 4 h 251"/>
                <a:gd name="T2" fmla="*/ 7 w 522"/>
                <a:gd name="T3" fmla="*/ 4 h 251"/>
                <a:gd name="T4" fmla="*/ 7 w 522"/>
                <a:gd name="T5" fmla="*/ 4 h 251"/>
                <a:gd name="T6" fmla="*/ 7 w 522"/>
                <a:gd name="T7" fmla="*/ 4 h 251"/>
                <a:gd name="T8" fmla="*/ 7 w 522"/>
                <a:gd name="T9" fmla="*/ 3 h 251"/>
                <a:gd name="T10" fmla="*/ 7 w 522"/>
                <a:gd name="T11" fmla="*/ 4 h 251"/>
                <a:gd name="T12" fmla="*/ 6 w 522"/>
                <a:gd name="T13" fmla="*/ 4 h 251"/>
                <a:gd name="T14" fmla="*/ 6 w 522"/>
                <a:gd name="T15" fmla="*/ 3 h 251"/>
                <a:gd name="T16" fmla="*/ 6 w 522"/>
                <a:gd name="T17" fmla="*/ 3 h 251"/>
                <a:gd name="T18" fmla="*/ 6 w 522"/>
                <a:gd name="T19" fmla="*/ 3 h 251"/>
                <a:gd name="T20" fmla="*/ 6 w 522"/>
                <a:gd name="T21" fmla="*/ 4 h 251"/>
                <a:gd name="T22" fmla="*/ 6 w 522"/>
                <a:gd name="T23" fmla="*/ 3 h 251"/>
                <a:gd name="T24" fmla="*/ 6 w 522"/>
                <a:gd name="T25" fmla="*/ 3 h 251"/>
                <a:gd name="T26" fmla="*/ 6 w 522"/>
                <a:gd name="T27" fmla="*/ 4 h 251"/>
                <a:gd name="T28" fmla="*/ 5 w 522"/>
                <a:gd name="T29" fmla="*/ 3 h 251"/>
                <a:gd name="T30" fmla="*/ 5 w 522"/>
                <a:gd name="T31" fmla="*/ 3 h 251"/>
                <a:gd name="T32" fmla="*/ 5 w 522"/>
                <a:gd name="T33" fmla="*/ 4 h 251"/>
                <a:gd name="T34" fmla="*/ 5 w 522"/>
                <a:gd name="T35" fmla="*/ 4 h 251"/>
                <a:gd name="T36" fmla="*/ 5 w 522"/>
                <a:gd name="T37" fmla="*/ 3 h 251"/>
                <a:gd name="T38" fmla="*/ 5 w 522"/>
                <a:gd name="T39" fmla="*/ 4 h 251"/>
                <a:gd name="T40" fmla="*/ 5 w 522"/>
                <a:gd name="T41" fmla="*/ 4 h 251"/>
                <a:gd name="T42" fmla="*/ 4 w 522"/>
                <a:gd name="T43" fmla="*/ 3 h 251"/>
                <a:gd name="T44" fmla="*/ 4 w 522"/>
                <a:gd name="T45" fmla="*/ 3 h 251"/>
                <a:gd name="T46" fmla="*/ 4 w 522"/>
                <a:gd name="T47" fmla="*/ 4 h 251"/>
                <a:gd name="T48" fmla="*/ 3 w 522"/>
                <a:gd name="T49" fmla="*/ 4 h 251"/>
                <a:gd name="T50" fmla="*/ 3 w 522"/>
                <a:gd name="T51" fmla="*/ 3 h 251"/>
                <a:gd name="T52" fmla="*/ 3 w 522"/>
                <a:gd name="T53" fmla="*/ 3 h 251"/>
                <a:gd name="T54" fmla="*/ 2 w 522"/>
                <a:gd name="T55" fmla="*/ 3 h 251"/>
                <a:gd name="T56" fmla="*/ 1 w 522"/>
                <a:gd name="T57" fmla="*/ 2 h 251"/>
                <a:gd name="T58" fmla="*/ 1 w 522"/>
                <a:gd name="T59" fmla="*/ 0 h 251"/>
                <a:gd name="T60" fmla="*/ 0 w 522"/>
                <a:gd name="T61" fmla="*/ 0 h 251"/>
                <a:gd name="T62" fmla="*/ 0 w 522"/>
                <a:gd name="T63" fmla="*/ 1 h 251"/>
                <a:gd name="T64" fmla="*/ 0 w 522"/>
                <a:gd name="T65" fmla="*/ 1 h 251"/>
                <a:gd name="T66" fmla="*/ 0 w 522"/>
                <a:gd name="T67" fmla="*/ 2 h 251"/>
                <a:gd name="T68" fmla="*/ 1 w 522"/>
                <a:gd name="T69" fmla="*/ 3 h 251"/>
                <a:gd name="T70" fmla="*/ 2 w 522"/>
                <a:gd name="T71" fmla="*/ 4 h 251"/>
                <a:gd name="T72" fmla="*/ 2 w 522"/>
                <a:gd name="T73" fmla="*/ 4 h 251"/>
                <a:gd name="T74" fmla="*/ 4 w 522"/>
                <a:gd name="T75" fmla="*/ 4 h 251"/>
                <a:gd name="T76" fmla="*/ 6 w 522"/>
                <a:gd name="T77" fmla="*/ 4 h 251"/>
                <a:gd name="T78" fmla="*/ 7 w 522"/>
                <a:gd name="T79" fmla="*/ 4 h 251"/>
                <a:gd name="T80" fmla="*/ 8 w 522"/>
                <a:gd name="T81" fmla="*/ 4 h 251"/>
                <a:gd name="T82" fmla="*/ 8 w 522"/>
                <a:gd name="T83" fmla="*/ 4 h 251"/>
                <a:gd name="T84" fmla="*/ 8 w 522"/>
                <a:gd name="T85" fmla="*/ 4 h 25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2" h="251">
                  <a:moveTo>
                    <a:pt x="488" y="224"/>
                  </a:moveTo>
                  <a:lnTo>
                    <a:pt x="471" y="238"/>
                  </a:lnTo>
                  <a:lnTo>
                    <a:pt x="467" y="228"/>
                  </a:lnTo>
                  <a:lnTo>
                    <a:pt x="466" y="219"/>
                  </a:lnTo>
                  <a:lnTo>
                    <a:pt x="454" y="233"/>
                  </a:lnTo>
                  <a:lnTo>
                    <a:pt x="442" y="233"/>
                  </a:lnTo>
                  <a:lnTo>
                    <a:pt x="441" y="214"/>
                  </a:lnTo>
                  <a:lnTo>
                    <a:pt x="431" y="229"/>
                  </a:lnTo>
                  <a:lnTo>
                    <a:pt x="419" y="214"/>
                  </a:lnTo>
                  <a:lnTo>
                    <a:pt x="419" y="202"/>
                  </a:lnTo>
                  <a:lnTo>
                    <a:pt x="411" y="210"/>
                  </a:lnTo>
                  <a:lnTo>
                    <a:pt x="407" y="219"/>
                  </a:lnTo>
                  <a:lnTo>
                    <a:pt x="412" y="226"/>
                  </a:lnTo>
                  <a:lnTo>
                    <a:pt x="395" y="214"/>
                  </a:lnTo>
                  <a:lnTo>
                    <a:pt x="395" y="210"/>
                  </a:lnTo>
                  <a:lnTo>
                    <a:pt x="395" y="204"/>
                  </a:lnTo>
                  <a:lnTo>
                    <a:pt x="395" y="202"/>
                  </a:lnTo>
                  <a:lnTo>
                    <a:pt x="394" y="200"/>
                  </a:lnTo>
                  <a:lnTo>
                    <a:pt x="394" y="195"/>
                  </a:lnTo>
                  <a:lnTo>
                    <a:pt x="386" y="203"/>
                  </a:lnTo>
                  <a:lnTo>
                    <a:pt x="390" y="221"/>
                  </a:lnTo>
                  <a:lnTo>
                    <a:pt x="379" y="219"/>
                  </a:lnTo>
                  <a:lnTo>
                    <a:pt x="378" y="208"/>
                  </a:lnTo>
                  <a:lnTo>
                    <a:pt x="379" y="197"/>
                  </a:lnTo>
                  <a:lnTo>
                    <a:pt x="368" y="215"/>
                  </a:lnTo>
                  <a:lnTo>
                    <a:pt x="360" y="199"/>
                  </a:lnTo>
                  <a:lnTo>
                    <a:pt x="354" y="209"/>
                  </a:lnTo>
                  <a:lnTo>
                    <a:pt x="354" y="216"/>
                  </a:lnTo>
                  <a:lnTo>
                    <a:pt x="344" y="219"/>
                  </a:lnTo>
                  <a:lnTo>
                    <a:pt x="339" y="209"/>
                  </a:lnTo>
                  <a:lnTo>
                    <a:pt x="355" y="199"/>
                  </a:lnTo>
                  <a:lnTo>
                    <a:pt x="331" y="198"/>
                  </a:lnTo>
                  <a:lnTo>
                    <a:pt x="334" y="219"/>
                  </a:lnTo>
                  <a:lnTo>
                    <a:pt x="324" y="216"/>
                  </a:lnTo>
                  <a:lnTo>
                    <a:pt x="321" y="191"/>
                  </a:lnTo>
                  <a:lnTo>
                    <a:pt x="315" y="219"/>
                  </a:lnTo>
                  <a:lnTo>
                    <a:pt x="306" y="214"/>
                  </a:lnTo>
                  <a:lnTo>
                    <a:pt x="307" y="182"/>
                  </a:lnTo>
                  <a:lnTo>
                    <a:pt x="299" y="191"/>
                  </a:lnTo>
                  <a:lnTo>
                    <a:pt x="286" y="221"/>
                  </a:lnTo>
                  <a:lnTo>
                    <a:pt x="288" y="190"/>
                  </a:lnTo>
                  <a:lnTo>
                    <a:pt x="277" y="219"/>
                  </a:lnTo>
                  <a:lnTo>
                    <a:pt x="264" y="217"/>
                  </a:lnTo>
                  <a:lnTo>
                    <a:pt x="273" y="179"/>
                  </a:lnTo>
                  <a:lnTo>
                    <a:pt x="263" y="192"/>
                  </a:lnTo>
                  <a:lnTo>
                    <a:pt x="251" y="209"/>
                  </a:lnTo>
                  <a:lnTo>
                    <a:pt x="239" y="172"/>
                  </a:lnTo>
                  <a:lnTo>
                    <a:pt x="229" y="214"/>
                  </a:lnTo>
                  <a:lnTo>
                    <a:pt x="219" y="171"/>
                  </a:lnTo>
                  <a:lnTo>
                    <a:pt x="212" y="215"/>
                  </a:lnTo>
                  <a:lnTo>
                    <a:pt x="197" y="210"/>
                  </a:lnTo>
                  <a:lnTo>
                    <a:pt x="203" y="177"/>
                  </a:lnTo>
                  <a:lnTo>
                    <a:pt x="185" y="171"/>
                  </a:lnTo>
                  <a:lnTo>
                    <a:pt x="185" y="203"/>
                  </a:lnTo>
                  <a:lnTo>
                    <a:pt x="161" y="204"/>
                  </a:lnTo>
                  <a:lnTo>
                    <a:pt x="93" y="196"/>
                  </a:lnTo>
                  <a:lnTo>
                    <a:pt x="56" y="150"/>
                  </a:lnTo>
                  <a:lnTo>
                    <a:pt x="30" y="88"/>
                  </a:lnTo>
                  <a:lnTo>
                    <a:pt x="26" y="31"/>
                  </a:lnTo>
                  <a:lnTo>
                    <a:pt x="24" y="11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7" y="22"/>
                  </a:lnTo>
                  <a:lnTo>
                    <a:pt x="10" y="39"/>
                  </a:lnTo>
                  <a:lnTo>
                    <a:pt x="17" y="48"/>
                  </a:lnTo>
                  <a:lnTo>
                    <a:pt x="20" y="60"/>
                  </a:lnTo>
                  <a:lnTo>
                    <a:pt x="11" y="74"/>
                  </a:lnTo>
                  <a:lnTo>
                    <a:pt x="17" y="115"/>
                  </a:lnTo>
                  <a:lnTo>
                    <a:pt x="33" y="157"/>
                  </a:lnTo>
                  <a:lnTo>
                    <a:pt x="69" y="207"/>
                  </a:lnTo>
                  <a:lnTo>
                    <a:pt x="94" y="234"/>
                  </a:lnTo>
                  <a:lnTo>
                    <a:pt x="102" y="237"/>
                  </a:lnTo>
                  <a:lnTo>
                    <a:pt x="120" y="242"/>
                  </a:lnTo>
                  <a:lnTo>
                    <a:pt x="138" y="248"/>
                  </a:lnTo>
                  <a:lnTo>
                    <a:pt x="148" y="250"/>
                  </a:lnTo>
                  <a:lnTo>
                    <a:pt x="241" y="233"/>
                  </a:lnTo>
                  <a:lnTo>
                    <a:pt x="316" y="233"/>
                  </a:lnTo>
                  <a:lnTo>
                    <a:pt x="380" y="233"/>
                  </a:lnTo>
                  <a:lnTo>
                    <a:pt x="415" y="237"/>
                  </a:lnTo>
                  <a:lnTo>
                    <a:pt x="453" y="249"/>
                  </a:lnTo>
                  <a:lnTo>
                    <a:pt x="471" y="251"/>
                  </a:lnTo>
                  <a:lnTo>
                    <a:pt x="497" y="248"/>
                  </a:lnTo>
                  <a:lnTo>
                    <a:pt x="515" y="237"/>
                  </a:lnTo>
                  <a:lnTo>
                    <a:pt x="522" y="224"/>
                  </a:lnTo>
                  <a:lnTo>
                    <a:pt x="488" y="2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/>
            </p:cNvSpPr>
            <p:nvPr userDrawn="1"/>
          </p:nvSpPr>
          <p:spPr bwMode="auto">
            <a:xfrm>
              <a:off x="5359" y="3501"/>
              <a:ext cx="37" cy="36"/>
            </a:xfrm>
            <a:custGeom>
              <a:avLst/>
              <a:gdLst>
                <a:gd name="T0" fmla="*/ 0 w 150"/>
                <a:gd name="T1" fmla="*/ 0 h 145"/>
                <a:gd name="T2" fmla="*/ 0 w 150"/>
                <a:gd name="T3" fmla="*/ 0 h 145"/>
                <a:gd name="T4" fmla="*/ 0 w 150"/>
                <a:gd name="T5" fmla="*/ 0 h 145"/>
                <a:gd name="T6" fmla="*/ 0 w 150"/>
                <a:gd name="T7" fmla="*/ 0 h 145"/>
                <a:gd name="T8" fmla="*/ 0 w 150"/>
                <a:gd name="T9" fmla="*/ 0 h 145"/>
                <a:gd name="T10" fmla="*/ 0 w 150"/>
                <a:gd name="T11" fmla="*/ 0 h 145"/>
                <a:gd name="T12" fmla="*/ 0 w 150"/>
                <a:gd name="T13" fmla="*/ 1 h 145"/>
                <a:gd name="T14" fmla="*/ 0 w 150"/>
                <a:gd name="T15" fmla="*/ 1 h 145"/>
                <a:gd name="T16" fmla="*/ 0 w 150"/>
                <a:gd name="T17" fmla="*/ 1 h 145"/>
                <a:gd name="T18" fmla="*/ 0 w 150"/>
                <a:gd name="T19" fmla="*/ 1 h 145"/>
                <a:gd name="T20" fmla="*/ 0 w 150"/>
                <a:gd name="T21" fmla="*/ 1 h 145"/>
                <a:gd name="T22" fmla="*/ 1 w 150"/>
                <a:gd name="T23" fmla="*/ 1 h 145"/>
                <a:gd name="T24" fmla="*/ 1 w 150"/>
                <a:gd name="T25" fmla="*/ 1 h 145"/>
                <a:gd name="T26" fmla="*/ 1 w 150"/>
                <a:gd name="T27" fmla="*/ 2 h 145"/>
                <a:gd name="T28" fmla="*/ 1 w 150"/>
                <a:gd name="T29" fmla="*/ 2 h 145"/>
                <a:gd name="T30" fmla="*/ 1 w 150"/>
                <a:gd name="T31" fmla="*/ 1 h 145"/>
                <a:gd name="T32" fmla="*/ 1 w 150"/>
                <a:gd name="T33" fmla="*/ 1 h 145"/>
                <a:gd name="T34" fmla="*/ 2 w 150"/>
                <a:gd name="T35" fmla="*/ 1 h 145"/>
                <a:gd name="T36" fmla="*/ 1 w 150"/>
                <a:gd name="T37" fmla="*/ 2 h 145"/>
                <a:gd name="T38" fmla="*/ 1 w 150"/>
                <a:gd name="T39" fmla="*/ 2 h 145"/>
                <a:gd name="T40" fmla="*/ 1 w 150"/>
                <a:gd name="T41" fmla="*/ 2 h 145"/>
                <a:gd name="T42" fmla="*/ 1 w 150"/>
                <a:gd name="T43" fmla="*/ 2 h 145"/>
                <a:gd name="T44" fmla="*/ 2 w 150"/>
                <a:gd name="T45" fmla="*/ 2 h 145"/>
                <a:gd name="T46" fmla="*/ 2 w 150"/>
                <a:gd name="T47" fmla="*/ 2 h 145"/>
                <a:gd name="T48" fmla="*/ 2 w 150"/>
                <a:gd name="T49" fmla="*/ 2 h 145"/>
                <a:gd name="T50" fmla="*/ 2 w 150"/>
                <a:gd name="T51" fmla="*/ 2 h 145"/>
                <a:gd name="T52" fmla="*/ 2 w 150"/>
                <a:gd name="T53" fmla="*/ 2 h 145"/>
                <a:gd name="T54" fmla="*/ 1 w 150"/>
                <a:gd name="T55" fmla="*/ 2 h 145"/>
                <a:gd name="T56" fmla="*/ 0 w 150"/>
                <a:gd name="T57" fmla="*/ 1 h 145"/>
                <a:gd name="T58" fmla="*/ 0 w 150"/>
                <a:gd name="T59" fmla="*/ 0 h 145"/>
                <a:gd name="T60" fmla="*/ 0 w 150"/>
                <a:gd name="T61" fmla="*/ 0 h 145"/>
                <a:gd name="T62" fmla="*/ 0 w 150"/>
                <a:gd name="T63" fmla="*/ 0 h 14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50" h="145">
                  <a:moveTo>
                    <a:pt x="2" y="0"/>
                  </a:moveTo>
                  <a:lnTo>
                    <a:pt x="19" y="20"/>
                  </a:lnTo>
                  <a:lnTo>
                    <a:pt x="40" y="22"/>
                  </a:lnTo>
                  <a:lnTo>
                    <a:pt x="27" y="32"/>
                  </a:lnTo>
                  <a:lnTo>
                    <a:pt x="11" y="40"/>
                  </a:lnTo>
                  <a:lnTo>
                    <a:pt x="36" y="40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27" y="64"/>
                  </a:lnTo>
                  <a:lnTo>
                    <a:pt x="29" y="82"/>
                  </a:lnTo>
                  <a:lnTo>
                    <a:pt x="40" y="64"/>
                  </a:lnTo>
                  <a:lnTo>
                    <a:pt x="49" y="58"/>
                  </a:lnTo>
                  <a:lnTo>
                    <a:pt x="50" y="84"/>
                  </a:lnTo>
                  <a:lnTo>
                    <a:pt x="52" y="108"/>
                  </a:lnTo>
                  <a:lnTo>
                    <a:pt x="67" y="113"/>
                  </a:lnTo>
                  <a:lnTo>
                    <a:pt x="77" y="99"/>
                  </a:lnTo>
                  <a:lnTo>
                    <a:pt x="97" y="89"/>
                  </a:lnTo>
                  <a:lnTo>
                    <a:pt x="108" y="100"/>
                  </a:lnTo>
                  <a:lnTo>
                    <a:pt x="93" y="113"/>
                  </a:lnTo>
                  <a:lnTo>
                    <a:pt x="93" y="130"/>
                  </a:lnTo>
                  <a:lnTo>
                    <a:pt x="102" y="125"/>
                  </a:lnTo>
                  <a:lnTo>
                    <a:pt x="105" y="108"/>
                  </a:lnTo>
                  <a:lnTo>
                    <a:pt x="127" y="107"/>
                  </a:lnTo>
                  <a:lnTo>
                    <a:pt x="146" y="108"/>
                  </a:lnTo>
                  <a:lnTo>
                    <a:pt x="150" y="120"/>
                  </a:lnTo>
                  <a:lnTo>
                    <a:pt x="134" y="129"/>
                  </a:lnTo>
                  <a:lnTo>
                    <a:pt x="138" y="142"/>
                  </a:lnTo>
                  <a:lnTo>
                    <a:pt x="79" y="145"/>
                  </a:lnTo>
                  <a:lnTo>
                    <a:pt x="21" y="90"/>
                  </a:lnTo>
                  <a:lnTo>
                    <a:pt x="0" y="1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/>
            </p:cNvSpPr>
            <p:nvPr userDrawn="1"/>
          </p:nvSpPr>
          <p:spPr bwMode="auto">
            <a:xfrm>
              <a:off x="5410" y="3464"/>
              <a:ext cx="25" cy="13"/>
            </a:xfrm>
            <a:custGeom>
              <a:avLst/>
              <a:gdLst>
                <a:gd name="T0" fmla="*/ 0 w 101"/>
                <a:gd name="T1" fmla="*/ 0 h 52"/>
                <a:gd name="T2" fmla="*/ 0 w 101"/>
                <a:gd name="T3" fmla="*/ 0 h 52"/>
                <a:gd name="T4" fmla="*/ 0 w 101"/>
                <a:gd name="T5" fmla="*/ 0 h 52"/>
                <a:gd name="T6" fmla="*/ 1 w 101"/>
                <a:gd name="T7" fmla="*/ 0 h 52"/>
                <a:gd name="T8" fmla="*/ 1 w 101"/>
                <a:gd name="T9" fmla="*/ 1 h 52"/>
                <a:gd name="T10" fmla="*/ 1 w 101"/>
                <a:gd name="T11" fmla="*/ 1 h 52"/>
                <a:gd name="T12" fmla="*/ 1 w 101"/>
                <a:gd name="T13" fmla="*/ 1 h 52"/>
                <a:gd name="T14" fmla="*/ 1 w 101"/>
                <a:gd name="T15" fmla="*/ 1 h 52"/>
                <a:gd name="T16" fmla="*/ 1 w 101"/>
                <a:gd name="T17" fmla="*/ 1 h 52"/>
                <a:gd name="T18" fmla="*/ 1 w 101"/>
                <a:gd name="T19" fmla="*/ 1 h 52"/>
                <a:gd name="T20" fmla="*/ 0 w 101"/>
                <a:gd name="T21" fmla="*/ 1 h 52"/>
                <a:gd name="T22" fmla="*/ 0 w 101"/>
                <a:gd name="T23" fmla="*/ 0 h 52"/>
                <a:gd name="T24" fmla="*/ 0 w 101"/>
                <a:gd name="T25" fmla="*/ 0 h 52"/>
                <a:gd name="T26" fmla="*/ 0 w 101"/>
                <a:gd name="T27" fmla="*/ 0 h 52"/>
                <a:gd name="T28" fmla="*/ 0 w 101"/>
                <a:gd name="T29" fmla="*/ 0 h 5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1" h="52">
                  <a:moveTo>
                    <a:pt x="0" y="2"/>
                  </a:moveTo>
                  <a:lnTo>
                    <a:pt x="20" y="0"/>
                  </a:lnTo>
                  <a:lnTo>
                    <a:pt x="41" y="4"/>
                  </a:lnTo>
                  <a:lnTo>
                    <a:pt x="52" y="17"/>
                  </a:lnTo>
                  <a:lnTo>
                    <a:pt x="75" y="28"/>
                  </a:lnTo>
                  <a:lnTo>
                    <a:pt x="101" y="50"/>
                  </a:lnTo>
                  <a:lnTo>
                    <a:pt x="71" y="52"/>
                  </a:lnTo>
                  <a:lnTo>
                    <a:pt x="58" y="23"/>
                  </a:lnTo>
                  <a:lnTo>
                    <a:pt x="46" y="25"/>
                  </a:lnTo>
                  <a:lnTo>
                    <a:pt x="55" y="40"/>
                  </a:lnTo>
                  <a:lnTo>
                    <a:pt x="34" y="25"/>
                  </a:lnTo>
                  <a:lnTo>
                    <a:pt x="29" y="5"/>
                  </a:lnTo>
                  <a:lnTo>
                    <a:pt x="4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/>
            </p:cNvSpPr>
            <p:nvPr userDrawn="1"/>
          </p:nvSpPr>
          <p:spPr bwMode="auto">
            <a:xfrm>
              <a:off x="5387" y="3539"/>
              <a:ext cx="63" cy="42"/>
            </a:xfrm>
            <a:custGeom>
              <a:avLst/>
              <a:gdLst>
                <a:gd name="T0" fmla="*/ 0 w 255"/>
                <a:gd name="T1" fmla="*/ 0 h 169"/>
                <a:gd name="T2" fmla="*/ 1 w 255"/>
                <a:gd name="T3" fmla="*/ 1 h 169"/>
                <a:gd name="T4" fmla="*/ 0 w 255"/>
                <a:gd name="T5" fmla="*/ 1 h 169"/>
                <a:gd name="T6" fmla="*/ 1 w 255"/>
                <a:gd name="T7" fmla="*/ 1 h 169"/>
                <a:gd name="T8" fmla="*/ 1 w 255"/>
                <a:gd name="T9" fmla="*/ 1 h 169"/>
                <a:gd name="T10" fmla="*/ 1 w 255"/>
                <a:gd name="T11" fmla="*/ 2 h 169"/>
                <a:gd name="T12" fmla="*/ 2 w 255"/>
                <a:gd name="T13" fmla="*/ 2 h 169"/>
                <a:gd name="T14" fmla="*/ 2 w 255"/>
                <a:gd name="T15" fmla="*/ 2 h 169"/>
                <a:gd name="T16" fmla="*/ 2 w 255"/>
                <a:gd name="T17" fmla="*/ 2 h 169"/>
                <a:gd name="T18" fmla="*/ 2 w 255"/>
                <a:gd name="T19" fmla="*/ 1 h 169"/>
                <a:gd name="T20" fmla="*/ 2 w 255"/>
                <a:gd name="T21" fmla="*/ 1 h 169"/>
                <a:gd name="T22" fmla="*/ 3 w 255"/>
                <a:gd name="T23" fmla="*/ 0 h 169"/>
                <a:gd name="T24" fmla="*/ 4 w 255"/>
                <a:gd name="T25" fmla="*/ 0 h 169"/>
                <a:gd name="T26" fmla="*/ 2 w 255"/>
                <a:gd name="T27" fmla="*/ 0 h 169"/>
                <a:gd name="T28" fmla="*/ 1 w 255"/>
                <a:gd name="T29" fmla="*/ 0 h 169"/>
                <a:gd name="T30" fmla="*/ 1 w 255"/>
                <a:gd name="T31" fmla="*/ 0 h 169"/>
                <a:gd name="T32" fmla="*/ 0 w 255"/>
                <a:gd name="T33" fmla="*/ 0 h 169"/>
                <a:gd name="T34" fmla="*/ 0 w 255"/>
                <a:gd name="T35" fmla="*/ 0 h 1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55" h="169">
                  <a:moveTo>
                    <a:pt x="0" y="35"/>
                  </a:moveTo>
                  <a:lnTo>
                    <a:pt x="49" y="45"/>
                  </a:lnTo>
                  <a:lnTo>
                    <a:pt x="3" y="48"/>
                  </a:lnTo>
                  <a:lnTo>
                    <a:pt x="51" y="65"/>
                  </a:lnTo>
                  <a:lnTo>
                    <a:pt x="75" y="86"/>
                  </a:lnTo>
                  <a:lnTo>
                    <a:pt x="103" y="112"/>
                  </a:lnTo>
                  <a:lnTo>
                    <a:pt x="122" y="139"/>
                  </a:lnTo>
                  <a:lnTo>
                    <a:pt x="127" y="169"/>
                  </a:lnTo>
                  <a:lnTo>
                    <a:pt x="128" y="126"/>
                  </a:lnTo>
                  <a:lnTo>
                    <a:pt x="125" y="72"/>
                  </a:lnTo>
                  <a:lnTo>
                    <a:pt x="143" y="60"/>
                  </a:lnTo>
                  <a:lnTo>
                    <a:pt x="193" y="34"/>
                  </a:lnTo>
                  <a:lnTo>
                    <a:pt x="255" y="0"/>
                  </a:lnTo>
                  <a:lnTo>
                    <a:pt x="141" y="6"/>
                  </a:lnTo>
                  <a:lnTo>
                    <a:pt x="101" y="1"/>
                  </a:lnTo>
                  <a:lnTo>
                    <a:pt x="51" y="2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/>
            </p:cNvSpPr>
            <p:nvPr userDrawn="1"/>
          </p:nvSpPr>
          <p:spPr bwMode="auto">
            <a:xfrm>
              <a:off x="5334" y="3464"/>
              <a:ext cx="58" cy="163"/>
            </a:xfrm>
            <a:custGeom>
              <a:avLst/>
              <a:gdLst>
                <a:gd name="T0" fmla="*/ 1 w 233"/>
                <a:gd name="T1" fmla="*/ 2 h 652"/>
                <a:gd name="T2" fmla="*/ 1 w 233"/>
                <a:gd name="T3" fmla="*/ 4 h 652"/>
                <a:gd name="T4" fmla="*/ 1 w 233"/>
                <a:gd name="T5" fmla="*/ 4 h 652"/>
                <a:gd name="T6" fmla="*/ 2 w 233"/>
                <a:gd name="T7" fmla="*/ 3 h 652"/>
                <a:gd name="T8" fmla="*/ 2 w 233"/>
                <a:gd name="T9" fmla="*/ 4 h 652"/>
                <a:gd name="T10" fmla="*/ 2 w 233"/>
                <a:gd name="T11" fmla="*/ 5 h 652"/>
                <a:gd name="T12" fmla="*/ 1 w 233"/>
                <a:gd name="T13" fmla="*/ 4 h 652"/>
                <a:gd name="T14" fmla="*/ 1 w 233"/>
                <a:gd name="T15" fmla="*/ 4 h 652"/>
                <a:gd name="T16" fmla="*/ 2 w 233"/>
                <a:gd name="T17" fmla="*/ 5 h 652"/>
                <a:gd name="T18" fmla="*/ 3 w 233"/>
                <a:gd name="T19" fmla="*/ 6 h 652"/>
                <a:gd name="T20" fmla="*/ 3 w 233"/>
                <a:gd name="T21" fmla="*/ 7 h 652"/>
                <a:gd name="T22" fmla="*/ 2 w 233"/>
                <a:gd name="T23" fmla="*/ 6 h 652"/>
                <a:gd name="T24" fmla="*/ 2 w 233"/>
                <a:gd name="T25" fmla="*/ 5 h 652"/>
                <a:gd name="T26" fmla="*/ 2 w 233"/>
                <a:gd name="T27" fmla="*/ 6 h 652"/>
                <a:gd name="T28" fmla="*/ 1 w 233"/>
                <a:gd name="T29" fmla="*/ 5 h 652"/>
                <a:gd name="T30" fmla="*/ 1 w 233"/>
                <a:gd name="T31" fmla="*/ 6 h 652"/>
                <a:gd name="T32" fmla="*/ 1 w 233"/>
                <a:gd name="T33" fmla="*/ 6 h 652"/>
                <a:gd name="T34" fmla="*/ 2 w 233"/>
                <a:gd name="T35" fmla="*/ 7 h 652"/>
                <a:gd name="T36" fmla="*/ 1 w 233"/>
                <a:gd name="T37" fmla="*/ 6 h 652"/>
                <a:gd name="T38" fmla="*/ 2 w 233"/>
                <a:gd name="T39" fmla="*/ 7 h 652"/>
                <a:gd name="T40" fmla="*/ 1 w 233"/>
                <a:gd name="T41" fmla="*/ 7 h 652"/>
                <a:gd name="T42" fmla="*/ 2 w 233"/>
                <a:gd name="T43" fmla="*/ 8 h 652"/>
                <a:gd name="T44" fmla="*/ 1 w 233"/>
                <a:gd name="T45" fmla="*/ 7 h 652"/>
                <a:gd name="T46" fmla="*/ 2 w 233"/>
                <a:gd name="T47" fmla="*/ 8 h 652"/>
                <a:gd name="T48" fmla="*/ 1 w 233"/>
                <a:gd name="T49" fmla="*/ 8 h 652"/>
                <a:gd name="T50" fmla="*/ 2 w 233"/>
                <a:gd name="T51" fmla="*/ 8 h 652"/>
                <a:gd name="T52" fmla="*/ 1 w 233"/>
                <a:gd name="T53" fmla="*/ 8 h 652"/>
                <a:gd name="T54" fmla="*/ 1 w 233"/>
                <a:gd name="T55" fmla="*/ 9 h 652"/>
                <a:gd name="T56" fmla="*/ 2 w 233"/>
                <a:gd name="T57" fmla="*/ 10 h 652"/>
                <a:gd name="T58" fmla="*/ 3 w 233"/>
                <a:gd name="T59" fmla="*/ 10 h 652"/>
                <a:gd name="T60" fmla="*/ 2 w 233"/>
                <a:gd name="T61" fmla="*/ 9 h 652"/>
                <a:gd name="T62" fmla="*/ 1 w 233"/>
                <a:gd name="T63" fmla="*/ 9 h 652"/>
                <a:gd name="T64" fmla="*/ 2 w 233"/>
                <a:gd name="T65" fmla="*/ 10 h 652"/>
                <a:gd name="T66" fmla="*/ 2 w 233"/>
                <a:gd name="T67" fmla="*/ 10 h 652"/>
                <a:gd name="T68" fmla="*/ 1 w 233"/>
                <a:gd name="T69" fmla="*/ 9 h 652"/>
                <a:gd name="T70" fmla="*/ 1 w 233"/>
                <a:gd name="T71" fmla="*/ 9 h 652"/>
                <a:gd name="T72" fmla="*/ 0 w 233"/>
                <a:gd name="T73" fmla="*/ 8 h 652"/>
                <a:gd name="T74" fmla="*/ 0 w 233"/>
                <a:gd name="T75" fmla="*/ 8 h 652"/>
                <a:gd name="T76" fmla="*/ 0 w 233"/>
                <a:gd name="T77" fmla="*/ 7 h 652"/>
                <a:gd name="T78" fmla="*/ 0 w 233"/>
                <a:gd name="T79" fmla="*/ 7 h 652"/>
                <a:gd name="T80" fmla="*/ 0 w 233"/>
                <a:gd name="T81" fmla="*/ 6 h 652"/>
                <a:gd name="T82" fmla="*/ 0 w 233"/>
                <a:gd name="T83" fmla="*/ 5 h 652"/>
                <a:gd name="T84" fmla="*/ 0 w 233"/>
                <a:gd name="T85" fmla="*/ 4 h 652"/>
                <a:gd name="T86" fmla="*/ 0 w 233"/>
                <a:gd name="T87" fmla="*/ 3 h 652"/>
                <a:gd name="T88" fmla="*/ 0 w 233"/>
                <a:gd name="T89" fmla="*/ 2 h 652"/>
                <a:gd name="T90" fmla="*/ 1 w 233"/>
                <a:gd name="T91" fmla="*/ 1 h 652"/>
                <a:gd name="T92" fmla="*/ 1 w 233"/>
                <a:gd name="T93" fmla="*/ 1 h 652"/>
                <a:gd name="T94" fmla="*/ 2 w 233"/>
                <a:gd name="T95" fmla="*/ 0 h 652"/>
                <a:gd name="T96" fmla="*/ 1 w 233"/>
                <a:gd name="T97" fmla="*/ 1 h 652"/>
                <a:gd name="T98" fmla="*/ 1 w 233"/>
                <a:gd name="T99" fmla="*/ 2 h 652"/>
                <a:gd name="T100" fmla="*/ 1 w 233"/>
                <a:gd name="T101" fmla="*/ 1 h 652"/>
                <a:gd name="T102" fmla="*/ 1 w 233"/>
                <a:gd name="T103" fmla="*/ 2 h 652"/>
                <a:gd name="T104" fmla="*/ 1 w 233"/>
                <a:gd name="T105" fmla="*/ 2 h 652"/>
                <a:gd name="T106" fmla="*/ 1 w 233"/>
                <a:gd name="T107" fmla="*/ 2 h 652"/>
                <a:gd name="T108" fmla="*/ 0 w 233"/>
                <a:gd name="T109" fmla="*/ 2 h 652"/>
                <a:gd name="T110" fmla="*/ 1 w 233"/>
                <a:gd name="T111" fmla="*/ 3 h 652"/>
                <a:gd name="T112" fmla="*/ 1 w 233"/>
                <a:gd name="T113" fmla="*/ 2 h 652"/>
                <a:gd name="T114" fmla="*/ 1 w 233"/>
                <a:gd name="T115" fmla="*/ 2 h 65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33" h="652">
                  <a:moveTo>
                    <a:pt x="73" y="132"/>
                  </a:moveTo>
                  <a:lnTo>
                    <a:pt x="90" y="235"/>
                  </a:lnTo>
                  <a:lnTo>
                    <a:pt x="103" y="251"/>
                  </a:lnTo>
                  <a:lnTo>
                    <a:pt x="107" y="193"/>
                  </a:lnTo>
                  <a:lnTo>
                    <a:pt x="124" y="276"/>
                  </a:lnTo>
                  <a:lnTo>
                    <a:pt x="165" y="321"/>
                  </a:lnTo>
                  <a:lnTo>
                    <a:pt x="103" y="273"/>
                  </a:lnTo>
                  <a:lnTo>
                    <a:pt x="60" y="231"/>
                  </a:lnTo>
                  <a:lnTo>
                    <a:pt x="119" y="312"/>
                  </a:lnTo>
                  <a:lnTo>
                    <a:pt x="192" y="367"/>
                  </a:lnTo>
                  <a:lnTo>
                    <a:pt x="233" y="413"/>
                  </a:lnTo>
                  <a:lnTo>
                    <a:pt x="170" y="377"/>
                  </a:lnTo>
                  <a:lnTo>
                    <a:pt x="114" y="336"/>
                  </a:lnTo>
                  <a:lnTo>
                    <a:pt x="123" y="362"/>
                  </a:lnTo>
                  <a:lnTo>
                    <a:pt x="73" y="316"/>
                  </a:lnTo>
                  <a:lnTo>
                    <a:pt x="105" y="364"/>
                  </a:lnTo>
                  <a:lnTo>
                    <a:pt x="73" y="352"/>
                  </a:lnTo>
                  <a:lnTo>
                    <a:pt x="136" y="409"/>
                  </a:lnTo>
                  <a:lnTo>
                    <a:pt x="83" y="390"/>
                  </a:lnTo>
                  <a:lnTo>
                    <a:pt x="126" y="435"/>
                  </a:lnTo>
                  <a:lnTo>
                    <a:pt x="105" y="433"/>
                  </a:lnTo>
                  <a:lnTo>
                    <a:pt x="122" y="475"/>
                  </a:lnTo>
                  <a:lnTo>
                    <a:pt x="71" y="439"/>
                  </a:lnTo>
                  <a:lnTo>
                    <a:pt x="115" y="497"/>
                  </a:lnTo>
                  <a:lnTo>
                    <a:pt x="85" y="479"/>
                  </a:lnTo>
                  <a:lnTo>
                    <a:pt x="107" y="523"/>
                  </a:lnTo>
                  <a:lnTo>
                    <a:pt x="62" y="497"/>
                  </a:lnTo>
                  <a:lnTo>
                    <a:pt x="105" y="557"/>
                  </a:lnTo>
                  <a:lnTo>
                    <a:pt x="166" y="603"/>
                  </a:lnTo>
                  <a:lnTo>
                    <a:pt x="177" y="639"/>
                  </a:lnTo>
                  <a:lnTo>
                    <a:pt x="118" y="586"/>
                  </a:lnTo>
                  <a:lnTo>
                    <a:pt x="81" y="557"/>
                  </a:lnTo>
                  <a:lnTo>
                    <a:pt x="107" y="603"/>
                  </a:lnTo>
                  <a:lnTo>
                    <a:pt x="124" y="652"/>
                  </a:lnTo>
                  <a:lnTo>
                    <a:pt x="83" y="588"/>
                  </a:lnTo>
                  <a:lnTo>
                    <a:pt x="64" y="568"/>
                  </a:lnTo>
                  <a:lnTo>
                    <a:pt x="18" y="533"/>
                  </a:lnTo>
                  <a:lnTo>
                    <a:pt x="0" y="497"/>
                  </a:lnTo>
                  <a:lnTo>
                    <a:pt x="7" y="462"/>
                  </a:lnTo>
                  <a:lnTo>
                    <a:pt x="27" y="441"/>
                  </a:lnTo>
                  <a:lnTo>
                    <a:pt x="38" y="397"/>
                  </a:lnTo>
                  <a:lnTo>
                    <a:pt x="20" y="329"/>
                  </a:lnTo>
                  <a:lnTo>
                    <a:pt x="3" y="224"/>
                  </a:lnTo>
                  <a:lnTo>
                    <a:pt x="11" y="158"/>
                  </a:lnTo>
                  <a:lnTo>
                    <a:pt x="27" y="97"/>
                  </a:lnTo>
                  <a:lnTo>
                    <a:pt x="51" y="48"/>
                  </a:lnTo>
                  <a:lnTo>
                    <a:pt x="77" y="25"/>
                  </a:lnTo>
                  <a:lnTo>
                    <a:pt x="126" y="0"/>
                  </a:lnTo>
                  <a:lnTo>
                    <a:pt x="81" y="63"/>
                  </a:lnTo>
                  <a:lnTo>
                    <a:pt x="71" y="89"/>
                  </a:lnTo>
                  <a:lnTo>
                    <a:pt x="51" y="84"/>
                  </a:lnTo>
                  <a:lnTo>
                    <a:pt x="67" y="116"/>
                  </a:lnTo>
                  <a:lnTo>
                    <a:pt x="45" y="104"/>
                  </a:lnTo>
                  <a:lnTo>
                    <a:pt x="60" y="142"/>
                  </a:lnTo>
                  <a:lnTo>
                    <a:pt x="38" y="124"/>
                  </a:lnTo>
                  <a:lnTo>
                    <a:pt x="69" y="180"/>
                  </a:lnTo>
                  <a:lnTo>
                    <a:pt x="73" y="1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/>
            </p:cNvSpPr>
            <p:nvPr userDrawn="1"/>
          </p:nvSpPr>
          <p:spPr bwMode="auto">
            <a:xfrm>
              <a:off x="5369" y="3557"/>
              <a:ext cx="29" cy="60"/>
            </a:xfrm>
            <a:custGeom>
              <a:avLst/>
              <a:gdLst>
                <a:gd name="T0" fmla="*/ 0 w 120"/>
                <a:gd name="T1" fmla="*/ 1 h 242"/>
                <a:gd name="T2" fmla="*/ 0 w 120"/>
                <a:gd name="T3" fmla="*/ 2 h 242"/>
                <a:gd name="T4" fmla="*/ 0 w 120"/>
                <a:gd name="T5" fmla="*/ 2 h 242"/>
                <a:gd name="T6" fmla="*/ 0 w 120"/>
                <a:gd name="T7" fmla="*/ 3 h 242"/>
                <a:gd name="T8" fmla="*/ 1 w 120"/>
                <a:gd name="T9" fmla="*/ 4 h 242"/>
                <a:gd name="T10" fmla="*/ 1 w 120"/>
                <a:gd name="T11" fmla="*/ 3 h 242"/>
                <a:gd name="T12" fmla="*/ 1 w 120"/>
                <a:gd name="T13" fmla="*/ 3 h 242"/>
                <a:gd name="T14" fmla="*/ 1 w 120"/>
                <a:gd name="T15" fmla="*/ 3 h 242"/>
                <a:gd name="T16" fmla="*/ 1 w 120"/>
                <a:gd name="T17" fmla="*/ 3 h 242"/>
                <a:gd name="T18" fmla="*/ 1 w 120"/>
                <a:gd name="T19" fmla="*/ 2 h 242"/>
                <a:gd name="T20" fmla="*/ 1 w 120"/>
                <a:gd name="T21" fmla="*/ 3 h 242"/>
                <a:gd name="T22" fmla="*/ 1 w 120"/>
                <a:gd name="T23" fmla="*/ 2 h 242"/>
                <a:gd name="T24" fmla="*/ 1 w 120"/>
                <a:gd name="T25" fmla="*/ 2 h 242"/>
                <a:gd name="T26" fmla="*/ 1 w 120"/>
                <a:gd name="T27" fmla="*/ 1 h 242"/>
                <a:gd name="T28" fmla="*/ 2 w 120"/>
                <a:gd name="T29" fmla="*/ 2 h 242"/>
                <a:gd name="T30" fmla="*/ 1 w 120"/>
                <a:gd name="T31" fmla="*/ 1 h 242"/>
                <a:gd name="T32" fmla="*/ 1 w 120"/>
                <a:gd name="T33" fmla="*/ 1 h 242"/>
                <a:gd name="T34" fmla="*/ 0 w 120"/>
                <a:gd name="T35" fmla="*/ 0 h 242"/>
                <a:gd name="T36" fmla="*/ 0 w 120"/>
                <a:gd name="T37" fmla="*/ 0 h 242"/>
                <a:gd name="T38" fmla="*/ 0 w 120"/>
                <a:gd name="T39" fmla="*/ 1 h 242"/>
                <a:gd name="T40" fmla="*/ 0 w 120"/>
                <a:gd name="T41" fmla="*/ 1 h 2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20" h="242">
                  <a:moveTo>
                    <a:pt x="33" y="62"/>
                  </a:moveTo>
                  <a:lnTo>
                    <a:pt x="37" y="117"/>
                  </a:lnTo>
                  <a:lnTo>
                    <a:pt x="39" y="162"/>
                  </a:lnTo>
                  <a:lnTo>
                    <a:pt x="39" y="213"/>
                  </a:lnTo>
                  <a:lnTo>
                    <a:pt x="66" y="242"/>
                  </a:lnTo>
                  <a:lnTo>
                    <a:pt x="53" y="211"/>
                  </a:lnTo>
                  <a:lnTo>
                    <a:pt x="82" y="224"/>
                  </a:lnTo>
                  <a:lnTo>
                    <a:pt x="60" y="189"/>
                  </a:lnTo>
                  <a:lnTo>
                    <a:pt x="88" y="206"/>
                  </a:lnTo>
                  <a:lnTo>
                    <a:pt x="60" y="157"/>
                  </a:lnTo>
                  <a:lnTo>
                    <a:pt x="104" y="193"/>
                  </a:lnTo>
                  <a:lnTo>
                    <a:pt x="60" y="128"/>
                  </a:lnTo>
                  <a:lnTo>
                    <a:pt x="109" y="162"/>
                  </a:lnTo>
                  <a:lnTo>
                    <a:pt x="62" y="100"/>
                  </a:lnTo>
                  <a:lnTo>
                    <a:pt x="120" y="146"/>
                  </a:lnTo>
                  <a:lnTo>
                    <a:pt x="55" y="64"/>
                  </a:lnTo>
                  <a:lnTo>
                    <a:pt x="97" y="93"/>
                  </a:lnTo>
                  <a:lnTo>
                    <a:pt x="37" y="26"/>
                  </a:lnTo>
                  <a:lnTo>
                    <a:pt x="0" y="0"/>
                  </a:lnTo>
                  <a:lnTo>
                    <a:pt x="33" y="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/>
            </p:cNvSpPr>
            <p:nvPr userDrawn="1"/>
          </p:nvSpPr>
          <p:spPr bwMode="auto">
            <a:xfrm>
              <a:off x="5381" y="3560"/>
              <a:ext cx="38" cy="69"/>
            </a:xfrm>
            <a:custGeom>
              <a:avLst/>
              <a:gdLst>
                <a:gd name="T0" fmla="*/ 2 w 152"/>
                <a:gd name="T1" fmla="*/ 1 h 273"/>
                <a:gd name="T2" fmla="*/ 2 w 152"/>
                <a:gd name="T3" fmla="*/ 1 h 273"/>
                <a:gd name="T4" fmla="*/ 1 w 152"/>
                <a:gd name="T5" fmla="*/ 0 h 273"/>
                <a:gd name="T6" fmla="*/ 2 w 152"/>
                <a:gd name="T7" fmla="*/ 1 h 273"/>
                <a:gd name="T8" fmla="*/ 2 w 152"/>
                <a:gd name="T9" fmla="*/ 1 h 273"/>
                <a:gd name="T10" fmla="*/ 2 w 152"/>
                <a:gd name="T11" fmla="*/ 1 h 273"/>
                <a:gd name="T12" fmla="*/ 1 w 152"/>
                <a:gd name="T13" fmla="*/ 1 h 273"/>
                <a:gd name="T14" fmla="*/ 2 w 152"/>
                <a:gd name="T15" fmla="*/ 1 h 273"/>
                <a:gd name="T16" fmla="*/ 2 w 152"/>
                <a:gd name="T17" fmla="*/ 2 h 273"/>
                <a:gd name="T18" fmla="*/ 2 w 152"/>
                <a:gd name="T19" fmla="*/ 2 h 273"/>
                <a:gd name="T20" fmla="*/ 1 w 152"/>
                <a:gd name="T21" fmla="*/ 1 h 273"/>
                <a:gd name="T22" fmla="*/ 2 w 152"/>
                <a:gd name="T23" fmla="*/ 2 h 273"/>
                <a:gd name="T24" fmla="*/ 2 w 152"/>
                <a:gd name="T25" fmla="*/ 2 h 273"/>
                <a:gd name="T26" fmla="*/ 2 w 152"/>
                <a:gd name="T27" fmla="*/ 2 h 273"/>
                <a:gd name="T28" fmla="*/ 1 w 152"/>
                <a:gd name="T29" fmla="*/ 2 h 273"/>
                <a:gd name="T30" fmla="*/ 2 w 152"/>
                <a:gd name="T31" fmla="*/ 2 h 273"/>
                <a:gd name="T32" fmla="*/ 2 w 152"/>
                <a:gd name="T33" fmla="*/ 2 h 273"/>
                <a:gd name="T34" fmla="*/ 2 w 152"/>
                <a:gd name="T35" fmla="*/ 2 h 273"/>
                <a:gd name="T36" fmla="*/ 1 w 152"/>
                <a:gd name="T37" fmla="*/ 2 h 273"/>
                <a:gd name="T38" fmla="*/ 2 w 152"/>
                <a:gd name="T39" fmla="*/ 3 h 273"/>
                <a:gd name="T40" fmla="*/ 2 w 152"/>
                <a:gd name="T41" fmla="*/ 3 h 273"/>
                <a:gd name="T42" fmla="*/ 2 w 152"/>
                <a:gd name="T43" fmla="*/ 3 h 273"/>
                <a:gd name="T44" fmla="*/ 1 w 152"/>
                <a:gd name="T45" fmla="*/ 3 h 273"/>
                <a:gd name="T46" fmla="*/ 2 w 152"/>
                <a:gd name="T47" fmla="*/ 3 h 273"/>
                <a:gd name="T48" fmla="*/ 2 w 152"/>
                <a:gd name="T49" fmla="*/ 3 h 273"/>
                <a:gd name="T50" fmla="*/ 1 w 152"/>
                <a:gd name="T51" fmla="*/ 3 h 273"/>
                <a:gd name="T52" fmla="*/ 2 w 152"/>
                <a:gd name="T53" fmla="*/ 3 h 273"/>
                <a:gd name="T54" fmla="*/ 2 w 152"/>
                <a:gd name="T55" fmla="*/ 3 h 273"/>
                <a:gd name="T56" fmla="*/ 1 w 152"/>
                <a:gd name="T57" fmla="*/ 3 h 273"/>
                <a:gd name="T58" fmla="*/ 1 w 152"/>
                <a:gd name="T59" fmla="*/ 3 h 273"/>
                <a:gd name="T60" fmla="*/ 2 w 152"/>
                <a:gd name="T61" fmla="*/ 3 h 273"/>
                <a:gd name="T62" fmla="*/ 2 w 152"/>
                <a:gd name="T63" fmla="*/ 4 h 273"/>
                <a:gd name="T64" fmla="*/ 1 w 152"/>
                <a:gd name="T65" fmla="*/ 4 h 273"/>
                <a:gd name="T66" fmla="*/ 1 w 152"/>
                <a:gd name="T67" fmla="*/ 4 h 273"/>
                <a:gd name="T68" fmla="*/ 1 w 152"/>
                <a:gd name="T69" fmla="*/ 4 h 273"/>
                <a:gd name="T70" fmla="*/ 1 w 152"/>
                <a:gd name="T71" fmla="*/ 4 h 273"/>
                <a:gd name="T72" fmla="*/ 1 w 152"/>
                <a:gd name="T73" fmla="*/ 4 h 273"/>
                <a:gd name="T74" fmla="*/ 0 w 152"/>
                <a:gd name="T75" fmla="*/ 3 h 273"/>
                <a:gd name="T76" fmla="*/ 1 w 152"/>
                <a:gd name="T77" fmla="*/ 4 h 273"/>
                <a:gd name="T78" fmla="*/ 1 w 152"/>
                <a:gd name="T79" fmla="*/ 4 h 273"/>
                <a:gd name="T80" fmla="*/ 1 w 152"/>
                <a:gd name="T81" fmla="*/ 4 h 273"/>
                <a:gd name="T82" fmla="*/ 2 w 152"/>
                <a:gd name="T83" fmla="*/ 4 h 273"/>
                <a:gd name="T84" fmla="*/ 2 w 152"/>
                <a:gd name="T85" fmla="*/ 3 h 273"/>
                <a:gd name="T86" fmla="*/ 2 w 152"/>
                <a:gd name="T87" fmla="*/ 3 h 273"/>
                <a:gd name="T88" fmla="*/ 3 w 152"/>
                <a:gd name="T89" fmla="*/ 1 h 273"/>
                <a:gd name="T90" fmla="*/ 2 w 152"/>
                <a:gd name="T91" fmla="*/ 0 h 273"/>
                <a:gd name="T92" fmla="*/ 2 w 152"/>
                <a:gd name="T93" fmla="*/ 1 h 273"/>
                <a:gd name="T94" fmla="*/ 2 w 152"/>
                <a:gd name="T95" fmla="*/ 1 h 27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52" h="273">
                  <a:moveTo>
                    <a:pt x="135" y="38"/>
                  </a:moveTo>
                  <a:lnTo>
                    <a:pt x="111" y="34"/>
                  </a:lnTo>
                  <a:lnTo>
                    <a:pt x="58" y="0"/>
                  </a:lnTo>
                  <a:lnTo>
                    <a:pt x="92" y="36"/>
                  </a:lnTo>
                  <a:lnTo>
                    <a:pt x="135" y="51"/>
                  </a:lnTo>
                  <a:lnTo>
                    <a:pt x="128" y="68"/>
                  </a:lnTo>
                  <a:lnTo>
                    <a:pt x="77" y="40"/>
                  </a:lnTo>
                  <a:lnTo>
                    <a:pt x="106" y="68"/>
                  </a:lnTo>
                  <a:lnTo>
                    <a:pt x="137" y="91"/>
                  </a:lnTo>
                  <a:lnTo>
                    <a:pt x="113" y="91"/>
                  </a:lnTo>
                  <a:lnTo>
                    <a:pt x="75" y="68"/>
                  </a:lnTo>
                  <a:lnTo>
                    <a:pt x="111" y="104"/>
                  </a:lnTo>
                  <a:lnTo>
                    <a:pt x="135" y="111"/>
                  </a:lnTo>
                  <a:lnTo>
                    <a:pt x="132" y="129"/>
                  </a:lnTo>
                  <a:lnTo>
                    <a:pt x="77" y="100"/>
                  </a:lnTo>
                  <a:lnTo>
                    <a:pt x="111" y="131"/>
                  </a:lnTo>
                  <a:lnTo>
                    <a:pt x="126" y="140"/>
                  </a:lnTo>
                  <a:lnTo>
                    <a:pt x="104" y="140"/>
                  </a:lnTo>
                  <a:lnTo>
                    <a:pt x="81" y="136"/>
                  </a:lnTo>
                  <a:lnTo>
                    <a:pt x="92" y="149"/>
                  </a:lnTo>
                  <a:lnTo>
                    <a:pt x="122" y="153"/>
                  </a:lnTo>
                  <a:lnTo>
                    <a:pt x="104" y="164"/>
                  </a:lnTo>
                  <a:lnTo>
                    <a:pt x="73" y="157"/>
                  </a:lnTo>
                  <a:lnTo>
                    <a:pt x="97" y="176"/>
                  </a:lnTo>
                  <a:lnTo>
                    <a:pt x="111" y="176"/>
                  </a:lnTo>
                  <a:lnTo>
                    <a:pt x="84" y="184"/>
                  </a:lnTo>
                  <a:lnTo>
                    <a:pt x="109" y="191"/>
                  </a:lnTo>
                  <a:lnTo>
                    <a:pt x="92" y="202"/>
                  </a:lnTo>
                  <a:lnTo>
                    <a:pt x="48" y="189"/>
                  </a:lnTo>
                  <a:lnTo>
                    <a:pt x="75" y="208"/>
                  </a:lnTo>
                  <a:lnTo>
                    <a:pt x="99" y="211"/>
                  </a:lnTo>
                  <a:lnTo>
                    <a:pt x="86" y="219"/>
                  </a:lnTo>
                  <a:lnTo>
                    <a:pt x="58" y="215"/>
                  </a:lnTo>
                  <a:lnTo>
                    <a:pt x="81" y="235"/>
                  </a:lnTo>
                  <a:lnTo>
                    <a:pt x="75" y="255"/>
                  </a:lnTo>
                  <a:lnTo>
                    <a:pt x="55" y="244"/>
                  </a:lnTo>
                  <a:lnTo>
                    <a:pt x="24" y="229"/>
                  </a:lnTo>
                  <a:lnTo>
                    <a:pt x="0" y="202"/>
                  </a:lnTo>
                  <a:lnTo>
                    <a:pt x="33" y="255"/>
                  </a:lnTo>
                  <a:lnTo>
                    <a:pt x="58" y="273"/>
                  </a:lnTo>
                  <a:lnTo>
                    <a:pt x="79" y="273"/>
                  </a:lnTo>
                  <a:lnTo>
                    <a:pt x="92" y="244"/>
                  </a:lnTo>
                  <a:lnTo>
                    <a:pt x="119" y="193"/>
                  </a:lnTo>
                  <a:lnTo>
                    <a:pt x="143" y="149"/>
                  </a:lnTo>
                  <a:lnTo>
                    <a:pt x="152" y="78"/>
                  </a:lnTo>
                  <a:lnTo>
                    <a:pt x="148" y="6"/>
                  </a:lnTo>
                  <a:lnTo>
                    <a:pt x="135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/>
            </p:cNvSpPr>
            <p:nvPr userDrawn="1"/>
          </p:nvSpPr>
          <p:spPr bwMode="auto">
            <a:xfrm>
              <a:off x="5209" y="3573"/>
              <a:ext cx="142" cy="234"/>
            </a:xfrm>
            <a:custGeom>
              <a:avLst/>
              <a:gdLst>
                <a:gd name="T0" fmla="*/ 7 w 568"/>
                <a:gd name="T1" fmla="*/ 2 h 937"/>
                <a:gd name="T2" fmla="*/ 7 w 568"/>
                <a:gd name="T3" fmla="*/ 2 h 937"/>
                <a:gd name="T4" fmla="*/ 8 w 568"/>
                <a:gd name="T5" fmla="*/ 2 h 937"/>
                <a:gd name="T6" fmla="*/ 9 w 568"/>
                <a:gd name="T7" fmla="*/ 4 h 937"/>
                <a:gd name="T8" fmla="*/ 8 w 568"/>
                <a:gd name="T9" fmla="*/ 2 h 937"/>
                <a:gd name="T10" fmla="*/ 7 w 568"/>
                <a:gd name="T11" fmla="*/ 1 h 937"/>
                <a:gd name="T12" fmla="*/ 8 w 568"/>
                <a:gd name="T13" fmla="*/ 1 h 937"/>
                <a:gd name="T14" fmla="*/ 8 w 568"/>
                <a:gd name="T15" fmla="*/ 1 h 937"/>
                <a:gd name="T16" fmla="*/ 9 w 568"/>
                <a:gd name="T17" fmla="*/ 0 h 937"/>
                <a:gd name="T18" fmla="*/ 7 w 568"/>
                <a:gd name="T19" fmla="*/ 1 h 937"/>
                <a:gd name="T20" fmla="*/ 6 w 568"/>
                <a:gd name="T21" fmla="*/ 3 h 937"/>
                <a:gd name="T22" fmla="*/ 5 w 568"/>
                <a:gd name="T23" fmla="*/ 4 h 937"/>
                <a:gd name="T24" fmla="*/ 4 w 568"/>
                <a:gd name="T25" fmla="*/ 6 h 937"/>
                <a:gd name="T26" fmla="*/ 2 w 568"/>
                <a:gd name="T27" fmla="*/ 9 h 937"/>
                <a:gd name="T28" fmla="*/ 1 w 568"/>
                <a:gd name="T29" fmla="*/ 12 h 937"/>
                <a:gd name="T30" fmla="*/ 0 w 568"/>
                <a:gd name="T31" fmla="*/ 14 h 937"/>
                <a:gd name="T32" fmla="*/ 1 w 568"/>
                <a:gd name="T33" fmla="*/ 14 h 937"/>
                <a:gd name="T34" fmla="*/ 1 w 568"/>
                <a:gd name="T35" fmla="*/ 14 h 937"/>
                <a:gd name="T36" fmla="*/ 4 w 568"/>
                <a:gd name="T37" fmla="*/ 14 h 937"/>
                <a:gd name="T38" fmla="*/ 3 w 568"/>
                <a:gd name="T39" fmla="*/ 13 h 937"/>
                <a:gd name="T40" fmla="*/ 3 w 568"/>
                <a:gd name="T41" fmla="*/ 12 h 937"/>
                <a:gd name="T42" fmla="*/ 3 w 568"/>
                <a:gd name="T43" fmla="*/ 11 h 937"/>
                <a:gd name="T44" fmla="*/ 3 w 568"/>
                <a:gd name="T45" fmla="*/ 10 h 937"/>
                <a:gd name="T46" fmla="*/ 3 w 568"/>
                <a:gd name="T47" fmla="*/ 10 h 937"/>
                <a:gd name="T48" fmla="*/ 3 w 568"/>
                <a:gd name="T49" fmla="*/ 9 h 937"/>
                <a:gd name="T50" fmla="*/ 3 w 568"/>
                <a:gd name="T51" fmla="*/ 8 h 937"/>
                <a:gd name="T52" fmla="*/ 3 w 568"/>
                <a:gd name="T53" fmla="*/ 7 h 937"/>
                <a:gd name="T54" fmla="*/ 4 w 568"/>
                <a:gd name="T55" fmla="*/ 7 h 937"/>
                <a:gd name="T56" fmla="*/ 4 w 568"/>
                <a:gd name="T57" fmla="*/ 6 h 937"/>
                <a:gd name="T58" fmla="*/ 4 w 568"/>
                <a:gd name="T59" fmla="*/ 6 h 937"/>
                <a:gd name="T60" fmla="*/ 5 w 568"/>
                <a:gd name="T61" fmla="*/ 5 h 937"/>
                <a:gd name="T62" fmla="*/ 5 w 568"/>
                <a:gd name="T63" fmla="*/ 4 h 937"/>
                <a:gd name="T64" fmla="*/ 6 w 568"/>
                <a:gd name="T65" fmla="*/ 4 h 937"/>
                <a:gd name="T66" fmla="*/ 6 w 568"/>
                <a:gd name="T67" fmla="*/ 4 h 937"/>
                <a:gd name="T68" fmla="*/ 6 w 568"/>
                <a:gd name="T69" fmla="*/ 6 h 937"/>
                <a:gd name="T70" fmla="*/ 6 w 568"/>
                <a:gd name="T71" fmla="*/ 4 h 937"/>
                <a:gd name="T72" fmla="*/ 7 w 568"/>
                <a:gd name="T73" fmla="*/ 4 h 937"/>
                <a:gd name="T74" fmla="*/ 7 w 568"/>
                <a:gd name="T75" fmla="*/ 3 h 9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68" h="937">
                  <a:moveTo>
                    <a:pt x="424" y="217"/>
                  </a:moveTo>
                  <a:lnTo>
                    <a:pt x="413" y="166"/>
                  </a:lnTo>
                  <a:lnTo>
                    <a:pt x="451" y="174"/>
                  </a:lnTo>
                  <a:lnTo>
                    <a:pt x="427" y="131"/>
                  </a:lnTo>
                  <a:lnTo>
                    <a:pt x="478" y="176"/>
                  </a:lnTo>
                  <a:lnTo>
                    <a:pt x="470" y="131"/>
                  </a:lnTo>
                  <a:lnTo>
                    <a:pt x="526" y="220"/>
                  </a:lnTo>
                  <a:lnTo>
                    <a:pt x="568" y="253"/>
                  </a:lnTo>
                  <a:lnTo>
                    <a:pt x="555" y="191"/>
                  </a:lnTo>
                  <a:lnTo>
                    <a:pt x="522" y="136"/>
                  </a:lnTo>
                  <a:lnTo>
                    <a:pt x="475" y="106"/>
                  </a:lnTo>
                  <a:lnTo>
                    <a:pt x="442" y="93"/>
                  </a:lnTo>
                  <a:lnTo>
                    <a:pt x="466" y="80"/>
                  </a:lnTo>
                  <a:lnTo>
                    <a:pt x="480" y="93"/>
                  </a:lnTo>
                  <a:lnTo>
                    <a:pt x="486" y="72"/>
                  </a:lnTo>
                  <a:lnTo>
                    <a:pt x="499" y="95"/>
                  </a:lnTo>
                  <a:lnTo>
                    <a:pt x="508" y="49"/>
                  </a:lnTo>
                  <a:lnTo>
                    <a:pt x="534" y="0"/>
                  </a:lnTo>
                  <a:lnTo>
                    <a:pt x="475" y="49"/>
                  </a:lnTo>
                  <a:lnTo>
                    <a:pt x="435" y="80"/>
                  </a:lnTo>
                  <a:lnTo>
                    <a:pt x="393" y="127"/>
                  </a:lnTo>
                  <a:lnTo>
                    <a:pt x="357" y="191"/>
                  </a:lnTo>
                  <a:lnTo>
                    <a:pt x="313" y="246"/>
                  </a:lnTo>
                  <a:lnTo>
                    <a:pt x="302" y="280"/>
                  </a:lnTo>
                  <a:lnTo>
                    <a:pt x="269" y="313"/>
                  </a:lnTo>
                  <a:lnTo>
                    <a:pt x="225" y="366"/>
                  </a:lnTo>
                  <a:lnTo>
                    <a:pt x="156" y="484"/>
                  </a:lnTo>
                  <a:lnTo>
                    <a:pt x="100" y="608"/>
                  </a:lnTo>
                  <a:lnTo>
                    <a:pt x="61" y="752"/>
                  </a:lnTo>
                  <a:lnTo>
                    <a:pt x="50" y="810"/>
                  </a:lnTo>
                  <a:lnTo>
                    <a:pt x="23" y="871"/>
                  </a:lnTo>
                  <a:lnTo>
                    <a:pt x="0" y="937"/>
                  </a:lnTo>
                  <a:lnTo>
                    <a:pt x="47" y="887"/>
                  </a:lnTo>
                  <a:lnTo>
                    <a:pt x="46" y="904"/>
                  </a:lnTo>
                  <a:lnTo>
                    <a:pt x="88" y="885"/>
                  </a:lnTo>
                  <a:lnTo>
                    <a:pt x="66" y="903"/>
                  </a:lnTo>
                  <a:lnTo>
                    <a:pt x="151" y="884"/>
                  </a:lnTo>
                  <a:lnTo>
                    <a:pt x="223" y="897"/>
                  </a:lnTo>
                  <a:lnTo>
                    <a:pt x="291" y="920"/>
                  </a:lnTo>
                  <a:lnTo>
                    <a:pt x="200" y="859"/>
                  </a:lnTo>
                  <a:lnTo>
                    <a:pt x="158" y="795"/>
                  </a:lnTo>
                  <a:lnTo>
                    <a:pt x="153" y="759"/>
                  </a:lnTo>
                  <a:lnTo>
                    <a:pt x="180" y="784"/>
                  </a:lnTo>
                  <a:lnTo>
                    <a:pt x="163" y="722"/>
                  </a:lnTo>
                  <a:lnTo>
                    <a:pt x="198" y="746"/>
                  </a:lnTo>
                  <a:lnTo>
                    <a:pt x="167" y="677"/>
                  </a:lnTo>
                  <a:lnTo>
                    <a:pt x="193" y="693"/>
                  </a:lnTo>
                  <a:lnTo>
                    <a:pt x="187" y="637"/>
                  </a:lnTo>
                  <a:lnTo>
                    <a:pt x="212" y="650"/>
                  </a:lnTo>
                  <a:lnTo>
                    <a:pt x="172" y="557"/>
                  </a:lnTo>
                  <a:lnTo>
                    <a:pt x="212" y="597"/>
                  </a:lnTo>
                  <a:lnTo>
                    <a:pt x="182" y="508"/>
                  </a:lnTo>
                  <a:lnTo>
                    <a:pt x="227" y="559"/>
                  </a:lnTo>
                  <a:lnTo>
                    <a:pt x="200" y="486"/>
                  </a:lnTo>
                  <a:lnTo>
                    <a:pt x="236" y="510"/>
                  </a:lnTo>
                  <a:lnTo>
                    <a:pt x="220" y="448"/>
                  </a:lnTo>
                  <a:lnTo>
                    <a:pt x="236" y="457"/>
                  </a:lnTo>
                  <a:lnTo>
                    <a:pt x="238" y="415"/>
                  </a:lnTo>
                  <a:lnTo>
                    <a:pt x="253" y="429"/>
                  </a:lnTo>
                  <a:lnTo>
                    <a:pt x="257" y="380"/>
                  </a:lnTo>
                  <a:lnTo>
                    <a:pt x="287" y="408"/>
                  </a:lnTo>
                  <a:lnTo>
                    <a:pt x="284" y="357"/>
                  </a:lnTo>
                  <a:lnTo>
                    <a:pt x="313" y="378"/>
                  </a:lnTo>
                  <a:lnTo>
                    <a:pt x="320" y="297"/>
                  </a:lnTo>
                  <a:lnTo>
                    <a:pt x="335" y="310"/>
                  </a:lnTo>
                  <a:lnTo>
                    <a:pt x="348" y="269"/>
                  </a:lnTo>
                  <a:lnTo>
                    <a:pt x="353" y="282"/>
                  </a:lnTo>
                  <a:lnTo>
                    <a:pt x="378" y="238"/>
                  </a:lnTo>
                  <a:lnTo>
                    <a:pt x="371" y="317"/>
                  </a:lnTo>
                  <a:lnTo>
                    <a:pt x="384" y="368"/>
                  </a:lnTo>
                  <a:lnTo>
                    <a:pt x="408" y="329"/>
                  </a:lnTo>
                  <a:lnTo>
                    <a:pt x="402" y="251"/>
                  </a:lnTo>
                  <a:lnTo>
                    <a:pt x="442" y="317"/>
                  </a:lnTo>
                  <a:lnTo>
                    <a:pt x="455" y="269"/>
                  </a:lnTo>
                  <a:lnTo>
                    <a:pt x="424" y="2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1"/>
            <p:cNvSpPr>
              <a:spLocks/>
            </p:cNvSpPr>
            <p:nvPr userDrawn="1"/>
          </p:nvSpPr>
          <p:spPr bwMode="auto">
            <a:xfrm>
              <a:off x="5319" y="3615"/>
              <a:ext cx="27" cy="43"/>
            </a:xfrm>
            <a:custGeom>
              <a:avLst/>
              <a:gdLst>
                <a:gd name="T0" fmla="*/ 1 w 109"/>
                <a:gd name="T1" fmla="*/ 0 h 176"/>
                <a:gd name="T2" fmla="*/ 1 w 109"/>
                <a:gd name="T3" fmla="*/ 0 h 176"/>
                <a:gd name="T4" fmla="*/ 0 w 109"/>
                <a:gd name="T5" fmla="*/ 1 h 176"/>
                <a:gd name="T6" fmla="*/ 0 w 109"/>
                <a:gd name="T7" fmla="*/ 2 h 176"/>
                <a:gd name="T8" fmla="*/ 0 w 109"/>
                <a:gd name="T9" fmla="*/ 2 h 176"/>
                <a:gd name="T10" fmla="*/ 1 w 109"/>
                <a:gd name="T11" fmla="*/ 3 h 176"/>
                <a:gd name="T12" fmla="*/ 1 w 109"/>
                <a:gd name="T13" fmla="*/ 2 h 176"/>
                <a:gd name="T14" fmla="*/ 1 w 109"/>
                <a:gd name="T15" fmla="*/ 1 h 176"/>
                <a:gd name="T16" fmla="*/ 1 w 109"/>
                <a:gd name="T17" fmla="*/ 2 h 176"/>
                <a:gd name="T18" fmla="*/ 1 w 109"/>
                <a:gd name="T19" fmla="*/ 1 h 176"/>
                <a:gd name="T20" fmla="*/ 2 w 109"/>
                <a:gd name="T21" fmla="*/ 1 h 176"/>
                <a:gd name="T22" fmla="*/ 1 w 109"/>
                <a:gd name="T23" fmla="*/ 0 h 176"/>
                <a:gd name="T24" fmla="*/ 1 w 109"/>
                <a:gd name="T25" fmla="*/ 0 h 176"/>
                <a:gd name="T26" fmla="*/ 1 w 109"/>
                <a:gd name="T27" fmla="*/ 0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76">
                  <a:moveTo>
                    <a:pt x="67" y="0"/>
                  </a:moveTo>
                  <a:lnTo>
                    <a:pt x="47" y="27"/>
                  </a:lnTo>
                  <a:lnTo>
                    <a:pt x="35" y="78"/>
                  </a:lnTo>
                  <a:lnTo>
                    <a:pt x="11" y="116"/>
                  </a:lnTo>
                  <a:lnTo>
                    <a:pt x="0" y="151"/>
                  </a:lnTo>
                  <a:lnTo>
                    <a:pt x="82" y="176"/>
                  </a:lnTo>
                  <a:lnTo>
                    <a:pt x="43" y="125"/>
                  </a:lnTo>
                  <a:lnTo>
                    <a:pt x="54" y="85"/>
                  </a:lnTo>
                  <a:lnTo>
                    <a:pt x="82" y="121"/>
                  </a:lnTo>
                  <a:lnTo>
                    <a:pt x="67" y="65"/>
                  </a:lnTo>
                  <a:lnTo>
                    <a:pt x="109" y="105"/>
                  </a:lnTo>
                  <a:lnTo>
                    <a:pt x="92" y="32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/>
            </p:cNvSpPr>
            <p:nvPr userDrawn="1"/>
          </p:nvSpPr>
          <p:spPr bwMode="auto">
            <a:xfrm>
              <a:off x="5253" y="3636"/>
              <a:ext cx="84" cy="202"/>
            </a:xfrm>
            <a:custGeom>
              <a:avLst/>
              <a:gdLst>
                <a:gd name="T0" fmla="*/ 3 w 336"/>
                <a:gd name="T1" fmla="*/ 1 h 809"/>
                <a:gd name="T2" fmla="*/ 3 w 336"/>
                <a:gd name="T3" fmla="*/ 1 h 809"/>
                <a:gd name="T4" fmla="*/ 3 w 336"/>
                <a:gd name="T5" fmla="*/ 1 h 809"/>
                <a:gd name="T6" fmla="*/ 3 w 336"/>
                <a:gd name="T7" fmla="*/ 2 h 809"/>
                <a:gd name="T8" fmla="*/ 3 w 336"/>
                <a:gd name="T9" fmla="*/ 2 h 809"/>
                <a:gd name="T10" fmla="*/ 3 w 336"/>
                <a:gd name="T11" fmla="*/ 2 h 809"/>
                <a:gd name="T12" fmla="*/ 3 w 336"/>
                <a:gd name="T13" fmla="*/ 2 h 809"/>
                <a:gd name="T14" fmla="*/ 3 w 336"/>
                <a:gd name="T15" fmla="*/ 6 h 809"/>
                <a:gd name="T16" fmla="*/ 3 w 336"/>
                <a:gd name="T17" fmla="*/ 7 h 809"/>
                <a:gd name="T18" fmla="*/ 3 w 336"/>
                <a:gd name="T19" fmla="*/ 8 h 809"/>
                <a:gd name="T20" fmla="*/ 4 w 336"/>
                <a:gd name="T21" fmla="*/ 9 h 809"/>
                <a:gd name="T22" fmla="*/ 4 w 336"/>
                <a:gd name="T23" fmla="*/ 9 h 809"/>
                <a:gd name="T24" fmla="*/ 4 w 336"/>
                <a:gd name="T25" fmla="*/ 10 h 809"/>
                <a:gd name="T26" fmla="*/ 2 w 336"/>
                <a:gd name="T27" fmla="*/ 9 h 809"/>
                <a:gd name="T28" fmla="*/ 3 w 336"/>
                <a:gd name="T29" fmla="*/ 10 h 809"/>
                <a:gd name="T30" fmla="*/ 3 w 336"/>
                <a:gd name="T31" fmla="*/ 10 h 809"/>
                <a:gd name="T32" fmla="*/ 4 w 336"/>
                <a:gd name="T33" fmla="*/ 11 h 809"/>
                <a:gd name="T34" fmla="*/ 4 w 336"/>
                <a:gd name="T35" fmla="*/ 11 h 809"/>
                <a:gd name="T36" fmla="*/ 4 w 336"/>
                <a:gd name="T37" fmla="*/ 11 h 809"/>
                <a:gd name="T38" fmla="*/ 4 w 336"/>
                <a:gd name="T39" fmla="*/ 12 h 809"/>
                <a:gd name="T40" fmla="*/ 4 w 336"/>
                <a:gd name="T41" fmla="*/ 12 h 809"/>
                <a:gd name="T42" fmla="*/ 4 w 336"/>
                <a:gd name="T43" fmla="*/ 12 h 809"/>
                <a:gd name="T44" fmla="*/ 2 w 336"/>
                <a:gd name="T45" fmla="*/ 11 h 809"/>
                <a:gd name="T46" fmla="*/ 1 w 336"/>
                <a:gd name="T47" fmla="*/ 9 h 809"/>
                <a:gd name="T48" fmla="*/ 2 w 336"/>
                <a:gd name="T49" fmla="*/ 10 h 809"/>
                <a:gd name="T50" fmla="*/ 1 w 336"/>
                <a:gd name="T51" fmla="*/ 8 h 809"/>
                <a:gd name="T52" fmla="*/ 1 w 336"/>
                <a:gd name="T53" fmla="*/ 8 h 809"/>
                <a:gd name="T54" fmla="*/ 1 w 336"/>
                <a:gd name="T55" fmla="*/ 7 h 809"/>
                <a:gd name="T56" fmla="*/ 1 w 336"/>
                <a:gd name="T57" fmla="*/ 6 h 809"/>
                <a:gd name="T58" fmla="*/ 1 w 336"/>
                <a:gd name="T59" fmla="*/ 6 h 809"/>
                <a:gd name="T60" fmla="*/ 2 w 336"/>
                <a:gd name="T61" fmla="*/ 4 h 809"/>
                <a:gd name="T62" fmla="*/ 2 w 336"/>
                <a:gd name="T63" fmla="*/ 3 h 809"/>
                <a:gd name="T64" fmla="*/ 2 w 336"/>
                <a:gd name="T65" fmla="*/ 2 h 809"/>
                <a:gd name="T66" fmla="*/ 2 w 336"/>
                <a:gd name="T67" fmla="*/ 2 h 809"/>
                <a:gd name="T68" fmla="*/ 3 w 336"/>
                <a:gd name="T69" fmla="*/ 1 h 809"/>
                <a:gd name="T70" fmla="*/ 3 w 336"/>
                <a:gd name="T71" fmla="*/ 0 h 809"/>
                <a:gd name="T72" fmla="*/ 3 w 336"/>
                <a:gd name="T73" fmla="*/ 1 h 80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36" h="809">
                  <a:moveTo>
                    <a:pt x="181" y="76"/>
                  </a:moveTo>
                  <a:lnTo>
                    <a:pt x="183" y="81"/>
                  </a:lnTo>
                  <a:lnTo>
                    <a:pt x="184" y="86"/>
                  </a:lnTo>
                  <a:lnTo>
                    <a:pt x="187" y="91"/>
                  </a:lnTo>
                  <a:lnTo>
                    <a:pt x="189" y="97"/>
                  </a:lnTo>
                  <a:lnTo>
                    <a:pt x="191" y="103"/>
                  </a:lnTo>
                  <a:lnTo>
                    <a:pt x="194" y="108"/>
                  </a:lnTo>
                  <a:lnTo>
                    <a:pt x="197" y="116"/>
                  </a:lnTo>
                  <a:lnTo>
                    <a:pt x="200" y="121"/>
                  </a:lnTo>
                  <a:lnTo>
                    <a:pt x="203" y="128"/>
                  </a:lnTo>
                  <a:lnTo>
                    <a:pt x="205" y="133"/>
                  </a:lnTo>
                  <a:lnTo>
                    <a:pt x="208" y="139"/>
                  </a:lnTo>
                  <a:lnTo>
                    <a:pt x="212" y="146"/>
                  </a:lnTo>
                  <a:lnTo>
                    <a:pt x="213" y="149"/>
                  </a:lnTo>
                  <a:lnTo>
                    <a:pt x="202" y="225"/>
                  </a:lnTo>
                  <a:lnTo>
                    <a:pt x="172" y="367"/>
                  </a:lnTo>
                  <a:lnTo>
                    <a:pt x="172" y="422"/>
                  </a:lnTo>
                  <a:lnTo>
                    <a:pt x="168" y="469"/>
                  </a:lnTo>
                  <a:lnTo>
                    <a:pt x="232" y="524"/>
                  </a:lnTo>
                  <a:lnTo>
                    <a:pt x="153" y="491"/>
                  </a:lnTo>
                  <a:lnTo>
                    <a:pt x="174" y="511"/>
                  </a:lnTo>
                  <a:lnTo>
                    <a:pt x="243" y="557"/>
                  </a:lnTo>
                  <a:lnTo>
                    <a:pt x="155" y="531"/>
                  </a:lnTo>
                  <a:lnTo>
                    <a:pt x="253" y="586"/>
                  </a:lnTo>
                  <a:lnTo>
                    <a:pt x="155" y="557"/>
                  </a:lnTo>
                  <a:lnTo>
                    <a:pt x="270" y="624"/>
                  </a:lnTo>
                  <a:lnTo>
                    <a:pt x="202" y="601"/>
                  </a:lnTo>
                  <a:lnTo>
                    <a:pt x="145" y="580"/>
                  </a:lnTo>
                  <a:lnTo>
                    <a:pt x="271" y="646"/>
                  </a:lnTo>
                  <a:lnTo>
                    <a:pt x="157" y="620"/>
                  </a:lnTo>
                  <a:lnTo>
                    <a:pt x="265" y="671"/>
                  </a:lnTo>
                  <a:lnTo>
                    <a:pt x="186" y="652"/>
                  </a:lnTo>
                  <a:lnTo>
                    <a:pt x="217" y="675"/>
                  </a:lnTo>
                  <a:lnTo>
                    <a:pt x="255" y="697"/>
                  </a:lnTo>
                  <a:lnTo>
                    <a:pt x="294" y="719"/>
                  </a:lnTo>
                  <a:lnTo>
                    <a:pt x="233" y="708"/>
                  </a:lnTo>
                  <a:lnTo>
                    <a:pt x="192" y="691"/>
                  </a:lnTo>
                  <a:lnTo>
                    <a:pt x="237" y="731"/>
                  </a:lnTo>
                  <a:lnTo>
                    <a:pt x="323" y="765"/>
                  </a:lnTo>
                  <a:lnTo>
                    <a:pt x="250" y="758"/>
                  </a:lnTo>
                  <a:lnTo>
                    <a:pt x="207" y="734"/>
                  </a:lnTo>
                  <a:lnTo>
                    <a:pt x="248" y="774"/>
                  </a:lnTo>
                  <a:lnTo>
                    <a:pt x="336" y="809"/>
                  </a:lnTo>
                  <a:lnTo>
                    <a:pt x="261" y="801"/>
                  </a:lnTo>
                  <a:lnTo>
                    <a:pt x="196" y="767"/>
                  </a:lnTo>
                  <a:lnTo>
                    <a:pt x="146" y="693"/>
                  </a:lnTo>
                  <a:lnTo>
                    <a:pt x="88" y="650"/>
                  </a:lnTo>
                  <a:lnTo>
                    <a:pt x="62" y="610"/>
                  </a:lnTo>
                  <a:lnTo>
                    <a:pt x="0" y="557"/>
                  </a:lnTo>
                  <a:lnTo>
                    <a:pt x="106" y="626"/>
                  </a:lnTo>
                  <a:lnTo>
                    <a:pt x="68" y="584"/>
                  </a:lnTo>
                  <a:lnTo>
                    <a:pt x="26" y="537"/>
                  </a:lnTo>
                  <a:lnTo>
                    <a:pt x="77" y="563"/>
                  </a:lnTo>
                  <a:lnTo>
                    <a:pt x="28" y="501"/>
                  </a:lnTo>
                  <a:lnTo>
                    <a:pt x="73" y="533"/>
                  </a:lnTo>
                  <a:lnTo>
                    <a:pt x="51" y="462"/>
                  </a:lnTo>
                  <a:lnTo>
                    <a:pt x="87" y="488"/>
                  </a:lnTo>
                  <a:lnTo>
                    <a:pt x="64" y="414"/>
                  </a:lnTo>
                  <a:lnTo>
                    <a:pt x="84" y="431"/>
                  </a:lnTo>
                  <a:lnTo>
                    <a:pt x="81" y="389"/>
                  </a:lnTo>
                  <a:lnTo>
                    <a:pt x="121" y="329"/>
                  </a:lnTo>
                  <a:lnTo>
                    <a:pt x="119" y="240"/>
                  </a:lnTo>
                  <a:lnTo>
                    <a:pt x="137" y="255"/>
                  </a:lnTo>
                  <a:lnTo>
                    <a:pt x="111" y="193"/>
                  </a:lnTo>
                  <a:lnTo>
                    <a:pt x="149" y="229"/>
                  </a:lnTo>
                  <a:lnTo>
                    <a:pt x="115" y="162"/>
                  </a:lnTo>
                  <a:lnTo>
                    <a:pt x="159" y="197"/>
                  </a:lnTo>
                  <a:lnTo>
                    <a:pt x="130" y="133"/>
                  </a:lnTo>
                  <a:lnTo>
                    <a:pt x="181" y="180"/>
                  </a:lnTo>
                  <a:lnTo>
                    <a:pt x="166" y="102"/>
                  </a:lnTo>
                  <a:lnTo>
                    <a:pt x="157" y="40"/>
                  </a:lnTo>
                  <a:lnTo>
                    <a:pt x="172" y="0"/>
                  </a:lnTo>
                  <a:lnTo>
                    <a:pt x="181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/>
            </p:cNvSpPr>
            <p:nvPr userDrawn="1"/>
          </p:nvSpPr>
          <p:spPr bwMode="auto">
            <a:xfrm>
              <a:off x="5298" y="3644"/>
              <a:ext cx="77" cy="181"/>
            </a:xfrm>
            <a:custGeom>
              <a:avLst/>
              <a:gdLst>
                <a:gd name="T0" fmla="*/ 1 w 308"/>
                <a:gd name="T1" fmla="*/ 1 h 726"/>
                <a:gd name="T2" fmla="*/ 0 w 308"/>
                <a:gd name="T3" fmla="*/ 3 h 726"/>
                <a:gd name="T4" fmla="*/ 0 w 308"/>
                <a:gd name="T5" fmla="*/ 6 h 726"/>
                <a:gd name="T6" fmla="*/ 2 w 308"/>
                <a:gd name="T7" fmla="*/ 8 h 726"/>
                <a:gd name="T8" fmla="*/ 4 w 308"/>
                <a:gd name="T9" fmla="*/ 10 h 726"/>
                <a:gd name="T10" fmla="*/ 5 w 308"/>
                <a:gd name="T11" fmla="*/ 11 h 726"/>
                <a:gd name="T12" fmla="*/ 5 w 308"/>
                <a:gd name="T13" fmla="*/ 10 h 726"/>
                <a:gd name="T14" fmla="*/ 5 w 308"/>
                <a:gd name="T15" fmla="*/ 11 h 726"/>
                <a:gd name="T16" fmla="*/ 4 w 308"/>
                <a:gd name="T17" fmla="*/ 10 h 726"/>
                <a:gd name="T18" fmla="*/ 5 w 308"/>
                <a:gd name="T19" fmla="*/ 10 h 726"/>
                <a:gd name="T20" fmla="*/ 4 w 308"/>
                <a:gd name="T21" fmla="*/ 10 h 726"/>
                <a:gd name="T22" fmla="*/ 4 w 308"/>
                <a:gd name="T23" fmla="*/ 9 h 726"/>
                <a:gd name="T24" fmla="*/ 3 w 308"/>
                <a:gd name="T25" fmla="*/ 8 h 726"/>
                <a:gd name="T26" fmla="*/ 1 w 308"/>
                <a:gd name="T27" fmla="*/ 7 h 726"/>
                <a:gd name="T28" fmla="*/ 2 w 308"/>
                <a:gd name="T29" fmla="*/ 6 h 726"/>
                <a:gd name="T30" fmla="*/ 2 w 308"/>
                <a:gd name="T31" fmla="*/ 6 h 726"/>
                <a:gd name="T32" fmla="*/ 2 w 308"/>
                <a:gd name="T33" fmla="*/ 6 h 726"/>
                <a:gd name="T34" fmla="*/ 2 w 308"/>
                <a:gd name="T35" fmla="*/ 6 h 726"/>
                <a:gd name="T36" fmla="*/ 1 w 308"/>
                <a:gd name="T37" fmla="*/ 5 h 726"/>
                <a:gd name="T38" fmla="*/ 1 w 308"/>
                <a:gd name="T39" fmla="*/ 6 h 726"/>
                <a:gd name="T40" fmla="*/ 1 w 308"/>
                <a:gd name="T41" fmla="*/ 6 h 726"/>
                <a:gd name="T42" fmla="*/ 1 w 308"/>
                <a:gd name="T43" fmla="*/ 5 h 726"/>
                <a:gd name="T44" fmla="*/ 1 w 308"/>
                <a:gd name="T45" fmla="*/ 5 h 726"/>
                <a:gd name="T46" fmla="*/ 1 w 308"/>
                <a:gd name="T47" fmla="*/ 5 h 726"/>
                <a:gd name="T48" fmla="*/ 1 w 308"/>
                <a:gd name="T49" fmla="*/ 4 h 726"/>
                <a:gd name="T50" fmla="*/ 1 w 308"/>
                <a:gd name="T51" fmla="*/ 4 h 726"/>
                <a:gd name="T52" fmla="*/ 1 w 308"/>
                <a:gd name="T53" fmla="*/ 4 h 726"/>
                <a:gd name="T54" fmla="*/ 1 w 308"/>
                <a:gd name="T55" fmla="*/ 3 h 726"/>
                <a:gd name="T56" fmla="*/ 1 w 308"/>
                <a:gd name="T57" fmla="*/ 3 h 726"/>
                <a:gd name="T58" fmla="*/ 1 w 308"/>
                <a:gd name="T59" fmla="*/ 3 h 726"/>
                <a:gd name="T60" fmla="*/ 1 w 308"/>
                <a:gd name="T61" fmla="*/ 2 h 726"/>
                <a:gd name="T62" fmla="*/ 1 w 308"/>
                <a:gd name="T63" fmla="*/ 2 h 726"/>
                <a:gd name="T64" fmla="*/ 2 w 308"/>
                <a:gd name="T65" fmla="*/ 2 h 726"/>
                <a:gd name="T66" fmla="*/ 2 w 308"/>
                <a:gd name="T67" fmla="*/ 2 h 726"/>
                <a:gd name="T68" fmla="*/ 1 w 308"/>
                <a:gd name="T69" fmla="*/ 1 h 726"/>
                <a:gd name="T70" fmla="*/ 2 w 308"/>
                <a:gd name="T71" fmla="*/ 1 h 726"/>
                <a:gd name="T72" fmla="*/ 2 w 308"/>
                <a:gd name="T73" fmla="*/ 1 h 726"/>
                <a:gd name="T74" fmla="*/ 2 w 308"/>
                <a:gd name="T75" fmla="*/ 1 h 726"/>
                <a:gd name="T76" fmla="*/ 2 w 308"/>
                <a:gd name="T77" fmla="*/ 1 h 726"/>
                <a:gd name="T78" fmla="*/ 3 w 308"/>
                <a:gd name="T79" fmla="*/ 2 h 726"/>
                <a:gd name="T80" fmla="*/ 3 w 308"/>
                <a:gd name="T81" fmla="*/ 2 h 726"/>
                <a:gd name="T82" fmla="*/ 3 w 308"/>
                <a:gd name="T83" fmla="*/ 1 h 726"/>
                <a:gd name="T84" fmla="*/ 1 w 308"/>
                <a:gd name="T85" fmla="*/ 1 h 726"/>
                <a:gd name="T86" fmla="*/ 2 w 308"/>
                <a:gd name="T87" fmla="*/ 0 h 726"/>
                <a:gd name="T88" fmla="*/ 1 w 308"/>
                <a:gd name="T89" fmla="*/ 0 h 72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08" h="726">
                  <a:moveTo>
                    <a:pt x="77" y="12"/>
                  </a:moveTo>
                  <a:lnTo>
                    <a:pt x="50" y="59"/>
                  </a:lnTo>
                  <a:lnTo>
                    <a:pt x="41" y="111"/>
                  </a:lnTo>
                  <a:lnTo>
                    <a:pt x="0" y="182"/>
                  </a:lnTo>
                  <a:lnTo>
                    <a:pt x="1" y="363"/>
                  </a:lnTo>
                  <a:lnTo>
                    <a:pt x="6" y="427"/>
                  </a:lnTo>
                  <a:lnTo>
                    <a:pt x="59" y="491"/>
                  </a:lnTo>
                  <a:lnTo>
                    <a:pt x="137" y="552"/>
                  </a:lnTo>
                  <a:lnTo>
                    <a:pt x="194" y="602"/>
                  </a:lnTo>
                  <a:lnTo>
                    <a:pt x="243" y="663"/>
                  </a:lnTo>
                  <a:lnTo>
                    <a:pt x="264" y="706"/>
                  </a:lnTo>
                  <a:lnTo>
                    <a:pt x="289" y="726"/>
                  </a:lnTo>
                  <a:lnTo>
                    <a:pt x="308" y="726"/>
                  </a:lnTo>
                  <a:lnTo>
                    <a:pt x="296" y="667"/>
                  </a:lnTo>
                  <a:lnTo>
                    <a:pt x="288" y="702"/>
                  </a:lnTo>
                  <a:lnTo>
                    <a:pt x="289" y="708"/>
                  </a:lnTo>
                  <a:lnTo>
                    <a:pt x="278" y="703"/>
                  </a:lnTo>
                  <a:lnTo>
                    <a:pt x="264" y="678"/>
                  </a:lnTo>
                  <a:lnTo>
                    <a:pt x="263" y="659"/>
                  </a:lnTo>
                  <a:lnTo>
                    <a:pt x="301" y="645"/>
                  </a:lnTo>
                  <a:lnTo>
                    <a:pt x="258" y="645"/>
                  </a:lnTo>
                  <a:lnTo>
                    <a:pt x="234" y="627"/>
                  </a:lnTo>
                  <a:lnTo>
                    <a:pt x="258" y="620"/>
                  </a:lnTo>
                  <a:lnTo>
                    <a:pt x="218" y="604"/>
                  </a:lnTo>
                  <a:lnTo>
                    <a:pt x="186" y="567"/>
                  </a:lnTo>
                  <a:lnTo>
                    <a:pt x="166" y="533"/>
                  </a:lnTo>
                  <a:lnTo>
                    <a:pt x="121" y="496"/>
                  </a:lnTo>
                  <a:lnTo>
                    <a:pt x="66" y="457"/>
                  </a:lnTo>
                  <a:lnTo>
                    <a:pt x="48" y="425"/>
                  </a:lnTo>
                  <a:lnTo>
                    <a:pt x="90" y="423"/>
                  </a:lnTo>
                  <a:lnTo>
                    <a:pt x="41" y="415"/>
                  </a:lnTo>
                  <a:lnTo>
                    <a:pt x="99" y="406"/>
                  </a:lnTo>
                  <a:lnTo>
                    <a:pt x="40" y="395"/>
                  </a:lnTo>
                  <a:lnTo>
                    <a:pt x="99" y="389"/>
                  </a:lnTo>
                  <a:lnTo>
                    <a:pt x="128" y="376"/>
                  </a:lnTo>
                  <a:lnTo>
                    <a:pt x="91" y="371"/>
                  </a:lnTo>
                  <a:lnTo>
                    <a:pt x="142" y="347"/>
                  </a:lnTo>
                  <a:lnTo>
                    <a:pt x="85" y="354"/>
                  </a:lnTo>
                  <a:lnTo>
                    <a:pt x="60" y="366"/>
                  </a:lnTo>
                  <a:lnTo>
                    <a:pt x="78" y="382"/>
                  </a:lnTo>
                  <a:lnTo>
                    <a:pt x="46" y="380"/>
                  </a:lnTo>
                  <a:lnTo>
                    <a:pt x="28" y="363"/>
                  </a:lnTo>
                  <a:lnTo>
                    <a:pt x="50" y="364"/>
                  </a:lnTo>
                  <a:lnTo>
                    <a:pt x="37" y="342"/>
                  </a:lnTo>
                  <a:lnTo>
                    <a:pt x="70" y="344"/>
                  </a:lnTo>
                  <a:lnTo>
                    <a:pt x="38" y="318"/>
                  </a:lnTo>
                  <a:lnTo>
                    <a:pt x="91" y="326"/>
                  </a:lnTo>
                  <a:lnTo>
                    <a:pt x="41" y="306"/>
                  </a:lnTo>
                  <a:lnTo>
                    <a:pt x="102" y="315"/>
                  </a:lnTo>
                  <a:lnTo>
                    <a:pt x="38" y="278"/>
                  </a:lnTo>
                  <a:lnTo>
                    <a:pt x="105" y="297"/>
                  </a:lnTo>
                  <a:lnTo>
                    <a:pt x="41" y="260"/>
                  </a:lnTo>
                  <a:lnTo>
                    <a:pt x="106" y="279"/>
                  </a:lnTo>
                  <a:lnTo>
                    <a:pt x="46" y="239"/>
                  </a:lnTo>
                  <a:lnTo>
                    <a:pt x="114" y="263"/>
                  </a:lnTo>
                  <a:lnTo>
                    <a:pt x="58" y="224"/>
                  </a:lnTo>
                  <a:lnTo>
                    <a:pt x="119" y="238"/>
                  </a:lnTo>
                  <a:lnTo>
                    <a:pt x="47" y="195"/>
                  </a:lnTo>
                  <a:lnTo>
                    <a:pt x="108" y="213"/>
                  </a:lnTo>
                  <a:lnTo>
                    <a:pt x="54" y="179"/>
                  </a:lnTo>
                  <a:lnTo>
                    <a:pt x="119" y="191"/>
                  </a:lnTo>
                  <a:lnTo>
                    <a:pt x="59" y="164"/>
                  </a:lnTo>
                  <a:lnTo>
                    <a:pt x="110" y="174"/>
                  </a:lnTo>
                  <a:lnTo>
                    <a:pt x="66" y="151"/>
                  </a:lnTo>
                  <a:lnTo>
                    <a:pt x="135" y="156"/>
                  </a:lnTo>
                  <a:lnTo>
                    <a:pt x="102" y="135"/>
                  </a:lnTo>
                  <a:lnTo>
                    <a:pt x="68" y="121"/>
                  </a:lnTo>
                  <a:lnTo>
                    <a:pt x="127" y="121"/>
                  </a:lnTo>
                  <a:lnTo>
                    <a:pt x="100" y="105"/>
                  </a:lnTo>
                  <a:lnTo>
                    <a:pt x="65" y="98"/>
                  </a:lnTo>
                  <a:lnTo>
                    <a:pt x="99" y="88"/>
                  </a:lnTo>
                  <a:lnTo>
                    <a:pt x="134" y="90"/>
                  </a:lnTo>
                  <a:lnTo>
                    <a:pt x="123" y="86"/>
                  </a:lnTo>
                  <a:lnTo>
                    <a:pt x="106" y="82"/>
                  </a:lnTo>
                  <a:lnTo>
                    <a:pt x="76" y="81"/>
                  </a:lnTo>
                  <a:lnTo>
                    <a:pt x="99" y="65"/>
                  </a:lnTo>
                  <a:lnTo>
                    <a:pt x="125" y="67"/>
                  </a:lnTo>
                  <a:lnTo>
                    <a:pt x="147" y="78"/>
                  </a:lnTo>
                  <a:lnTo>
                    <a:pt x="168" y="107"/>
                  </a:lnTo>
                  <a:lnTo>
                    <a:pt x="188" y="131"/>
                  </a:lnTo>
                  <a:lnTo>
                    <a:pt x="206" y="179"/>
                  </a:lnTo>
                  <a:lnTo>
                    <a:pt x="210" y="148"/>
                  </a:lnTo>
                  <a:lnTo>
                    <a:pt x="183" y="99"/>
                  </a:lnTo>
                  <a:lnTo>
                    <a:pt x="150" y="68"/>
                  </a:lnTo>
                  <a:lnTo>
                    <a:pt x="130" y="57"/>
                  </a:lnTo>
                  <a:lnTo>
                    <a:pt x="76" y="52"/>
                  </a:lnTo>
                  <a:lnTo>
                    <a:pt x="116" y="31"/>
                  </a:lnTo>
                  <a:lnTo>
                    <a:pt x="99" y="0"/>
                  </a:lnTo>
                  <a:lnTo>
                    <a:pt x="77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/>
            </p:cNvSpPr>
            <p:nvPr userDrawn="1"/>
          </p:nvSpPr>
          <p:spPr bwMode="auto">
            <a:xfrm>
              <a:off x="5380" y="3618"/>
              <a:ext cx="21" cy="22"/>
            </a:xfrm>
            <a:custGeom>
              <a:avLst/>
              <a:gdLst>
                <a:gd name="T0" fmla="*/ 1 w 85"/>
                <a:gd name="T1" fmla="*/ 0 h 89"/>
                <a:gd name="T2" fmla="*/ 1 w 85"/>
                <a:gd name="T3" fmla="*/ 1 h 89"/>
                <a:gd name="T4" fmla="*/ 1 w 85"/>
                <a:gd name="T5" fmla="*/ 1 h 89"/>
                <a:gd name="T6" fmla="*/ 1 w 85"/>
                <a:gd name="T7" fmla="*/ 1 h 89"/>
                <a:gd name="T8" fmla="*/ 1 w 85"/>
                <a:gd name="T9" fmla="*/ 1 h 89"/>
                <a:gd name="T10" fmla="*/ 0 w 85"/>
                <a:gd name="T11" fmla="*/ 0 h 89"/>
                <a:gd name="T12" fmla="*/ 0 w 85"/>
                <a:gd name="T13" fmla="*/ 0 h 89"/>
                <a:gd name="T14" fmla="*/ 1 w 85"/>
                <a:gd name="T15" fmla="*/ 0 h 89"/>
                <a:gd name="T16" fmla="*/ 1 w 85"/>
                <a:gd name="T17" fmla="*/ 0 h 89"/>
                <a:gd name="T18" fmla="*/ 1 w 85"/>
                <a:gd name="T19" fmla="*/ 0 h 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5" h="89">
                  <a:moveTo>
                    <a:pt x="85" y="28"/>
                  </a:moveTo>
                  <a:lnTo>
                    <a:pt x="79" y="63"/>
                  </a:lnTo>
                  <a:lnTo>
                    <a:pt x="74" y="89"/>
                  </a:lnTo>
                  <a:lnTo>
                    <a:pt x="69" y="66"/>
                  </a:lnTo>
                  <a:lnTo>
                    <a:pt x="45" y="58"/>
                  </a:lnTo>
                  <a:lnTo>
                    <a:pt x="24" y="32"/>
                  </a:lnTo>
                  <a:lnTo>
                    <a:pt x="0" y="0"/>
                  </a:lnTo>
                  <a:lnTo>
                    <a:pt x="51" y="42"/>
                  </a:lnTo>
                  <a:lnTo>
                    <a:pt x="85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/>
            </p:cNvSpPr>
            <p:nvPr userDrawn="1"/>
          </p:nvSpPr>
          <p:spPr bwMode="auto">
            <a:xfrm>
              <a:off x="5406" y="3605"/>
              <a:ext cx="17" cy="80"/>
            </a:xfrm>
            <a:custGeom>
              <a:avLst/>
              <a:gdLst>
                <a:gd name="T0" fmla="*/ 0 w 65"/>
                <a:gd name="T1" fmla="*/ 1 h 320"/>
                <a:gd name="T2" fmla="*/ 0 w 65"/>
                <a:gd name="T3" fmla="*/ 1 h 320"/>
                <a:gd name="T4" fmla="*/ 0 w 65"/>
                <a:gd name="T5" fmla="*/ 1 h 320"/>
                <a:gd name="T6" fmla="*/ 0 w 65"/>
                <a:gd name="T7" fmla="*/ 1 h 320"/>
                <a:gd name="T8" fmla="*/ 0 w 65"/>
                <a:gd name="T9" fmla="*/ 2 h 320"/>
                <a:gd name="T10" fmla="*/ 0 w 65"/>
                <a:gd name="T11" fmla="*/ 2 h 320"/>
                <a:gd name="T12" fmla="*/ 1 w 65"/>
                <a:gd name="T13" fmla="*/ 2 h 320"/>
                <a:gd name="T14" fmla="*/ 0 w 65"/>
                <a:gd name="T15" fmla="*/ 2 h 320"/>
                <a:gd name="T16" fmla="*/ 1 w 65"/>
                <a:gd name="T17" fmla="*/ 2 h 320"/>
                <a:gd name="T18" fmla="*/ 1 w 65"/>
                <a:gd name="T19" fmla="*/ 2 h 320"/>
                <a:gd name="T20" fmla="*/ 1 w 65"/>
                <a:gd name="T21" fmla="*/ 2 h 320"/>
                <a:gd name="T22" fmla="*/ 1 w 65"/>
                <a:gd name="T23" fmla="*/ 2 h 320"/>
                <a:gd name="T24" fmla="*/ 1 w 65"/>
                <a:gd name="T25" fmla="*/ 3 h 320"/>
                <a:gd name="T26" fmla="*/ 1 w 65"/>
                <a:gd name="T27" fmla="*/ 3 h 320"/>
                <a:gd name="T28" fmla="*/ 1 w 65"/>
                <a:gd name="T29" fmla="*/ 3 h 320"/>
                <a:gd name="T30" fmla="*/ 1 w 65"/>
                <a:gd name="T31" fmla="*/ 3 h 320"/>
                <a:gd name="T32" fmla="*/ 1 w 65"/>
                <a:gd name="T33" fmla="*/ 3 h 320"/>
                <a:gd name="T34" fmla="*/ 1 w 65"/>
                <a:gd name="T35" fmla="*/ 4 h 320"/>
                <a:gd name="T36" fmla="*/ 1 w 65"/>
                <a:gd name="T37" fmla="*/ 4 h 320"/>
                <a:gd name="T38" fmla="*/ 1 w 65"/>
                <a:gd name="T39" fmla="*/ 4 h 320"/>
                <a:gd name="T40" fmla="*/ 1 w 65"/>
                <a:gd name="T41" fmla="*/ 4 h 320"/>
                <a:gd name="T42" fmla="*/ 1 w 65"/>
                <a:gd name="T43" fmla="*/ 5 h 320"/>
                <a:gd name="T44" fmla="*/ 1 w 65"/>
                <a:gd name="T45" fmla="*/ 5 h 320"/>
                <a:gd name="T46" fmla="*/ 0 w 65"/>
                <a:gd name="T47" fmla="*/ 5 h 320"/>
                <a:gd name="T48" fmla="*/ 1 w 65"/>
                <a:gd name="T49" fmla="*/ 5 h 320"/>
                <a:gd name="T50" fmla="*/ 1 w 65"/>
                <a:gd name="T51" fmla="*/ 5 h 320"/>
                <a:gd name="T52" fmla="*/ 1 w 65"/>
                <a:gd name="T53" fmla="*/ 4 h 320"/>
                <a:gd name="T54" fmla="*/ 1 w 65"/>
                <a:gd name="T55" fmla="*/ 3 h 320"/>
                <a:gd name="T56" fmla="*/ 1 w 65"/>
                <a:gd name="T57" fmla="*/ 2 h 320"/>
                <a:gd name="T58" fmla="*/ 1 w 65"/>
                <a:gd name="T59" fmla="*/ 1 h 320"/>
                <a:gd name="T60" fmla="*/ 0 w 65"/>
                <a:gd name="T61" fmla="*/ 0 h 320"/>
                <a:gd name="T62" fmla="*/ 0 w 65"/>
                <a:gd name="T63" fmla="*/ 1 h 320"/>
                <a:gd name="T64" fmla="*/ 0 w 65"/>
                <a:gd name="T65" fmla="*/ 1 h 32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5" h="320">
                  <a:moveTo>
                    <a:pt x="3" y="29"/>
                  </a:moveTo>
                  <a:lnTo>
                    <a:pt x="0" y="68"/>
                  </a:lnTo>
                  <a:lnTo>
                    <a:pt x="10" y="59"/>
                  </a:lnTo>
                  <a:lnTo>
                    <a:pt x="13" y="78"/>
                  </a:lnTo>
                  <a:lnTo>
                    <a:pt x="0" y="106"/>
                  </a:lnTo>
                  <a:lnTo>
                    <a:pt x="18" y="89"/>
                  </a:lnTo>
                  <a:lnTo>
                    <a:pt x="28" y="98"/>
                  </a:lnTo>
                  <a:lnTo>
                    <a:pt x="15" y="114"/>
                  </a:lnTo>
                  <a:lnTo>
                    <a:pt x="35" y="108"/>
                  </a:lnTo>
                  <a:lnTo>
                    <a:pt x="41" y="125"/>
                  </a:lnTo>
                  <a:lnTo>
                    <a:pt x="24" y="147"/>
                  </a:lnTo>
                  <a:lnTo>
                    <a:pt x="47" y="137"/>
                  </a:lnTo>
                  <a:lnTo>
                    <a:pt x="33" y="173"/>
                  </a:lnTo>
                  <a:lnTo>
                    <a:pt x="52" y="165"/>
                  </a:lnTo>
                  <a:lnTo>
                    <a:pt x="55" y="185"/>
                  </a:lnTo>
                  <a:lnTo>
                    <a:pt x="36" y="212"/>
                  </a:lnTo>
                  <a:lnTo>
                    <a:pt x="56" y="199"/>
                  </a:lnTo>
                  <a:lnTo>
                    <a:pt x="58" y="220"/>
                  </a:lnTo>
                  <a:lnTo>
                    <a:pt x="33" y="257"/>
                  </a:lnTo>
                  <a:lnTo>
                    <a:pt x="54" y="248"/>
                  </a:lnTo>
                  <a:lnTo>
                    <a:pt x="49" y="264"/>
                  </a:lnTo>
                  <a:lnTo>
                    <a:pt x="24" y="291"/>
                  </a:lnTo>
                  <a:lnTo>
                    <a:pt x="44" y="283"/>
                  </a:lnTo>
                  <a:lnTo>
                    <a:pt x="21" y="320"/>
                  </a:lnTo>
                  <a:lnTo>
                    <a:pt x="41" y="303"/>
                  </a:lnTo>
                  <a:lnTo>
                    <a:pt x="55" y="283"/>
                  </a:lnTo>
                  <a:lnTo>
                    <a:pt x="65" y="232"/>
                  </a:lnTo>
                  <a:lnTo>
                    <a:pt x="64" y="167"/>
                  </a:lnTo>
                  <a:lnTo>
                    <a:pt x="52" y="119"/>
                  </a:lnTo>
                  <a:lnTo>
                    <a:pt x="25" y="75"/>
                  </a:lnTo>
                  <a:lnTo>
                    <a:pt x="13" y="0"/>
                  </a:lnTo>
                  <a:lnTo>
                    <a:pt x="3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/>
            </p:cNvSpPr>
            <p:nvPr userDrawn="1"/>
          </p:nvSpPr>
          <p:spPr bwMode="auto">
            <a:xfrm>
              <a:off x="5403" y="3648"/>
              <a:ext cx="9" cy="62"/>
            </a:xfrm>
            <a:custGeom>
              <a:avLst/>
              <a:gdLst>
                <a:gd name="T0" fmla="*/ 0 w 38"/>
                <a:gd name="T1" fmla="*/ 0 h 245"/>
                <a:gd name="T2" fmla="*/ 0 w 38"/>
                <a:gd name="T3" fmla="*/ 1 h 245"/>
                <a:gd name="T4" fmla="*/ 0 w 38"/>
                <a:gd name="T5" fmla="*/ 2 h 245"/>
                <a:gd name="T6" fmla="*/ 0 w 38"/>
                <a:gd name="T7" fmla="*/ 4 h 245"/>
                <a:gd name="T8" fmla="*/ 0 w 38"/>
                <a:gd name="T9" fmla="*/ 4 h 245"/>
                <a:gd name="T10" fmla="*/ 0 w 38"/>
                <a:gd name="T11" fmla="*/ 3 h 245"/>
                <a:gd name="T12" fmla="*/ 0 w 38"/>
                <a:gd name="T13" fmla="*/ 3 h 245"/>
                <a:gd name="T14" fmla="*/ 0 w 38"/>
                <a:gd name="T15" fmla="*/ 3 h 245"/>
                <a:gd name="T16" fmla="*/ 0 w 38"/>
                <a:gd name="T17" fmla="*/ 3 h 245"/>
                <a:gd name="T18" fmla="*/ 0 w 38"/>
                <a:gd name="T19" fmla="*/ 2 h 245"/>
                <a:gd name="T20" fmla="*/ 0 w 38"/>
                <a:gd name="T21" fmla="*/ 1 h 245"/>
                <a:gd name="T22" fmla="*/ 0 w 38"/>
                <a:gd name="T23" fmla="*/ 0 h 245"/>
                <a:gd name="T24" fmla="*/ 0 w 38"/>
                <a:gd name="T25" fmla="*/ 0 h 24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8" h="245">
                  <a:moveTo>
                    <a:pt x="28" y="0"/>
                  </a:moveTo>
                  <a:lnTo>
                    <a:pt x="38" y="55"/>
                  </a:lnTo>
                  <a:lnTo>
                    <a:pt x="36" y="142"/>
                  </a:lnTo>
                  <a:lnTo>
                    <a:pt x="12" y="245"/>
                  </a:lnTo>
                  <a:lnTo>
                    <a:pt x="14" y="215"/>
                  </a:lnTo>
                  <a:lnTo>
                    <a:pt x="4" y="208"/>
                  </a:lnTo>
                  <a:lnTo>
                    <a:pt x="18" y="184"/>
                  </a:lnTo>
                  <a:lnTo>
                    <a:pt x="0" y="191"/>
                  </a:lnTo>
                  <a:lnTo>
                    <a:pt x="18" y="170"/>
                  </a:lnTo>
                  <a:lnTo>
                    <a:pt x="30" y="122"/>
                  </a:lnTo>
                  <a:lnTo>
                    <a:pt x="26" y="6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/>
            </p:cNvSpPr>
            <p:nvPr userDrawn="1"/>
          </p:nvSpPr>
          <p:spPr bwMode="auto">
            <a:xfrm>
              <a:off x="5400" y="3678"/>
              <a:ext cx="62" cy="108"/>
            </a:xfrm>
            <a:custGeom>
              <a:avLst/>
              <a:gdLst>
                <a:gd name="T0" fmla="*/ 1 w 246"/>
                <a:gd name="T1" fmla="*/ 4 h 430"/>
                <a:gd name="T2" fmla="*/ 2 w 246"/>
                <a:gd name="T3" fmla="*/ 5 h 430"/>
                <a:gd name="T4" fmla="*/ 3 w 246"/>
                <a:gd name="T5" fmla="*/ 6 h 430"/>
                <a:gd name="T6" fmla="*/ 4 w 246"/>
                <a:gd name="T7" fmla="*/ 7 h 430"/>
                <a:gd name="T8" fmla="*/ 4 w 246"/>
                <a:gd name="T9" fmla="*/ 7 h 430"/>
                <a:gd name="T10" fmla="*/ 3 w 246"/>
                <a:gd name="T11" fmla="*/ 7 h 430"/>
                <a:gd name="T12" fmla="*/ 3 w 246"/>
                <a:gd name="T13" fmla="*/ 6 h 430"/>
                <a:gd name="T14" fmla="*/ 3 w 246"/>
                <a:gd name="T15" fmla="*/ 6 h 430"/>
                <a:gd name="T16" fmla="*/ 3 w 246"/>
                <a:gd name="T17" fmla="*/ 6 h 430"/>
                <a:gd name="T18" fmla="*/ 3 w 246"/>
                <a:gd name="T19" fmla="*/ 6 h 430"/>
                <a:gd name="T20" fmla="*/ 2 w 246"/>
                <a:gd name="T21" fmla="*/ 6 h 430"/>
                <a:gd name="T22" fmla="*/ 2 w 246"/>
                <a:gd name="T23" fmla="*/ 5 h 430"/>
                <a:gd name="T24" fmla="*/ 2 w 246"/>
                <a:gd name="T25" fmla="*/ 5 h 430"/>
                <a:gd name="T26" fmla="*/ 2 w 246"/>
                <a:gd name="T27" fmla="*/ 5 h 430"/>
                <a:gd name="T28" fmla="*/ 2 w 246"/>
                <a:gd name="T29" fmla="*/ 5 h 430"/>
                <a:gd name="T30" fmla="*/ 2 w 246"/>
                <a:gd name="T31" fmla="*/ 5 h 430"/>
                <a:gd name="T32" fmla="*/ 1 w 246"/>
                <a:gd name="T33" fmla="*/ 4 h 430"/>
                <a:gd name="T34" fmla="*/ 1 w 246"/>
                <a:gd name="T35" fmla="*/ 4 h 430"/>
                <a:gd name="T36" fmla="*/ 1 w 246"/>
                <a:gd name="T37" fmla="*/ 4 h 430"/>
                <a:gd name="T38" fmla="*/ 2 w 246"/>
                <a:gd name="T39" fmla="*/ 3 h 430"/>
                <a:gd name="T40" fmla="*/ 1 w 246"/>
                <a:gd name="T41" fmla="*/ 4 h 430"/>
                <a:gd name="T42" fmla="*/ 2 w 246"/>
                <a:gd name="T43" fmla="*/ 3 h 430"/>
                <a:gd name="T44" fmla="*/ 2 w 246"/>
                <a:gd name="T45" fmla="*/ 3 h 430"/>
                <a:gd name="T46" fmla="*/ 1 w 246"/>
                <a:gd name="T47" fmla="*/ 3 h 430"/>
                <a:gd name="T48" fmla="*/ 1 w 246"/>
                <a:gd name="T49" fmla="*/ 3 h 430"/>
                <a:gd name="T50" fmla="*/ 1 w 246"/>
                <a:gd name="T51" fmla="*/ 2 h 430"/>
                <a:gd name="T52" fmla="*/ 2 w 246"/>
                <a:gd name="T53" fmla="*/ 2 h 430"/>
                <a:gd name="T54" fmla="*/ 1 w 246"/>
                <a:gd name="T55" fmla="*/ 2 h 430"/>
                <a:gd name="T56" fmla="*/ 1 w 246"/>
                <a:gd name="T57" fmla="*/ 2 h 430"/>
                <a:gd name="T58" fmla="*/ 1 w 246"/>
                <a:gd name="T59" fmla="*/ 2 h 430"/>
                <a:gd name="T60" fmla="*/ 1 w 246"/>
                <a:gd name="T61" fmla="*/ 1 h 430"/>
                <a:gd name="T62" fmla="*/ 1 w 246"/>
                <a:gd name="T63" fmla="*/ 1 h 430"/>
                <a:gd name="T64" fmla="*/ 1 w 246"/>
                <a:gd name="T65" fmla="*/ 1 h 430"/>
                <a:gd name="T66" fmla="*/ 1 w 246"/>
                <a:gd name="T67" fmla="*/ 0 h 430"/>
                <a:gd name="T68" fmla="*/ 1 w 246"/>
                <a:gd name="T69" fmla="*/ 2 h 430"/>
                <a:gd name="T70" fmla="*/ 0 w 246"/>
                <a:gd name="T71" fmla="*/ 2 h 430"/>
                <a:gd name="T72" fmla="*/ 0 w 246"/>
                <a:gd name="T73" fmla="*/ 3 h 430"/>
                <a:gd name="T74" fmla="*/ 1 w 246"/>
                <a:gd name="T75" fmla="*/ 4 h 43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430">
                  <a:moveTo>
                    <a:pt x="32" y="258"/>
                  </a:moveTo>
                  <a:lnTo>
                    <a:pt x="45" y="276"/>
                  </a:lnTo>
                  <a:lnTo>
                    <a:pt x="63" y="305"/>
                  </a:lnTo>
                  <a:lnTo>
                    <a:pt x="101" y="337"/>
                  </a:lnTo>
                  <a:lnTo>
                    <a:pt x="152" y="369"/>
                  </a:lnTo>
                  <a:lnTo>
                    <a:pt x="172" y="381"/>
                  </a:lnTo>
                  <a:lnTo>
                    <a:pt x="194" y="409"/>
                  </a:lnTo>
                  <a:lnTo>
                    <a:pt x="218" y="430"/>
                  </a:lnTo>
                  <a:lnTo>
                    <a:pt x="246" y="415"/>
                  </a:lnTo>
                  <a:lnTo>
                    <a:pt x="223" y="417"/>
                  </a:lnTo>
                  <a:lnTo>
                    <a:pt x="243" y="396"/>
                  </a:lnTo>
                  <a:lnTo>
                    <a:pt x="207" y="407"/>
                  </a:lnTo>
                  <a:lnTo>
                    <a:pt x="221" y="390"/>
                  </a:lnTo>
                  <a:lnTo>
                    <a:pt x="195" y="396"/>
                  </a:lnTo>
                  <a:lnTo>
                    <a:pt x="202" y="381"/>
                  </a:lnTo>
                  <a:lnTo>
                    <a:pt x="191" y="383"/>
                  </a:lnTo>
                  <a:lnTo>
                    <a:pt x="195" y="365"/>
                  </a:lnTo>
                  <a:lnTo>
                    <a:pt x="176" y="374"/>
                  </a:lnTo>
                  <a:lnTo>
                    <a:pt x="179" y="348"/>
                  </a:lnTo>
                  <a:lnTo>
                    <a:pt x="160" y="356"/>
                  </a:lnTo>
                  <a:lnTo>
                    <a:pt x="167" y="328"/>
                  </a:lnTo>
                  <a:lnTo>
                    <a:pt x="144" y="344"/>
                  </a:lnTo>
                  <a:lnTo>
                    <a:pt x="156" y="314"/>
                  </a:lnTo>
                  <a:lnTo>
                    <a:pt x="133" y="333"/>
                  </a:lnTo>
                  <a:lnTo>
                    <a:pt x="152" y="305"/>
                  </a:lnTo>
                  <a:lnTo>
                    <a:pt x="123" y="323"/>
                  </a:lnTo>
                  <a:lnTo>
                    <a:pt x="143" y="288"/>
                  </a:lnTo>
                  <a:lnTo>
                    <a:pt x="102" y="312"/>
                  </a:lnTo>
                  <a:lnTo>
                    <a:pt x="133" y="277"/>
                  </a:lnTo>
                  <a:lnTo>
                    <a:pt x="99" y="295"/>
                  </a:lnTo>
                  <a:lnTo>
                    <a:pt x="113" y="264"/>
                  </a:lnTo>
                  <a:lnTo>
                    <a:pt x="87" y="278"/>
                  </a:lnTo>
                  <a:lnTo>
                    <a:pt x="116" y="241"/>
                  </a:lnTo>
                  <a:lnTo>
                    <a:pt x="83" y="264"/>
                  </a:lnTo>
                  <a:lnTo>
                    <a:pt x="101" y="237"/>
                  </a:lnTo>
                  <a:lnTo>
                    <a:pt x="73" y="258"/>
                  </a:lnTo>
                  <a:lnTo>
                    <a:pt x="90" y="225"/>
                  </a:lnTo>
                  <a:lnTo>
                    <a:pt x="54" y="247"/>
                  </a:lnTo>
                  <a:lnTo>
                    <a:pt x="78" y="210"/>
                  </a:lnTo>
                  <a:lnTo>
                    <a:pt x="106" y="192"/>
                  </a:lnTo>
                  <a:lnTo>
                    <a:pt x="73" y="202"/>
                  </a:lnTo>
                  <a:lnTo>
                    <a:pt x="47" y="215"/>
                  </a:lnTo>
                  <a:lnTo>
                    <a:pt x="68" y="196"/>
                  </a:lnTo>
                  <a:lnTo>
                    <a:pt x="93" y="188"/>
                  </a:lnTo>
                  <a:lnTo>
                    <a:pt x="109" y="179"/>
                  </a:lnTo>
                  <a:lnTo>
                    <a:pt x="116" y="169"/>
                  </a:lnTo>
                  <a:lnTo>
                    <a:pt x="95" y="178"/>
                  </a:lnTo>
                  <a:lnTo>
                    <a:pt x="65" y="182"/>
                  </a:lnTo>
                  <a:lnTo>
                    <a:pt x="87" y="162"/>
                  </a:lnTo>
                  <a:lnTo>
                    <a:pt x="57" y="166"/>
                  </a:lnTo>
                  <a:lnTo>
                    <a:pt x="85" y="138"/>
                  </a:lnTo>
                  <a:lnTo>
                    <a:pt x="42" y="140"/>
                  </a:lnTo>
                  <a:lnTo>
                    <a:pt x="61" y="135"/>
                  </a:lnTo>
                  <a:lnTo>
                    <a:pt x="88" y="115"/>
                  </a:lnTo>
                  <a:lnTo>
                    <a:pt x="60" y="126"/>
                  </a:lnTo>
                  <a:lnTo>
                    <a:pt x="36" y="126"/>
                  </a:lnTo>
                  <a:lnTo>
                    <a:pt x="51" y="116"/>
                  </a:lnTo>
                  <a:lnTo>
                    <a:pt x="66" y="113"/>
                  </a:lnTo>
                  <a:lnTo>
                    <a:pt x="85" y="90"/>
                  </a:lnTo>
                  <a:lnTo>
                    <a:pt x="53" y="108"/>
                  </a:lnTo>
                  <a:lnTo>
                    <a:pt x="35" y="113"/>
                  </a:lnTo>
                  <a:lnTo>
                    <a:pt x="72" y="76"/>
                  </a:lnTo>
                  <a:lnTo>
                    <a:pt x="40" y="87"/>
                  </a:lnTo>
                  <a:lnTo>
                    <a:pt x="58" y="53"/>
                  </a:lnTo>
                  <a:lnTo>
                    <a:pt x="38" y="62"/>
                  </a:lnTo>
                  <a:lnTo>
                    <a:pt x="70" y="28"/>
                  </a:lnTo>
                  <a:lnTo>
                    <a:pt x="40" y="39"/>
                  </a:lnTo>
                  <a:lnTo>
                    <a:pt x="73" y="0"/>
                  </a:lnTo>
                  <a:lnTo>
                    <a:pt x="38" y="16"/>
                  </a:lnTo>
                  <a:lnTo>
                    <a:pt x="24" y="99"/>
                  </a:lnTo>
                  <a:lnTo>
                    <a:pt x="17" y="105"/>
                  </a:lnTo>
                  <a:lnTo>
                    <a:pt x="8" y="142"/>
                  </a:lnTo>
                  <a:lnTo>
                    <a:pt x="2" y="174"/>
                  </a:lnTo>
                  <a:lnTo>
                    <a:pt x="0" y="204"/>
                  </a:lnTo>
                  <a:lnTo>
                    <a:pt x="32" y="2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/>
            </p:cNvSpPr>
            <p:nvPr userDrawn="1"/>
          </p:nvSpPr>
          <p:spPr bwMode="auto">
            <a:xfrm>
              <a:off x="5411" y="3673"/>
              <a:ext cx="82" cy="100"/>
            </a:xfrm>
            <a:custGeom>
              <a:avLst/>
              <a:gdLst>
                <a:gd name="T0" fmla="*/ 1 w 325"/>
                <a:gd name="T1" fmla="*/ 1 h 399"/>
                <a:gd name="T2" fmla="*/ 1 w 325"/>
                <a:gd name="T3" fmla="*/ 0 h 399"/>
                <a:gd name="T4" fmla="*/ 1 w 325"/>
                <a:gd name="T5" fmla="*/ 0 h 399"/>
                <a:gd name="T6" fmla="*/ 1 w 325"/>
                <a:gd name="T7" fmla="*/ 1 h 399"/>
                <a:gd name="T8" fmla="*/ 1 w 325"/>
                <a:gd name="T9" fmla="*/ 2 h 399"/>
                <a:gd name="T10" fmla="*/ 1 w 325"/>
                <a:gd name="T11" fmla="*/ 3 h 399"/>
                <a:gd name="T12" fmla="*/ 1 w 325"/>
                <a:gd name="T13" fmla="*/ 3 h 399"/>
                <a:gd name="T14" fmla="*/ 2 w 325"/>
                <a:gd name="T15" fmla="*/ 3 h 399"/>
                <a:gd name="T16" fmla="*/ 2 w 325"/>
                <a:gd name="T17" fmla="*/ 4 h 399"/>
                <a:gd name="T18" fmla="*/ 3 w 325"/>
                <a:gd name="T19" fmla="*/ 5 h 399"/>
                <a:gd name="T20" fmla="*/ 3 w 325"/>
                <a:gd name="T21" fmla="*/ 5 h 399"/>
                <a:gd name="T22" fmla="*/ 4 w 325"/>
                <a:gd name="T23" fmla="*/ 5 h 399"/>
                <a:gd name="T24" fmla="*/ 4 w 325"/>
                <a:gd name="T25" fmla="*/ 5 h 399"/>
                <a:gd name="T26" fmla="*/ 5 w 325"/>
                <a:gd name="T27" fmla="*/ 5 h 399"/>
                <a:gd name="T28" fmla="*/ 5 w 325"/>
                <a:gd name="T29" fmla="*/ 5 h 399"/>
                <a:gd name="T30" fmla="*/ 5 w 325"/>
                <a:gd name="T31" fmla="*/ 5 h 399"/>
                <a:gd name="T32" fmla="*/ 5 w 325"/>
                <a:gd name="T33" fmla="*/ 5 h 399"/>
                <a:gd name="T34" fmla="*/ 5 w 325"/>
                <a:gd name="T35" fmla="*/ 6 h 399"/>
                <a:gd name="T36" fmla="*/ 5 w 325"/>
                <a:gd name="T37" fmla="*/ 6 h 399"/>
                <a:gd name="T38" fmla="*/ 5 w 325"/>
                <a:gd name="T39" fmla="*/ 6 h 399"/>
                <a:gd name="T40" fmla="*/ 5 w 325"/>
                <a:gd name="T41" fmla="*/ 6 h 399"/>
                <a:gd name="T42" fmla="*/ 4 w 325"/>
                <a:gd name="T43" fmla="*/ 6 h 399"/>
                <a:gd name="T44" fmla="*/ 4 w 325"/>
                <a:gd name="T45" fmla="*/ 6 h 399"/>
                <a:gd name="T46" fmla="*/ 4 w 325"/>
                <a:gd name="T47" fmla="*/ 6 h 399"/>
                <a:gd name="T48" fmla="*/ 4 w 325"/>
                <a:gd name="T49" fmla="*/ 6 h 399"/>
                <a:gd name="T50" fmla="*/ 5 w 325"/>
                <a:gd name="T51" fmla="*/ 5 h 399"/>
                <a:gd name="T52" fmla="*/ 5 w 325"/>
                <a:gd name="T53" fmla="*/ 5 h 399"/>
                <a:gd name="T54" fmla="*/ 5 w 325"/>
                <a:gd name="T55" fmla="*/ 5 h 399"/>
                <a:gd name="T56" fmla="*/ 5 w 325"/>
                <a:gd name="T57" fmla="*/ 5 h 399"/>
                <a:gd name="T58" fmla="*/ 4 w 325"/>
                <a:gd name="T59" fmla="*/ 5 h 399"/>
                <a:gd name="T60" fmla="*/ 4 w 325"/>
                <a:gd name="T61" fmla="*/ 5 h 399"/>
                <a:gd name="T62" fmla="*/ 4 w 325"/>
                <a:gd name="T63" fmla="*/ 6 h 399"/>
                <a:gd name="T64" fmla="*/ 4 w 325"/>
                <a:gd name="T65" fmla="*/ 6 h 399"/>
                <a:gd name="T66" fmla="*/ 4 w 325"/>
                <a:gd name="T67" fmla="*/ 5 h 399"/>
                <a:gd name="T68" fmla="*/ 3 w 325"/>
                <a:gd name="T69" fmla="*/ 5 h 399"/>
                <a:gd name="T70" fmla="*/ 3 w 325"/>
                <a:gd name="T71" fmla="*/ 5 h 399"/>
                <a:gd name="T72" fmla="*/ 3 w 325"/>
                <a:gd name="T73" fmla="*/ 5 h 399"/>
                <a:gd name="T74" fmla="*/ 2 w 325"/>
                <a:gd name="T75" fmla="*/ 4 h 399"/>
                <a:gd name="T76" fmla="*/ 2 w 325"/>
                <a:gd name="T77" fmla="*/ 4 h 399"/>
                <a:gd name="T78" fmla="*/ 1 w 325"/>
                <a:gd name="T79" fmla="*/ 4 h 399"/>
                <a:gd name="T80" fmla="*/ 1 w 325"/>
                <a:gd name="T81" fmla="*/ 3 h 399"/>
                <a:gd name="T82" fmla="*/ 1 w 325"/>
                <a:gd name="T83" fmla="*/ 4 h 399"/>
                <a:gd name="T84" fmla="*/ 1 w 325"/>
                <a:gd name="T85" fmla="*/ 3 h 399"/>
                <a:gd name="T86" fmla="*/ 1 w 325"/>
                <a:gd name="T87" fmla="*/ 3 h 399"/>
                <a:gd name="T88" fmla="*/ 1 w 325"/>
                <a:gd name="T89" fmla="*/ 3 h 399"/>
                <a:gd name="T90" fmla="*/ 1 w 325"/>
                <a:gd name="T91" fmla="*/ 3 h 399"/>
                <a:gd name="T92" fmla="*/ 1 w 325"/>
                <a:gd name="T93" fmla="*/ 3 h 399"/>
                <a:gd name="T94" fmla="*/ 1 w 325"/>
                <a:gd name="T95" fmla="*/ 3 h 399"/>
                <a:gd name="T96" fmla="*/ 1 w 325"/>
                <a:gd name="T97" fmla="*/ 2 h 399"/>
                <a:gd name="T98" fmla="*/ 1 w 325"/>
                <a:gd name="T99" fmla="*/ 2 h 399"/>
                <a:gd name="T100" fmla="*/ 1 w 325"/>
                <a:gd name="T101" fmla="*/ 1 h 399"/>
                <a:gd name="T102" fmla="*/ 1 w 325"/>
                <a:gd name="T103" fmla="*/ 1 h 399"/>
                <a:gd name="T104" fmla="*/ 0 w 325"/>
                <a:gd name="T105" fmla="*/ 1 h 399"/>
                <a:gd name="T106" fmla="*/ 1 w 325"/>
                <a:gd name="T107" fmla="*/ 1 h 399"/>
                <a:gd name="T108" fmla="*/ 1 w 325"/>
                <a:gd name="T109" fmla="*/ 1 h 39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25" h="399">
                  <a:moveTo>
                    <a:pt x="23" y="23"/>
                  </a:moveTo>
                  <a:lnTo>
                    <a:pt x="33" y="0"/>
                  </a:lnTo>
                  <a:lnTo>
                    <a:pt x="35" y="21"/>
                  </a:lnTo>
                  <a:lnTo>
                    <a:pt x="47" y="54"/>
                  </a:lnTo>
                  <a:lnTo>
                    <a:pt x="62" y="111"/>
                  </a:lnTo>
                  <a:lnTo>
                    <a:pt x="77" y="167"/>
                  </a:lnTo>
                  <a:lnTo>
                    <a:pt x="80" y="185"/>
                  </a:lnTo>
                  <a:lnTo>
                    <a:pt x="95" y="201"/>
                  </a:lnTo>
                  <a:lnTo>
                    <a:pt x="146" y="258"/>
                  </a:lnTo>
                  <a:lnTo>
                    <a:pt x="179" y="308"/>
                  </a:lnTo>
                  <a:lnTo>
                    <a:pt x="197" y="321"/>
                  </a:lnTo>
                  <a:lnTo>
                    <a:pt x="226" y="331"/>
                  </a:lnTo>
                  <a:lnTo>
                    <a:pt x="265" y="318"/>
                  </a:lnTo>
                  <a:lnTo>
                    <a:pt x="304" y="306"/>
                  </a:lnTo>
                  <a:lnTo>
                    <a:pt x="325" y="308"/>
                  </a:lnTo>
                  <a:lnTo>
                    <a:pt x="323" y="317"/>
                  </a:lnTo>
                  <a:lnTo>
                    <a:pt x="301" y="329"/>
                  </a:lnTo>
                  <a:lnTo>
                    <a:pt x="276" y="369"/>
                  </a:lnTo>
                  <a:lnTo>
                    <a:pt x="289" y="384"/>
                  </a:lnTo>
                  <a:lnTo>
                    <a:pt x="311" y="399"/>
                  </a:lnTo>
                  <a:lnTo>
                    <a:pt x="280" y="386"/>
                  </a:lnTo>
                  <a:lnTo>
                    <a:pt x="263" y="381"/>
                  </a:lnTo>
                  <a:lnTo>
                    <a:pt x="237" y="364"/>
                  </a:lnTo>
                  <a:lnTo>
                    <a:pt x="257" y="367"/>
                  </a:lnTo>
                  <a:lnTo>
                    <a:pt x="271" y="349"/>
                  </a:lnTo>
                  <a:lnTo>
                    <a:pt x="287" y="333"/>
                  </a:lnTo>
                  <a:lnTo>
                    <a:pt x="304" y="319"/>
                  </a:lnTo>
                  <a:lnTo>
                    <a:pt x="315" y="312"/>
                  </a:lnTo>
                  <a:lnTo>
                    <a:pt x="298" y="312"/>
                  </a:lnTo>
                  <a:lnTo>
                    <a:pt x="268" y="325"/>
                  </a:lnTo>
                  <a:lnTo>
                    <a:pt x="236" y="335"/>
                  </a:lnTo>
                  <a:lnTo>
                    <a:pt x="230" y="343"/>
                  </a:lnTo>
                  <a:lnTo>
                    <a:pt x="235" y="357"/>
                  </a:lnTo>
                  <a:lnTo>
                    <a:pt x="219" y="340"/>
                  </a:lnTo>
                  <a:lnTo>
                    <a:pt x="198" y="329"/>
                  </a:lnTo>
                  <a:lnTo>
                    <a:pt x="170" y="309"/>
                  </a:lnTo>
                  <a:lnTo>
                    <a:pt x="150" y="281"/>
                  </a:lnTo>
                  <a:lnTo>
                    <a:pt x="107" y="235"/>
                  </a:lnTo>
                  <a:lnTo>
                    <a:pt x="87" y="221"/>
                  </a:lnTo>
                  <a:lnTo>
                    <a:pt x="70" y="218"/>
                  </a:lnTo>
                  <a:lnTo>
                    <a:pt x="81" y="206"/>
                  </a:lnTo>
                  <a:lnTo>
                    <a:pt x="36" y="223"/>
                  </a:lnTo>
                  <a:lnTo>
                    <a:pt x="66" y="201"/>
                  </a:lnTo>
                  <a:lnTo>
                    <a:pt x="28" y="210"/>
                  </a:lnTo>
                  <a:lnTo>
                    <a:pt x="57" y="187"/>
                  </a:lnTo>
                  <a:lnTo>
                    <a:pt x="67" y="172"/>
                  </a:lnTo>
                  <a:lnTo>
                    <a:pt x="65" y="160"/>
                  </a:lnTo>
                  <a:lnTo>
                    <a:pt x="46" y="181"/>
                  </a:lnTo>
                  <a:lnTo>
                    <a:pt x="59" y="145"/>
                  </a:lnTo>
                  <a:lnTo>
                    <a:pt x="57" y="119"/>
                  </a:lnTo>
                  <a:lnTo>
                    <a:pt x="43" y="66"/>
                  </a:lnTo>
                  <a:lnTo>
                    <a:pt x="28" y="40"/>
                  </a:lnTo>
                  <a:lnTo>
                    <a:pt x="0" y="46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/>
            </p:cNvSpPr>
            <p:nvPr userDrawn="1"/>
          </p:nvSpPr>
          <p:spPr bwMode="auto">
            <a:xfrm>
              <a:off x="5480" y="3766"/>
              <a:ext cx="20" cy="30"/>
            </a:xfrm>
            <a:custGeom>
              <a:avLst/>
              <a:gdLst>
                <a:gd name="T0" fmla="*/ 0 w 79"/>
                <a:gd name="T1" fmla="*/ 0 h 119"/>
                <a:gd name="T2" fmla="*/ 1 w 79"/>
                <a:gd name="T3" fmla="*/ 1 h 119"/>
                <a:gd name="T4" fmla="*/ 1 w 79"/>
                <a:gd name="T5" fmla="*/ 1 h 119"/>
                <a:gd name="T6" fmla="*/ 1 w 79"/>
                <a:gd name="T7" fmla="*/ 1 h 119"/>
                <a:gd name="T8" fmla="*/ 1 w 79"/>
                <a:gd name="T9" fmla="*/ 2 h 119"/>
                <a:gd name="T10" fmla="*/ 1 w 79"/>
                <a:gd name="T11" fmla="*/ 1 h 119"/>
                <a:gd name="T12" fmla="*/ 1 w 79"/>
                <a:gd name="T13" fmla="*/ 2 h 119"/>
                <a:gd name="T14" fmla="*/ 1 w 79"/>
                <a:gd name="T15" fmla="*/ 2 h 119"/>
                <a:gd name="T16" fmla="*/ 1 w 79"/>
                <a:gd name="T17" fmla="*/ 2 h 119"/>
                <a:gd name="T18" fmla="*/ 1 w 79"/>
                <a:gd name="T19" fmla="*/ 2 h 119"/>
                <a:gd name="T20" fmla="*/ 1 w 79"/>
                <a:gd name="T21" fmla="*/ 2 h 119"/>
                <a:gd name="T22" fmla="*/ 1 w 79"/>
                <a:gd name="T23" fmla="*/ 2 h 119"/>
                <a:gd name="T24" fmla="*/ 1 w 79"/>
                <a:gd name="T25" fmla="*/ 1 h 119"/>
                <a:gd name="T26" fmla="*/ 1 w 79"/>
                <a:gd name="T27" fmla="*/ 1 h 119"/>
                <a:gd name="T28" fmla="*/ 1 w 79"/>
                <a:gd name="T29" fmla="*/ 1 h 119"/>
                <a:gd name="T30" fmla="*/ 1 w 79"/>
                <a:gd name="T31" fmla="*/ 1 h 119"/>
                <a:gd name="T32" fmla="*/ 0 w 79"/>
                <a:gd name="T33" fmla="*/ 0 h 119"/>
                <a:gd name="T34" fmla="*/ 0 w 79"/>
                <a:gd name="T35" fmla="*/ 0 h 119"/>
                <a:gd name="T36" fmla="*/ 0 w 79"/>
                <a:gd name="T37" fmla="*/ 0 h 11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9" h="119">
                  <a:moveTo>
                    <a:pt x="3" y="15"/>
                  </a:moveTo>
                  <a:lnTo>
                    <a:pt x="40" y="38"/>
                  </a:lnTo>
                  <a:lnTo>
                    <a:pt x="61" y="56"/>
                  </a:lnTo>
                  <a:lnTo>
                    <a:pt x="67" y="74"/>
                  </a:lnTo>
                  <a:lnTo>
                    <a:pt x="63" y="91"/>
                  </a:lnTo>
                  <a:lnTo>
                    <a:pt x="72" y="80"/>
                  </a:lnTo>
                  <a:lnTo>
                    <a:pt x="73" y="91"/>
                  </a:lnTo>
                  <a:lnTo>
                    <a:pt x="73" y="99"/>
                  </a:lnTo>
                  <a:lnTo>
                    <a:pt x="68" y="104"/>
                  </a:lnTo>
                  <a:lnTo>
                    <a:pt x="73" y="119"/>
                  </a:lnTo>
                  <a:lnTo>
                    <a:pt x="73" y="104"/>
                  </a:lnTo>
                  <a:lnTo>
                    <a:pt x="79" y="99"/>
                  </a:lnTo>
                  <a:lnTo>
                    <a:pt x="76" y="80"/>
                  </a:lnTo>
                  <a:lnTo>
                    <a:pt x="76" y="67"/>
                  </a:lnTo>
                  <a:lnTo>
                    <a:pt x="61" y="47"/>
                  </a:lnTo>
                  <a:lnTo>
                    <a:pt x="43" y="29"/>
                  </a:lnTo>
                  <a:lnTo>
                    <a:pt x="0" y="0"/>
                  </a:lnTo>
                  <a:lnTo>
                    <a:pt x="3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/>
            </p:cNvSpPr>
            <p:nvPr userDrawn="1"/>
          </p:nvSpPr>
          <p:spPr bwMode="auto">
            <a:xfrm>
              <a:off x="5480" y="3775"/>
              <a:ext cx="17" cy="18"/>
            </a:xfrm>
            <a:custGeom>
              <a:avLst/>
              <a:gdLst>
                <a:gd name="T0" fmla="*/ 0 w 69"/>
                <a:gd name="T1" fmla="*/ 0 h 73"/>
                <a:gd name="T2" fmla="*/ 0 w 69"/>
                <a:gd name="T3" fmla="*/ 0 h 73"/>
                <a:gd name="T4" fmla="*/ 0 w 69"/>
                <a:gd name="T5" fmla="*/ 0 h 73"/>
                <a:gd name="T6" fmla="*/ 0 w 69"/>
                <a:gd name="T7" fmla="*/ 0 h 73"/>
                <a:gd name="T8" fmla="*/ 0 w 69"/>
                <a:gd name="T9" fmla="*/ 1 h 73"/>
                <a:gd name="T10" fmla="*/ 1 w 69"/>
                <a:gd name="T11" fmla="*/ 1 h 73"/>
                <a:gd name="T12" fmla="*/ 1 w 69"/>
                <a:gd name="T13" fmla="*/ 1 h 73"/>
                <a:gd name="T14" fmla="*/ 1 w 69"/>
                <a:gd name="T15" fmla="*/ 1 h 73"/>
                <a:gd name="T16" fmla="*/ 1 w 69"/>
                <a:gd name="T17" fmla="*/ 1 h 73"/>
                <a:gd name="T18" fmla="*/ 1 w 69"/>
                <a:gd name="T19" fmla="*/ 1 h 73"/>
                <a:gd name="T20" fmla="*/ 1 w 69"/>
                <a:gd name="T21" fmla="*/ 1 h 73"/>
                <a:gd name="T22" fmla="*/ 1 w 69"/>
                <a:gd name="T23" fmla="*/ 1 h 73"/>
                <a:gd name="T24" fmla="*/ 1 w 69"/>
                <a:gd name="T25" fmla="*/ 0 h 73"/>
                <a:gd name="T26" fmla="*/ 1 w 69"/>
                <a:gd name="T27" fmla="*/ 1 h 73"/>
                <a:gd name="T28" fmla="*/ 1 w 69"/>
                <a:gd name="T29" fmla="*/ 0 h 73"/>
                <a:gd name="T30" fmla="*/ 0 w 69"/>
                <a:gd name="T31" fmla="*/ 0 h 73"/>
                <a:gd name="T32" fmla="*/ 0 w 69"/>
                <a:gd name="T33" fmla="*/ 0 h 73"/>
                <a:gd name="T34" fmla="*/ 0 w 69"/>
                <a:gd name="T35" fmla="*/ 0 h 73"/>
                <a:gd name="T36" fmla="*/ 0 w 69"/>
                <a:gd name="T37" fmla="*/ 0 h 73"/>
                <a:gd name="T38" fmla="*/ 0 w 69"/>
                <a:gd name="T39" fmla="*/ 0 h 73"/>
                <a:gd name="T40" fmla="*/ 0 w 69"/>
                <a:gd name="T41" fmla="*/ 0 h 73"/>
                <a:gd name="T42" fmla="*/ 0 w 69"/>
                <a:gd name="T43" fmla="*/ 0 h 73"/>
                <a:gd name="T44" fmla="*/ 0 w 69"/>
                <a:gd name="T45" fmla="*/ 0 h 73"/>
                <a:gd name="T46" fmla="*/ 0 w 69"/>
                <a:gd name="T47" fmla="*/ 0 h 73"/>
                <a:gd name="T48" fmla="*/ 0 w 69"/>
                <a:gd name="T49" fmla="*/ 0 h 73"/>
                <a:gd name="T50" fmla="*/ 0 w 69"/>
                <a:gd name="T51" fmla="*/ 0 h 73"/>
                <a:gd name="T52" fmla="*/ 0 w 69"/>
                <a:gd name="T53" fmla="*/ 0 h 73"/>
                <a:gd name="T54" fmla="*/ 0 w 69"/>
                <a:gd name="T55" fmla="*/ 0 h 7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69" h="73">
                  <a:moveTo>
                    <a:pt x="0" y="0"/>
                  </a:moveTo>
                  <a:lnTo>
                    <a:pt x="0" y="15"/>
                  </a:lnTo>
                  <a:lnTo>
                    <a:pt x="11" y="26"/>
                  </a:lnTo>
                  <a:lnTo>
                    <a:pt x="18" y="35"/>
                  </a:lnTo>
                  <a:lnTo>
                    <a:pt x="32" y="45"/>
                  </a:lnTo>
                  <a:lnTo>
                    <a:pt x="53" y="64"/>
                  </a:lnTo>
                  <a:lnTo>
                    <a:pt x="60" y="73"/>
                  </a:lnTo>
                  <a:lnTo>
                    <a:pt x="69" y="73"/>
                  </a:lnTo>
                  <a:lnTo>
                    <a:pt x="69" y="68"/>
                  </a:lnTo>
                  <a:lnTo>
                    <a:pt x="61" y="64"/>
                  </a:lnTo>
                  <a:lnTo>
                    <a:pt x="57" y="58"/>
                  </a:lnTo>
                  <a:lnTo>
                    <a:pt x="51" y="56"/>
                  </a:lnTo>
                  <a:lnTo>
                    <a:pt x="58" y="38"/>
                  </a:lnTo>
                  <a:lnTo>
                    <a:pt x="48" y="50"/>
                  </a:lnTo>
                  <a:lnTo>
                    <a:pt x="52" y="30"/>
                  </a:lnTo>
                  <a:lnTo>
                    <a:pt x="38" y="41"/>
                  </a:lnTo>
                  <a:lnTo>
                    <a:pt x="37" y="21"/>
                  </a:lnTo>
                  <a:lnTo>
                    <a:pt x="33" y="37"/>
                  </a:lnTo>
                  <a:lnTo>
                    <a:pt x="27" y="27"/>
                  </a:lnTo>
                  <a:lnTo>
                    <a:pt x="28" y="14"/>
                  </a:lnTo>
                  <a:lnTo>
                    <a:pt x="23" y="23"/>
                  </a:lnTo>
                  <a:lnTo>
                    <a:pt x="20" y="34"/>
                  </a:lnTo>
                  <a:lnTo>
                    <a:pt x="19" y="15"/>
                  </a:lnTo>
                  <a:lnTo>
                    <a:pt x="19" y="6"/>
                  </a:lnTo>
                  <a:lnTo>
                    <a:pt x="11" y="19"/>
                  </a:lnTo>
                  <a:lnTo>
                    <a:pt x="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/>
            </p:cNvSpPr>
            <p:nvPr userDrawn="1"/>
          </p:nvSpPr>
          <p:spPr bwMode="auto">
            <a:xfrm>
              <a:off x="5494" y="3791"/>
              <a:ext cx="5" cy="11"/>
            </a:xfrm>
            <a:custGeom>
              <a:avLst/>
              <a:gdLst>
                <a:gd name="T0" fmla="*/ 0 w 17"/>
                <a:gd name="T1" fmla="*/ 0 h 42"/>
                <a:gd name="T2" fmla="*/ 0 w 17"/>
                <a:gd name="T3" fmla="*/ 0 h 42"/>
                <a:gd name="T4" fmla="*/ 0 w 17"/>
                <a:gd name="T5" fmla="*/ 0 h 42"/>
                <a:gd name="T6" fmla="*/ 0 w 17"/>
                <a:gd name="T7" fmla="*/ 1 h 42"/>
                <a:gd name="T8" fmla="*/ 0 w 17"/>
                <a:gd name="T9" fmla="*/ 1 h 42"/>
                <a:gd name="T10" fmla="*/ 0 w 17"/>
                <a:gd name="T11" fmla="*/ 1 h 42"/>
                <a:gd name="T12" fmla="*/ 0 w 17"/>
                <a:gd name="T13" fmla="*/ 1 h 42"/>
                <a:gd name="T14" fmla="*/ 0 w 17"/>
                <a:gd name="T15" fmla="*/ 1 h 42"/>
                <a:gd name="T16" fmla="*/ 0 w 17"/>
                <a:gd name="T17" fmla="*/ 1 h 42"/>
                <a:gd name="T18" fmla="*/ 0 w 17"/>
                <a:gd name="T19" fmla="*/ 1 h 42"/>
                <a:gd name="T20" fmla="*/ 0 w 17"/>
                <a:gd name="T21" fmla="*/ 0 h 42"/>
                <a:gd name="T22" fmla="*/ 0 w 17"/>
                <a:gd name="T23" fmla="*/ 0 h 42"/>
                <a:gd name="T24" fmla="*/ 0 w 17"/>
                <a:gd name="T25" fmla="*/ 0 h 42"/>
                <a:gd name="T26" fmla="*/ 0 w 17"/>
                <a:gd name="T27" fmla="*/ 0 h 42"/>
                <a:gd name="T28" fmla="*/ 0 w 17"/>
                <a:gd name="T29" fmla="*/ 0 h 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" h="42">
                  <a:moveTo>
                    <a:pt x="4" y="7"/>
                  </a:moveTo>
                  <a:lnTo>
                    <a:pt x="9" y="15"/>
                  </a:lnTo>
                  <a:lnTo>
                    <a:pt x="11" y="18"/>
                  </a:lnTo>
                  <a:lnTo>
                    <a:pt x="13" y="26"/>
                  </a:lnTo>
                  <a:lnTo>
                    <a:pt x="8" y="39"/>
                  </a:lnTo>
                  <a:lnTo>
                    <a:pt x="0" y="37"/>
                  </a:lnTo>
                  <a:lnTo>
                    <a:pt x="5" y="42"/>
                  </a:lnTo>
                  <a:lnTo>
                    <a:pt x="12" y="41"/>
                  </a:lnTo>
                  <a:lnTo>
                    <a:pt x="15" y="33"/>
                  </a:lnTo>
                  <a:lnTo>
                    <a:pt x="17" y="24"/>
                  </a:lnTo>
                  <a:lnTo>
                    <a:pt x="14" y="11"/>
                  </a:lnTo>
                  <a:lnTo>
                    <a:pt x="8" y="3"/>
                  </a:lnTo>
                  <a:lnTo>
                    <a:pt x="0" y="0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/>
            </p:cNvSpPr>
            <p:nvPr userDrawn="1"/>
          </p:nvSpPr>
          <p:spPr bwMode="auto">
            <a:xfrm>
              <a:off x="5477" y="3782"/>
              <a:ext cx="20" cy="19"/>
            </a:xfrm>
            <a:custGeom>
              <a:avLst/>
              <a:gdLst>
                <a:gd name="T0" fmla="*/ 0 w 77"/>
                <a:gd name="T1" fmla="*/ 0 h 76"/>
                <a:gd name="T2" fmla="*/ 0 w 77"/>
                <a:gd name="T3" fmla="*/ 1 h 76"/>
                <a:gd name="T4" fmla="*/ 0 w 77"/>
                <a:gd name="T5" fmla="*/ 1 h 76"/>
                <a:gd name="T6" fmla="*/ 0 w 77"/>
                <a:gd name="T7" fmla="*/ 1 h 76"/>
                <a:gd name="T8" fmla="*/ 1 w 77"/>
                <a:gd name="T9" fmla="*/ 1 h 76"/>
                <a:gd name="T10" fmla="*/ 1 w 77"/>
                <a:gd name="T11" fmla="*/ 1 h 76"/>
                <a:gd name="T12" fmla="*/ 1 w 77"/>
                <a:gd name="T13" fmla="*/ 1 h 76"/>
                <a:gd name="T14" fmla="*/ 1 w 77"/>
                <a:gd name="T15" fmla="*/ 1 h 76"/>
                <a:gd name="T16" fmla="*/ 1 w 77"/>
                <a:gd name="T17" fmla="*/ 1 h 76"/>
                <a:gd name="T18" fmla="*/ 1 w 77"/>
                <a:gd name="T19" fmla="*/ 1 h 76"/>
                <a:gd name="T20" fmla="*/ 1 w 77"/>
                <a:gd name="T21" fmla="*/ 1 h 76"/>
                <a:gd name="T22" fmla="*/ 1 w 77"/>
                <a:gd name="T23" fmla="*/ 1 h 76"/>
                <a:gd name="T24" fmla="*/ 1 w 77"/>
                <a:gd name="T25" fmla="*/ 1 h 76"/>
                <a:gd name="T26" fmla="*/ 1 w 77"/>
                <a:gd name="T27" fmla="*/ 1 h 76"/>
                <a:gd name="T28" fmla="*/ 1 w 77"/>
                <a:gd name="T29" fmla="*/ 1 h 76"/>
                <a:gd name="T30" fmla="*/ 1 w 77"/>
                <a:gd name="T31" fmla="*/ 1 h 76"/>
                <a:gd name="T32" fmla="*/ 1 w 77"/>
                <a:gd name="T33" fmla="*/ 1 h 76"/>
                <a:gd name="T34" fmla="*/ 1 w 77"/>
                <a:gd name="T35" fmla="*/ 1 h 76"/>
                <a:gd name="T36" fmla="*/ 1 w 77"/>
                <a:gd name="T37" fmla="*/ 1 h 76"/>
                <a:gd name="T38" fmla="*/ 1 w 77"/>
                <a:gd name="T39" fmla="*/ 1 h 76"/>
                <a:gd name="T40" fmla="*/ 1 w 77"/>
                <a:gd name="T41" fmla="*/ 1 h 76"/>
                <a:gd name="T42" fmla="*/ 1 w 77"/>
                <a:gd name="T43" fmla="*/ 0 h 76"/>
                <a:gd name="T44" fmla="*/ 1 w 77"/>
                <a:gd name="T45" fmla="*/ 1 h 76"/>
                <a:gd name="T46" fmla="*/ 1 w 77"/>
                <a:gd name="T47" fmla="*/ 1 h 76"/>
                <a:gd name="T48" fmla="*/ 1 w 77"/>
                <a:gd name="T49" fmla="*/ 0 h 76"/>
                <a:gd name="T50" fmla="*/ 0 w 77"/>
                <a:gd name="T51" fmla="*/ 1 h 76"/>
                <a:gd name="T52" fmla="*/ 0 w 77"/>
                <a:gd name="T53" fmla="*/ 0 h 76"/>
                <a:gd name="T54" fmla="*/ 0 w 77"/>
                <a:gd name="T55" fmla="*/ 0 h 76"/>
                <a:gd name="T56" fmla="*/ 0 w 77"/>
                <a:gd name="T57" fmla="*/ 0 h 76"/>
                <a:gd name="T58" fmla="*/ 0 w 77"/>
                <a:gd name="T59" fmla="*/ 0 h 76"/>
                <a:gd name="T60" fmla="*/ 0 w 77"/>
                <a:gd name="T61" fmla="*/ 0 h 76"/>
                <a:gd name="T62" fmla="*/ 0 w 77"/>
                <a:gd name="T63" fmla="*/ 0 h 7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7" h="76">
                  <a:moveTo>
                    <a:pt x="0" y="13"/>
                  </a:moveTo>
                  <a:lnTo>
                    <a:pt x="4" y="23"/>
                  </a:lnTo>
                  <a:lnTo>
                    <a:pt x="10" y="35"/>
                  </a:lnTo>
                  <a:lnTo>
                    <a:pt x="21" y="39"/>
                  </a:lnTo>
                  <a:lnTo>
                    <a:pt x="36" y="47"/>
                  </a:lnTo>
                  <a:lnTo>
                    <a:pt x="48" y="61"/>
                  </a:lnTo>
                  <a:lnTo>
                    <a:pt x="61" y="69"/>
                  </a:lnTo>
                  <a:lnTo>
                    <a:pt x="71" y="76"/>
                  </a:lnTo>
                  <a:lnTo>
                    <a:pt x="77" y="75"/>
                  </a:lnTo>
                  <a:lnTo>
                    <a:pt x="69" y="68"/>
                  </a:lnTo>
                  <a:lnTo>
                    <a:pt x="72" y="64"/>
                  </a:lnTo>
                  <a:lnTo>
                    <a:pt x="69" y="59"/>
                  </a:lnTo>
                  <a:lnTo>
                    <a:pt x="60" y="66"/>
                  </a:lnTo>
                  <a:lnTo>
                    <a:pt x="61" y="57"/>
                  </a:lnTo>
                  <a:lnTo>
                    <a:pt x="52" y="53"/>
                  </a:lnTo>
                  <a:lnTo>
                    <a:pt x="55" y="40"/>
                  </a:lnTo>
                  <a:lnTo>
                    <a:pt x="46" y="49"/>
                  </a:lnTo>
                  <a:lnTo>
                    <a:pt x="42" y="40"/>
                  </a:lnTo>
                  <a:lnTo>
                    <a:pt x="44" y="29"/>
                  </a:lnTo>
                  <a:lnTo>
                    <a:pt x="36" y="39"/>
                  </a:lnTo>
                  <a:lnTo>
                    <a:pt x="34" y="32"/>
                  </a:lnTo>
                  <a:lnTo>
                    <a:pt x="37" y="19"/>
                  </a:lnTo>
                  <a:lnTo>
                    <a:pt x="27" y="32"/>
                  </a:lnTo>
                  <a:lnTo>
                    <a:pt x="29" y="23"/>
                  </a:lnTo>
                  <a:lnTo>
                    <a:pt x="30" y="15"/>
                  </a:lnTo>
                  <a:lnTo>
                    <a:pt x="19" y="28"/>
                  </a:lnTo>
                  <a:lnTo>
                    <a:pt x="13" y="19"/>
                  </a:lnTo>
                  <a:lnTo>
                    <a:pt x="13" y="5"/>
                  </a:lnTo>
                  <a:lnTo>
                    <a:pt x="7" y="14"/>
                  </a:lnTo>
                  <a:lnTo>
                    <a:pt x="1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/>
            </p:cNvSpPr>
            <p:nvPr userDrawn="1"/>
          </p:nvSpPr>
          <p:spPr bwMode="auto">
            <a:xfrm>
              <a:off x="5456" y="3784"/>
              <a:ext cx="9" cy="22"/>
            </a:xfrm>
            <a:custGeom>
              <a:avLst/>
              <a:gdLst>
                <a:gd name="T0" fmla="*/ 0 w 38"/>
                <a:gd name="T1" fmla="*/ 0 h 89"/>
                <a:gd name="T2" fmla="*/ 0 w 38"/>
                <a:gd name="T3" fmla="*/ 0 h 89"/>
                <a:gd name="T4" fmla="*/ 0 w 38"/>
                <a:gd name="T5" fmla="*/ 1 h 89"/>
                <a:gd name="T6" fmla="*/ 0 w 38"/>
                <a:gd name="T7" fmla="*/ 1 h 89"/>
                <a:gd name="T8" fmla="*/ 0 w 38"/>
                <a:gd name="T9" fmla="*/ 1 h 89"/>
                <a:gd name="T10" fmla="*/ 0 w 38"/>
                <a:gd name="T11" fmla="*/ 1 h 89"/>
                <a:gd name="T12" fmla="*/ 0 w 38"/>
                <a:gd name="T13" fmla="*/ 1 h 89"/>
                <a:gd name="T14" fmla="*/ 0 w 38"/>
                <a:gd name="T15" fmla="*/ 1 h 89"/>
                <a:gd name="T16" fmla="*/ 0 w 38"/>
                <a:gd name="T17" fmla="*/ 1 h 89"/>
                <a:gd name="T18" fmla="*/ 0 w 38"/>
                <a:gd name="T19" fmla="*/ 1 h 89"/>
                <a:gd name="T20" fmla="*/ 0 w 38"/>
                <a:gd name="T21" fmla="*/ 1 h 89"/>
                <a:gd name="T22" fmla="*/ 0 w 38"/>
                <a:gd name="T23" fmla="*/ 1 h 89"/>
                <a:gd name="T24" fmla="*/ 0 w 38"/>
                <a:gd name="T25" fmla="*/ 1 h 89"/>
                <a:gd name="T26" fmla="*/ 0 w 38"/>
                <a:gd name="T27" fmla="*/ 1 h 89"/>
                <a:gd name="T28" fmla="*/ 0 w 38"/>
                <a:gd name="T29" fmla="*/ 1 h 89"/>
                <a:gd name="T30" fmla="*/ 0 w 38"/>
                <a:gd name="T31" fmla="*/ 0 h 89"/>
                <a:gd name="T32" fmla="*/ 0 w 38"/>
                <a:gd name="T33" fmla="*/ 0 h 89"/>
                <a:gd name="T34" fmla="*/ 0 w 38"/>
                <a:gd name="T35" fmla="*/ 0 h 89"/>
                <a:gd name="T36" fmla="*/ 0 w 38"/>
                <a:gd name="T37" fmla="*/ 0 h 89"/>
                <a:gd name="T38" fmla="*/ 0 w 38"/>
                <a:gd name="T39" fmla="*/ 0 h 89"/>
                <a:gd name="T40" fmla="*/ 0 w 38"/>
                <a:gd name="T41" fmla="*/ 0 h 89"/>
                <a:gd name="T42" fmla="*/ 0 w 38"/>
                <a:gd name="T43" fmla="*/ 0 h 89"/>
                <a:gd name="T44" fmla="*/ 0 w 38"/>
                <a:gd name="T45" fmla="*/ 0 h 89"/>
                <a:gd name="T46" fmla="*/ 0 w 38"/>
                <a:gd name="T47" fmla="*/ 0 h 89"/>
                <a:gd name="T48" fmla="*/ 0 w 38"/>
                <a:gd name="T49" fmla="*/ 0 h 89"/>
                <a:gd name="T50" fmla="*/ 0 w 38"/>
                <a:gd name="T51" fmla="*/ 0 h 8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89">
                  <a:moveTo>
                    <a:pt x="0" y="7"/>
                  </a:moveTo>
                  <a:lnTo>
                    <a:pt x="2" y="23"/>
                  </a:lnTo>
                  <a:lnTo>
                    <a:pt x="4" y="51"/>
                  </a:lnTo>
                  <a:lnTo>
                    <a:pt x="9" y="69"/>
                  </a:lnTo>
                  <a:lnTo>
                    <a:pt x="16" y="82"/>
                  </a:lnTo>
                  <a:lnTo>
                    <a:pt x="27" y="89"/>
                  </a:lnTo>
                  <a:lnTo>
                    <a:pt x="19" y="80"/>
                  </a:lnTo>
                  <a:lnTo>
                    <a:pt x="30" y="76"/>
                  </a:lnTo>
                  <a:lnTo>
                    <a:pt x="29" y="73"/>
                  </a:lnTo>
                  <a:lnTo>
                    <a:pt x="19" y="69"/>
                  </a:lnTo>
                  <a:lnTo>
                    <a:pt x="10" y="62"/>
                  </a:lnTo>
                  <a:lnTo>
                    <a:pt x="22" y="63"/>
                  </a:lnTo>
                  <a:lnTo>
                    <a:pt x="9" y="55"/>
                  </a:lnTo>
                  <a:lnTo>
                    <a:pt x="14" y="49"/>
                  </a:lnTo>
                  <a:lnTo>
                    <a:pt x="22" y="47"/>
                  </a:lnTo>
                  <a:lnTo>
                    <a:pt x="7" y="41"/>
                  </a:lnTo>
                  <a:lnTo>
                    <a:pt x="17" y="37"/>
                  </a:lnTo>
                  <a:lnTo>
                    <a:pt x="9" y="32"/>
                  </a:lnTo>
                  <a:lnTo>
                    <a:pt x="18" y="25"/>
                  </a:lnTo>
                  <a:lnTo>
                    <a:pt x="6" y="16"/>
                  </a:lnTo>
                  <a:lnTo>
                    <a:pt x="18" y="16"/>
                  </a:lnTo>
                  <a:lnTo>
                    <a:pt x="38" y="0"/>
                  </a:lnTo>
                  <a:lnTo>
                    <a:pt x="14" y="8"/>
                  </a:lnTo>
                  <a:lnTo>
                    <a:pt x="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/>
            </p:cNvSpPr>
            <p:nvPr userDrawn="1"/>
          </p:nvSpPr>
          <p:spPr bwMode="auto">
            <a:xfrm>
              <a:off x="5461" y="3784"/>
              <a:ext cx="22" cy="24"/>
            </a:xfrm>
            <a:custGeom>
              <a:avLst/>
              <a:gdLst>
                <a:gd name="T0" fmla="*/ 0 w 87"/>
                <a:gd name="T1" fmla="*/ 0 h 94"/>
                <a:gd name="T2" fmla="*/ 0 w 87"/>
                <a:gd name="T3" fmla="*/ 1 h 94"/>
                <a:gd name="T4" fmla="*/ 0 w 87"/>
                <a:gd name="T5" fmla="*/ 1 h 94"/>
                <a:gd name="T6" fmla="*/ 0 w 87"/>
                <a:gd name="T7" fmla="*/ 1 h 94"/>
                <a:gd name="T8" fmla="*/ 0 w 87"/>
                <a:gd name="T9" fmla="*/ 1 h 94"/>
                <a:gd name="T10" fmla="*/ 0 w 87"/>
                <a:gd name="T11" fmla="*/ 1 h 94"/>
                <a:gd name="T12" fmla="*/ 0 w 87"/>
                <a:gd name="T13" fmla="*/ 2 h 94"/>
                <a:gd name="T14" fmla="*/ 0 w 87"/>
                <a:gd name="T15" fmla="*/ 1 h 94"/>
                <a:gd name="T16" fmla="*/ 0 w 87"/>
                <a:gd name="T17" fmla="*/ 1 h 94"/>
                <a:gd name="T18" fmla="*/ 0 w 87"/>
                <a:gd name="T19" fmla="*/ 1 h 94"/>
                <a:gd name="T20" fmla="*/ 0 w 87"/>
                <a:gd name="T21" fmla="*/ 1 h 94"/>
                <a:gd name="T22" fmla="*/ 1 w 87"/>
                <a:gd name="T23" fmla="*/ 1 h 94"/>
                <a:gd name="T24" fmla="*/ 1 w 87"/>
                <a:gd name="T25" fmla="*/ 1 h 94"/>
                <a:gd name="T26" fmla="*/ 1 w 87"/>
                <a:gd name="T27" fmla="*/ 1 h 94"/>
                <a:gd name="T28" fmla="*/ 1 w 87"/>
                <a:gd name="T29" fmla="*/ 1 h 94"/>
                <a:gd name="T30" fmla="*/ 1 w 87"/>
                <a:gd name="T31" fmla="*/ 2 h 94"/>
                <a:gd name="T32" fmla="*/ 1 w 87"/>
                <a:gd name="T33" fmla="*/ 2 h 94"/>
                <a:gd name="T34" fmla="*/ 1 w 87"/>
                <a:gd name="T35" fmla="*/ 2 h 94"/>
                <a:gd name="T36" fmla="*/ 1 w 87"/>
                <a:gd name="T37" fmla="*/ 2 h 94"/>
                <a:gd name="T38" fmla="*/ 1 w 87"/>
                <a:gd name="T39" fmla="*/ 1 h 94"/>
                <a:gd name="T40" fmla="*/ 2 w 87"/>
                <a:gd name="T41" fmla="*/ 2 h 94"/>
                <a:gd name="T42" fmla="*/ 1 w 87"/>
                <a:gd name="T43" fmla="*/ 1 h 94"/>
                <a:gd name="T44" fmla="*/ 1 w 87"/>
                <a:gd name="T45" fmla="*/ 1 h 94"/>
                <a:gd name="T46" fmla="*/ 1 w 87"/>
                <a:gd name="T47" fmla="*/ 1 h 94"/>
                <a:gd name="T48" fmla="*/ 1 w 87"/>
                <a:gd name="T49" fmla="*/ 1 h 94"/>
                <a:gd name="T50" fmla="*/ 1 w 87"/>
                <a:gd name="T51" fmla="*/ 1 h 94"/>
                <a:gd name="T52" fmla="*/ 1 w 87"/>
                <a:gd name="T53" fmla="*/ 1 h 94"/>
                <a:gd name="T54" fmla="*/ 1 w 87"/>
                <a:gd name="T55" fmla="*/ 1 h 94"/>
                <a:gd name="T56" fmla="*/ 1 w 87"/>
                <a:gd name="T57" fmla="*/ 1 h 94"/>
                <a:gd name="T58" fmla="*/ 1 w 87"/>
                <a:gd name="T59" fmla="*/ 1 h 94"/>
                <a:gd name="T60" fmla="*/ 1 w 87"/>
                <a:gd name="T61" fmla="*/ 1 h 94"/>
                <a:gd name="T62" fmla="*/ 1 w 87"/>
                <a:gd name="T63" fmla="*/ 0 h 94"/>
                <a:gd name="T64" fmla="*/ 1 w 87"/>
                <a:gd name="T65" fmla="*/ 1 h 94"/>
                <a:gd name="T66" fmla="*/ 1 w 87"/>
                <a:gd name="T67" fmla="*/ 0 h 94"/>
                <a:gd name="T68" fmla="*/ 1 w 87"/>
                <a:gd name="T69" fmla="*/ 0 h 94"/>
                <a:gd name="T70" fmla="*/ 0 w 87"/>
                <a:gd name="T71" fmla="*/ 0 h 94"/>
                <a:gd name="T72" fmla="*/ 1 w 87"/>
                <a:gd name="T73" fmla="*/ 0 h 94"/>
                <a:gd name="T74" fmla="*/ 0 w 87"/>
                <a:gd name="T75" fmla="*/ 0 h 94"/>
                <a:gd name="T76" fmla="*/ 0 w 87"/>
                <a:gd name="T77" fmla="*/ 0 h 9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7" h="94">
                  <a:moveTo>
                    <a:pt x="8" y="18"/>
                  </a:moveTo>
                  <a:lnTo>
                    <a:pt x="9" y="39"/>
                  </a:lnTo>
                  <a:lnTo>
                    <a:pt x="7" y="57"/>
                  </a:lnTo>
                  <a:lnTo>
                    <a:pt x="2" y="68"/>
                  </a:lnTo>
                  <a:lnTo>
                    <a:pt x="5" y="76"/>
                  </a:lnTo>
                  <a:lnTo>
                    <a:pt x="0" y="82"/>
                  </a:lnTo>
                  <a:lnTo>
                    <a:pt x="4" y="86"/>
                  </a:lnTo>
                  <a:lnTo>
                    <a:pt x="9" y="82"/>
                  </a:lnTo>
                  <a:lnTo>
                    <a:pt x="10" y="66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9" y="35"/>
                  </a:lnTo>
                  <a:lnTo>
                    <a:pt x="39" y="43"/>
                  </a:lnTo>
                  <a:lnTo>
                    <a:pt x="49" y="56"/>
                  </a:lnTo>
                  <a:lnTo>
                    <a:pt x="58" y="71"/>
                  </a:lnTo>
                  <a:lnTo>
                    <a:pt x="68" y="85"/>
                  </a:lnTo>
                  <a:lnTo>
                    <a:pt x="69" y="92"/>
                  </a:lnTo>
                  <a:lnTo>
                    <a:pt x="80" y="94"/>
                  </a:lnTo>
                  <a:lnTo>
                    <a:pt x="74" y="88"/>
                  </a:lnTo>
                  <a:lnTo>
                    <a:pt x="78" y="82"/>
                  </a:lnTo>
                  <a:lnTo>
                    <a:pt x="87" y="86"/>
                  </a:lnTo>
                  <a:lnTo>
                    <a:pt x="84" y="80"/>
                  </a:lnTo>
                  <a:lnTo>
                    <a:pt x="75" y="80"/>
                  </a:lnTo>
                  <a:lnTo>
                    <a:pt x="64" y="76"/>
                  </a:lnTo>
                  <a:lnTo>
                    <a:pt x="70" y="67"/>
                  </a:lnTo>
                  <a:lnTo>
                    <a:pt x="77" y="66"/>
                  </a:lnTo>
                  <a:lnTo>
                    <a:pt x="64" y="63"/>
                  </a:lnTo>
                  <a:lnTo>
                    <a:pt x="58" y="52"/>
                  </a:lnTo>
                  <a:lnTo>
                    <a:pt x="45" y="38"/>
                  </a:lnTo>
                  <a:lnTo>
                    <a:pt x="53" y="26"/>
                  </a:lnTo>
                  <a:lnTo>
                    <a:pt x="36" y="29"/>
                  </a:lnTo>
                  <a:lnTo>
                    <a:pt x="44" y="13"/>
                  </a:lnTo>
                  <a:lnTo>
                    <a:pt x="26" y="26"/>
                  </a:lnTo>
                  <a:lnTo>
                    <a:pt x="23" y="20"/>
                  </a:lnTo>
                  <a:lnTo>
                    <a:pt x="30" y="4"/>
                  </a:lnTo>
                  <a:lnTo>
                    <a:pt x="17" y="16"/>
                  </a:lnTo>
                  <a:lnTo>
                    <a:pt x="22" y="0"/>
                  </a:lnTo>
                  <a:lnTo>
                    <a:pt x="8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/>
            </p:cNvSpPr>
            <p:nvPr userDrawn="1"/>
          </p:nvSpPr>
          <p:spPr bwMode="auto">
            <a:xfrm>
              <a:off x="5478" y="3786"/>
              <a:ext cx="6" cy="22"/>
            </a:xfrm>
            <a:custGeom>
              <a:avLst/>
              <a:gdLst>
                <a:gd name="T0" fmla="*/ 0 w 22"/>
                <a:gd name="T1" fmla="*/ 0 h 87"/>
                <a:gd name="T2" fmla="*/ 0 w 22"/>
                <a:gd name="T3" fmla="*/ 1 h 87"/>
                <a:gd name="T4" fmla="*/ 0 w 22"/>
                <a:gd name="T5" fmla="*/ 1 h 87"/>
                <a:gd name="T6" fmla="*/ 0 w 22"/>
                <a:gd name="T7" fmla="*/ 1 h 87"/>
                <a:gd name="T8" fmla="*/ 0 w 22"/>
                <a:gd name="T9" fmla="*/ 1 h 87"/>
                <a:gd name="T10" fmla="*/ 0 w 22"/>
                <a:gd name="T11" fmla="*/ 1 h 87"/>
                <a:gd name="T12" fmla="*/ 0 w 22"/>
                <a:gd name="T13" fmla="*/ 1 h 87"/>
                <a:gd name="T14" fmla="*/ 0 w 22"/>
                <a:gd name="T15" fmla="*/ 2 h 87"/>
                <a:gd name="T16" fmla="*/ 0 w 22"/>
                <a:gd name="T17" fmla="*/ 2 h 87"/>
                <a:gd name="T18" fmla="*/ 0 w 22"/>
                <a:gd name="T19" fmla="*/ 1 h 87"/>
                <a:gd name="T20" fmla="*/ 1 w 22"/>
                <a:gd name="T21" fmla="*/ 1 h 87"/>
                <a:gd name="T22" fmla="*/ 0 w 22"/>
                <a:gd name="T23" fmla="*/ 1 h 87"/>
                <a:gd name="T24" fmla="*/ 0 w 22"/>
                <a:gd name="T25" fmla="*/ 0 h 87"/>
                <a:gd name="T26" fmla="*/ 0 w 22"/>
                <a:gd name="T27" fmla="*/ 0 h 87"/>
                <a:gd name="T28" fmla="*/ 0 w 22"/>
                <a:gd name="T29" fmla="*/ 0 h 87"/>
                <a:gd name="T30" fmla="*/ 0 w 22"/>
                <a:gd name="T31" fmla="*/ 0 h 8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2" h="87">
                  <a:moveTo>
                    <a:pt x="3" y="13"/>
                  </a:moveTo>
                  <a:lnTo>
                    <a:pt x="9" y="39"/>
                  </a:lnTo>
                  <a:lnTo>
                    <a:pt x="14" y="56"/>
                  </a:lnTo>
                  <a:lnTo>
                    <a:pt x="16" y="70"/>
                  </a:lnTo>
                  <a:lnTo>
                    <a:pt x="14" y="77"/>
                  </a:lnTo>
                  <a:lnTo>
                    <a:pt x="12" y="82"/>
                  </a:lnTo>
                  <a:lnTo>
                    <a:pt x="3" y="83"/>
                  </a:lnTo>
                  <a:lnTo>
                    <a:pt x="7" y="87"/>
                  </a:lnTo>
                  <a:lnTo>
                    <a:pt x="14" y="86"/>
                  </a:lnTo>
                  <a:lnTo>
                    <a:pt x="19" y="81"/>
                  </a:lnTo>
                  <a:lnTo>
                    <a:pt x="22" y="72"/>
                  </a:lnTo>
                  <a:lnTo>
                    <a:pt x="18" y="51"/>
                  </a:lnTo>
                  <a:lnTo>
                    <a:pt x="6" y="11"/>
                  </a:lnTo>
                  <a:lnTo>
                    <a:pt x="0" y="0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0" name="Freeform 76"/>
            <p:cNvSpPr>
              <a:spLocks/>
            </p:cNvSpPr>
            <p:nvPr userDrawn="1"/>
          </p:nvSpPr>
          <p:spPr bwMode="auto">
            <a:xfrm>
              <a:off x="5363" y="3806"/>
              <a:ext cx="31" cy="19"/>
            </a:xfrm>
            <a:custGeom>
              <a:avLst/>
              <a:gdLst>
                <a:gd name="T0" fmla="*/ 0 w 121"/>
                <a:gd name="T1" fmla="*/ 0 h 75"/>
                <a:gd name="T2" fmla="*/ 1 w 121"/>
                <a:gd name="T3" fmla="*/ 1 h 75"/>
                <a:gd name="T4" fmla="*/ 1 w 121"/>
                <a:gd name="T5" fmla="*/ 1 h 75"/>
                <a:gd name="T6" fmla="*/ 1 w 121"/>
                <a:gd name="T7" fmla="*/ 1 h 75"/>
                <a:gd name="T8" fmla="*/ 1 w 121"/>
                <a:gd name="T9" fmla="*/ 1 h 75"/>
                <a:gd name="T10" fmla="*/ 2 w 121"/>
                <a:gd name="T11" fmla="*/ 1 h 75"/>
                <a:gd name="T12" fmla="*/ 2 w 121"/>
                <a:gd name="T13" fmla="*/ 1 h 75"/>
                <a:gd name="T14" fmla="*/ 2 w 121"/>
                <a:gd name="T15" fmla="*/ 1 h 75"/>
                <a:gd name="T16" fmla="*/ 2 w 121"/>
                <a:gd name="T17" fmla="*/ 1 h 75"/>
                <a:gd name="T18" fmla="*/ 2 w 121"/>
                <a:gd name="T19" fmla="*/ 1 h 75"/>
                <a:gd name="T20" fmla="*/ 2 w 121"/>
                <a:gd name="T21" fmla="*/ 1 h 75"/>
                <a:gd name="T22" fmla="*/ 2 w 121"/>
                <a:gd name="T23" fmla="*/ 1 h 75"/>
                <a:gd name="T24" fmla="*/ 2 w 121"/>
                <a:gd name="T25" fmla="*/ 1 h 75"/>
                <a:gd name="T26" fmla="*/ 2 w 121"/>
                <a:gd name="T27" fmla="*/ 1 h 75"/>
                <a:gd name="T28" fmla="*/ 2 w 121"/>
                <a:gd name="T29" fmla="*/ 1 h 75"/>
                <a:gd name="T30" fmla="*/ 1 w 121"/>
                <a:gd name="T31" fmla="*/ 1 h 75"/>
                <a:gd name="T32" fmla="*/ 1 w 121"/>
                <a:gd name="T33" fmla="*/ 1 h 75"/>
                <a:gd name="T34" fmla="*/ 1 w 121"/>
                <a:gd name="T35" fmla="*/ 0 h 75"/>
                <a:gd name="T36" fmla="*/ 1 w 121"/>
                <a:gd name="T37" fmla="*/ 0 h 75"/>
                <a:gd name="T38" fmla="*/ 1 w 121"/>
                <a:gd name="T39" fmla="*/ 0 h 75"/>
                <a:gd name="T40" fmla="*/ 0 w 121"/>
                <a:gd name="T41" fmla="*/ 0 h 75"/>
                <a:gd name="T42" fmla="*/ 0 w 121"/>
                <a:gd name="T43" fmla="*/ 0 h 75"/>
                <a:gd name="T44" fmla="*/ 0 w 121"/>
                <a:gd name="T45" fmla="*/ 0 h 7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21" h="75">
                  <a:moveTo>
                    <a:pt x="17" y="9"/>
                  </a:moveTo>
                  <a:lnTo>
                    <a:pt x="28" y="23"/>
                  </a:lnTo>
                  <a:lnTo>
                    <a:pt x="39" y="38"/>
                  </a:lnTo>
                  <a:lnTo>
                    <a:pt x="57" y="54"/>
                  </a:lnTo>
                  <a:lnTo>
                    <a:pt x="81" y="72"/>
                  </a:lnTo>
                  <a:lnTo>
                    <a:pt x="97" y="75"/>
                  </a:lnTo>
                  <a:lnTo>
                    <a:pt x="113" y="75"/>
                  </a:lnTo>
                  <a:lnTo>
                    <a:pt x="121" y="65"/>
                  </a:lnTo>
                  <a:lnTo>
                    <a:pt x="116" y="53"/>
                  </a:lnTo>
                  <a:lnTo>
                    <a:pt x="99" y="38"/>
                  </a:lnTo>
                  <a:lnTo>
                    <a:pt x="87" y="28"/>
                  </a:lnTo>
                  <a:lnTo>
                    <a:pt x="91" y="41"/>
                  </a:lnTo>
                  <a:lnTo>
                    <a:pt x="115" y="61"/>
                  </a:lnTo>
                  <a:lnTo>
                    <a:pt x="106" y="66"/>
                  </a:lnTo>
                  <a:lnTo>
                    <a:pt x="97" y="66"/>
                  </a:lnTo>
                  <a:lnTo>
                    <a:pt x="83" y="55"/>
                  </a:lnTo>
                  <a:lnTo>
                    <a:pt x="52" y="29"/>
                  </a:lnTo>
                  <a:lnTo>
                    <a:pt x="55" y="20"/>
                  </a:lnTo>
                  <a:lnTo>
                    <a:pt x="36" y="15"/>
                  </a:lnTo>
                  <a:lnTo>
                    <a:pt x="56" y="9"/>
                  </a:lnTo>
                  <a:lnTo>
                    <a:pt x="0" y="0"/>
                  </a:lnTo>
                  <a:lnTo>
                    <a:pt x="17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77"/>
            <p:cNvSpPr>
              <a:spLocks/>
            </p:cNvSpPr>
            <p:nvPr userDrawn="1"/>
          </p:nvSpPr>
          <p:spPr bwMode="auto">
            <a:xfrm>
              <a:off x="5373" y="3802"/>
              <a:ext cx="35" cy="17"/>
            </a:xfrm>
            <a:custGeom>
              <a:avLst/>
              <a:gdLst>
                <a:gd name="T0" fmla="*/ 1 w 142"/>
                <a:gd name="T1" fmla="*/ 1 h 68"/>
                <a:gd name="T2" fmla="*/ 1 w 142"/>
                <a:gd name="T3" fmla="*/ 1 h 68"/>
                <a:gd name="T4" fmla="*/ 1 w 142"/>
                <a:gd name="T5" fmla="*/ 1 h 68"/>
                <a:gd name="T6" fmla="*/ 1 w 142"/>
                <a:gd name="T7" fmla="*/ 1 h 68"/>
                <a:gd name="T8" fmla="*/ 2 w 142"/>
                <a:gd name="T9" fmla="*/ 1 h 68"/>
                <a:gd name="T10" fmla="*/ 2 w 142"/>
                <a:gd name="T11" fmla="*/ 1 h 68"/>
                <a:gd name="T12" fmla="*/ 2 w 142"/>
                <a:gd name="T13" fmla="*/ 1 h 68"/>
                <a:gd name="T14" fmla="*/ 2 w 142"/>
                <a:gd name="T15" fmla="*/ 1 h 68"/>
                <a:gd name="T16" fmla="*/ 2 w 142"/>
                <a:gd name="T17" fmla="*/ 1 h 68"/>
                <a:gd name="T18" fmla="*/ 2 w 142"/>
                <a:gd name="T19" fmla="*/ 1 h 68"/>
                <a:gd name="T20" fmla="*/ 2 w 142"/>
                <a:gd name="T21" fmla="*/ 1 h 68"/>
                <a:gd name="T22" fmla="*/ 2 w 142"/>
                <a:gd name="T23" fmla="*/ 1 h 68"/>
                <a:gd name="T24" fmla="*/ 2 w 142"/>
                <a:gd name="T25" fmla="*/ 1 h 68"/>
                <a:gd name="T26" fmla="*/ 2 w 142"/>
                <a:gd name="T27" fmla="*/ 1 h 68"/>
                <a:gd name="T28" fmla="*/ 1 w 142"/>
                <a:gd name="T29" fmla="*/ 1 h 68"/>
                <a:gd name="T30" fmla="*/ 1 w 142"/>
                <a:gd name="T31" fmla="*/ 1 h 68"/>
                <a:gd name="T32" fmla="*/ 1 w 142"/>
                <a:gd name="T33" fmla="*/ 1 h 68"/>
                <a:gd name="T34" fmla="*/ 0 w 142"/>
                <a:gd name="T35" fmla="*/ 0 h 68"/>
                <a:gd name="T36" fmla="*/ 0 w 142"/>
                <a:gd name="T37" fmla="*/ 0 h 68"/>
                <a:gd name="T38" fmla="*/ 0 w 142"/>
                <a:gd name="T39" fmla="*/ 0 h 68"/>
                <a:gd name="T40" fmla="*/ 0 w 142"/>
                <a:gd name="T41" fmla="*/ 1 h 68"/>
                <a:gd name="T42" fmla="*/ 1 w 142"/>
                <a:gd name="T43" fmla="*/ 1 h 68"/>
                <a:gd name="T44" fmla="*/ 1 w 142"/>
                <a:gd name="T45" fmla="*/ 1 h 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42" h="68">
                  <a:moveTo>
                    <a:pt x="44" y="40"/>
                  </a:moveTo>
                  <a:lnTo>
                    <a:pt x="61" y="49"/>
                  </a:lnTo>
                  <a:lnTo>
                    <a:pt x="80" y="59"/>
                  </a:lnTo>
                  <a:lnTo>
                    <a:pt x="100" y="65"/>
                  </a:lnTo>
                  <a:lnTo>
                    <a:pt x="123" y="68"/>
                  </a:lnTo>
                  <a:lnTo>
                    <a:pt x="135" y="61"/>
                  </a:lnTo>
                  <a:lnTo>
                    <a:pt x="142" y="53"/>
                  </a:lnTo>
                  <a:lnTo>
                    <a:pt x="142" y="47"/>
                  </a:lnTo>
                  <a:lnTo>
                    <a:pt x="128" y="36"/>
                  </a:lnTo>
                  <a:lnTo>
                    <a:pt x="138" y="49"/>
                  </a:lnTo>
                  <a:lnTo>
                    <a:pt x="129" y="57"/>
                  </a:lnTo>
                  <a:lnTo>
                    <a:pt x="126" y="44"/>
                  </a:lnTo>
                  <a:lnTo>
                    <a:pt x="120" y="55"/>
                  </a:lnTo>
                  <a:lnTo>
                    <a:pt x="109" y="58"/>
                  </a:lnTo>
                  <a:lnTo>
                    <a:pt x="94" y="52"/>
                  </a:lnTo>
                  <a:lnTo>
                    <a:pt x="77" y="41"/>
                  </a:lnTo>
                  <a:lnTo>
                    <a:pt x="53" y="30"/>
                  </a:lnTo>
                  <a:lnTo>
                    <a:pt x="35" y="21"/>
                  </a:lnTo>
                  <a:lnTo>
                    <a:pt x="17" y="4"/>
                  </a:lnTo>
                  <a:lnTo>
                    <a:pt x="0" y="0"/>
                  </a:lnTo>
                  <a:lnTo>
                    <a:pt x="31" y="25"/>
                  </a:lnTo>
                  <a:lnTo>
                    <a:pt x="44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Freeform 78"/>
            <p:cNvSpPr>
              <a:spLocks/>
            </p:cNvSpPr>
            <p:nvPr userDrawn="1"/>
          </p:nvSpPr>
          <p:spPr bwMode="auto">
            <a:xfrm>
              <a:off x="5384" y="3798"/>
              <a:ext cx="27" cy="16"/>
            </a:xfrm>
            <a:custGeom>
              <a:avLst/>
              <a:gdLst>
                <a:gd name="T0" fmla="*/ 0 w 110"/>
                <a:gd name="T1" fmla="*/ 0 h 65"/>
                <a:gd name="T2" fmla="*/ 0 w 110"/>
                <a:gd name="T3" fmla="*/ 0 h 65"/>
                <a:gd name="T4" fmla="*/ 1 w 110"/>
                <a:gd name="T5" fmla="*/ 1 h 65"/>
                <a:gd name="T6" fmla="*/ 1 w 110"/>
                <a:gd name="T7" fmla="*/ 1 h 65"/>
                <a:gd name="T8" fmla="*/ 1 w 110"/>
                <a:gd name="T9" fmla="*/ 1 h 65"/>
                <a:gd name="T10" fmla="*/ 1 w 110"/>
                <a:gd name="T11" fmla="*/ 1 h 65"/>
                <a:gd name="T12" fmla="*/ 1 w 110"/>
                <a:gd name="T13" fmla="*/ 1 h 65"/>
                <a:gd name="T14" fmla="*/ 1 w 110"/>
                <a:gd name="T15" fmla="*/ 1 h 65"/>
                <a:gd name="T16" fmla="*/ 1 w 110"/>
                <a:gd name="T17" fmla="*/ 1 h 65"/>
                <a:gd name="T18" fmla="*/ 1 w 110"/>
                <a:gd name="T19" fmla="*/ 1 h 65"/>
                <a:gd name="T20" fmla="*/ 0 w 110"/>
                <a:gd name="T21" fmla="*/ 0 h 65"/>
                <a:gd name="T22" fmla="*/ 1 w 110"/>
                <a:gd name="T23" fmla="*/ 0 h 65"/>
                <a:gd name="T24" fmla="*/ 1 w 110"/>
                <a:gd name="T25" fmla="*/ 0 h 65"/>
                <a:gd name="T26" fmla="*/ 2 w 110"/>
                <a:gd name="T27" fmla="*/ 0 h 65"/>
                <a:gd name="T28" fmla="*/ 1 w 110"/>
                <a:gd name="T29" fmla="*/ 0 h 65"/>
                <a:gd name="T30" fmla="*/ 1 w 110"/>
                <a:gd name="T31" fmla="*/ 0 h 65"/>
                <a:gd name="T32" fmla="*/ 1 w 110"/>
                <a:gd name="T33" fmla="*/ 0 h 65"/>
                <a:gd name="T34" fmla="*/ 1 w 110"/>
                <a:gd name="T35" fmla="*/ 0 h 65"/>
                <a:gd name="T36" fmla="*/ 1 w 110"/>
                <a:gd name="T37" fmla="*/ 0 h 65"/>
                <a:gd name="T38" fmla="*/ 1 w 110"/>
                <a:gd name="T39" fmla="*/ 0 h 65"/>
                <a:gd name="T40" fmla="*/ 0 w 110"/>
                <a:gd name="T41" fmla="*/ 0 h 65"/>
                <a:gd name="T42" fmla="*/ 0 w 110"/>
                <a:gd name="T43" fmla="*/ 0 h 65"/>
                <a:gd name="T44" fmla="*/ 0 w 110"/>
                <a:gd name="T45" fmla="*/ 0 h 65"/>
                <a:gd name="T46" fmla="*/ 0 w 110"/>
                <a:gd name="T47" fmla="*/ 0 h 65"/>
                <a:gd name="T48" fmla="*/ 0 w 110"/>
                <a:gd name="T49" fmla="*/ 0 h 65"/>
                <a:gd name="T50" fmla="*/ 0 w 110"/>
                <a:gd name="T51" fmla="*/ 0 h 65"/>
                <a:gd name="T52" fmla="*/ 0 w 110"/>
                <a:gd name="T53" fmla="*/ 0 h 6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0" h="65">
                  <a:moveTo>
                    <a:pt x="14" y="19"/>
                  </a:moveTo>
                  <a:lnTo>
                    <a:pt x="40" y="37"/>
                  </a:lnTo>
                  <a:lnTo>
                    <a:pt x="63" y="48"/>
                  </a:lnTo>
                  <a:lnTo>
                    <a:pt x="81" y="53"/>
                  </a:lnTo>
                  <a:lnTo>
                    <a:pt x="81" y="65"/>
                  </a:lnTo>
                  <a:lnTo>
                    <a:pt x="88" y="59"/>
                  </a:lnTo>
                  <a:lnTo>
                    <a:pt x="97" y="65"/>
                  </a:lnTo>
                  <a:lnTo>
                    <a:pt x="97" y="60"/>
                  </a:lnTo>
                  <a:lnTo>
                    <a:pt x="81" y="48"/>
                  </a:lnTo>
                  <a:lnTo>
                    <a:pt x="64" y="43"/>
                  </a:lnTo>
                  <a:lnTo>
                    <a:pt x="42" y="30"/>
                  </a:lnTo>
                  <a:lnTo>
                    <a:pt x="72" y="36"/>
                  </a:lnTo>
                  <a:lnTo>
                    <a:pt x="95" y="28"/>
                  </a:lnTo>
                  <a:lnTo>
                    <a:pt x="110" y="17"/>
                  </a:lnTo>
                  <a:lnTo>
                    <a:pt x="104" y="6"/>
                  </a:lnTo>
                  <a:lnTo>
                    <a:pt x="104" y="17"/>
                  </a:lnTo>
                  <a:lnTo>
                    <a:pt x="94" y="19"/>
                  </a:lnTo>
                  <a:lnTo>
                    <a:pt x="89" y="10"/>
                  </a:lnTo>
                  <a:lnTo>
                    <a:pt x="85" y="26"/>
                  </a:lnTo>
                  <a:lnTo>
                    <a:pt x="66" y="26"/>
                  </a:lnTo>
                  <a:lnTo>
                    <a:pt x="42" y="15"/>
                  </a:lnTo>
                  <a:lnTo>
                    <a:pt x="35" y="0"/>
                  </a:lnTo>
                  <a:lnTo>
                    <a:pt x="29" y="15"/>
                  </a:lnTo>
                  <a:lnTo>
                    <a:pt x="19" y="13"/>
                  </a:lnTo>
                  <a:lnTo>
                    <a:pt x="0" y="4"/>
                  </a:lnTo>
                  <a:lnTo>
                    <a:pt x="1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9"/>
            <p:cNvSpPr>
              <a:spLocks/>
            </p:cNvSpPr>
            <p:nvPr userDrawn="1"/>
          </p:nvSpPr>
          <p:spPr bwMode="auto">
            <a:xfrm>
              <a:off x="5364" y="3769"/>
              <a:ext cx="47" cy="33"/>
            </a:xfrm>
            <a:custGeom>
              <a:avLst/>
              <a:gdLst>
                <a:gd name="T0" fmla="*/ 1 w 187"/>
                <a:gd name="T1" fmla="*/ 0 h 132"/>
                <a:gd name="T2" fmla="*/ 1 w 187"/>
                <a:gd name="T3" fmla="*/ 0 h 132"/>
                <a:gd name="T4" fmla="*/ 2 w 187"/>
                <a:gd name="T5" fmla="*/ 0 h 132"/>
                <a:gd name="T6" fmla="*/ 2 w 187"/>
                <a:gd name="T7" fmla="*/ 0 h 132"/>
                <a:gd name="T8" fmla="*/ 2 w 187"/>
                <a:gd name="T9" fmla="*/ 0 h 132"/>
                <a:gd name="T10" fmla="*/ 2 w 187"/>
                <a:gd name="T11" fmla="*/ 1 h 132"/>
                <a:gd name="T12" fmla="*/ 2 w 187"/>
                <a:gd name="T13" fmla="*/ 1 h 132"/>
                <a:gd name="T14" fmla="*/ 1 w 187"/>
                <a:gd name="T15" fmla="*/ 1 h 132"/>
                <a:gd name="T16" fmla="*/ 1 w 187"/>
                <a:gd name="T17" fmla="*/ 1 h 132"/>
                <a:gd name="T18" fmla="*/ 1 w 187"/>
                <a:gd name="T19" fmla="*/ 1 h 132"/>
                <a:gd name="T20" fmla="*/ 1 w 187"/>
                <a:gd name="T21" fmla="*/ 1 h 132"/>
                <a:gd name="T22" fmla="*/ 1 w 187"/>
                <a:gd name="T23" fmla="*/ 1 h 132"/>
                <a:gd name="T24" fmla="*/ 1 w 187"/>
                <a:gd name="T25" fmla="*/ 1 h 132"/>
                <a:gd name="T26" fmla="*/ 0 w 187"/>
                <a:gd name="T27" fmla="*/ 0 h 132"/>
                <a:gd name="T28" fmla="*/ 0 w 187"/>
                <a:gd name="T29" fmla="*/ 1 h 132"/>
                <a:gd name="T30" fmla="*/ 1 w 187"/>
                <a:gd name="T31" fmla="*/ 1 h 132"/>
                <a:gd name="T32" fmla="*/ 1 w 187"/>
                <a:gd name="T33" fmla="*/ 1 h 132"/>
                <a:gd name="T34" fmla="*/ 1 w 187"/>
                <a:gd name="T35" fmla="*/ 1 h 132"/>
                <a:gd name="T36" fmla="*/ 1 w 187"/>
                <a:gd name="T37" fmla="*/ 1 h 132"/>
                <a:gd name="T38" fmla="*/ 1 w 187"/>
                <a:gd name="T39" fmla="*/ 2 h 132"/>
                <a:gd name="T40" fmla="*/ 2 w 187"/>
                <a:gd name="T41" fmla="*/ 2 h 132"/>
                <a:gd name="T42" fmla="*/ 2 w 187"/>
                <a:gd name="T43" fmla="*/ 2 h 132"/>
                <a:gd name="T44" fmla="*/ 3 w 187"/>
                <a:gd name="T45" fmla="*/ 2 h 132"/>
                <a:gd name="T46" fmla="*/ 3 w 187"/>
                <a:gd name="T47" fmla="*/ 2 h 132"/>
                <a:gd name="T48" fmla="*/ 3 w 187"/>
                <a:gd name="T49" fmla="*/ 2 h 132"/>
                <a:gd name="T50" fmla="*/ 3 w 187"/>
                <a:gd name="T51" fmla="*/ 2 h 132"/>
                <a:gd name="T52" fmla="*/ 3 w 187"/>
                <a:gd name="T53" fmla="*/ 2 h 132"/>
                <a:gd name="T54" fmla="*/ 3 w 187"/>
                <a:gd name="T55" fmla="*/ 2 h 132"/>
                <a:gd name="T56" fmla="*/ 3 w 187"/>
                <a:gd name="T57" fmla="*/ 2 h 132"/>
                <a:gd name="T58" fmla="*/ 3 w 187"/>
                <a:gd name="T59" fmla="*/ 2 h 132"/>
                <a:gd name="T60" fmla="*/ 2 w 187"/>
                <a:gd name="T61" fmla="*/ 2 h 132"/>
                <a:gd name="T62" fmla="*/ 2 w 187"/>
                <a:gd name="T63" fmla="*/ 2 h 132"/>
                <a:gd name="T64" fmla="*/ 1 w 187"/>
                <a:gd name="T65" fmla="*/ 1 h 132"/>
                <a:gd name="T66" fmla="*/ 1 w 187"/>
                <a:gd name="T67" fmla="*/ 1 h 132"/>
                <a:gd name="T68" fmla="*/ 2 w 187"/>
                <a:gd name="T69" fmla="*/ 1 h 132"/>
                <a:gd name="T70" fmla="*/ 2 w 187"/>
                <a:gd name="T71" fmla="*/ 0 h 132"/>
                <a:gd name="T72" fmla="*/ 2 w 187"/>
                <a:gd name="T73" fmla="*/ 0 h 132"/>
                <a:gd name="T74" fmla="*/ 2 w 187"/>
                <a:gd name="T75" fmla="*/ 0 h 132"/>
                <a:gd name="T76" fmla="*/ 2 w 187"/>
                <a:gd name="T77" fmla="*/ 0 h 132"/>
                <a:gd name="T78" fmla="*/ 1 w 187"/>
                <a:gd name="T79" fmla="*/ 0 h 132"/>
                <a:gd name="T80" fmla="*/ 0 w 187"/>
                <a:gd name="T81" fmla="*/ 0 h 132"/>
                <a:gd name="T82" fmla="*/ 1 w 187"/>
                <a:gd name="T83" fmla="*/ 0 h 132"/>
                <a:gd name="T84" fmla="*/ 1 w 187"/>
                <a:gd name="T85" fmla="*/ 0 h 1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87" h="132">
                  <a:moveTo>
                    <a:pt x="48" y="11"/>
                  </a:moveTo>
                  <a:lnTo>
                    <a:pt x="82" y="6"/>
                  </a:lnTo>
                  <a:lnTo>
                    <a:pt x="99" y="6"/>
                  </a:lnTo>
                  <a:lnTo>
                    <a:pt x="113" y="10"/>
                  </a:lnTo>
                  <a:lnTo>
                    <a:pt x="130" y="16"/>
                  </a:lnTo>
                  <a:lnTo>
                    <a:pt x="111" y="22"/>
                  </a:lnTo>
                  <a:lnTo>
                    <a:pt x="91" y="27"/>
                  </a:lnTo>
                  <a:lnTo>
                    <a:pt x="73" y="36"/>
                  </a:lnTo>
                  <a:lnTo>
                    <a:pt x="56" y="43"/>
                  </a:lnTo>
                  <a:lnTo>
                    <a:pt x="56" y="52"/>
                  </a:lnTo>
                  <a:lnTo>
                    <a:pt x="62" y="58"/>
                  </a:lnTo>
                  <a:lnTo>
                    <a:pt x="45" y="56"/>
                  </a:lnTo>
                  <a:lnTo>
                    <a:pt x="30" y="44"/>
                  </a:lnTo>
                  <a:lnTo>
                    <a:pt x="13" y="18"/>
                  </a:lnTo>
                  <a:lnTo>
                    <a:pt x="18" y="36"/>
                  </a:lnTo>
                  <a:lnTo>
                    <a:pt x="26" y="52"/>
                  </a:lnTo>
                  <a:lnTo>
                    <a:pt x="41" y="64"/>
                  </a:lnTo>
                  <a:lnTo>
                    <a:pt x="57" y="67"/>
                  </a:lnTo>
                  <a:lnTo>
                    <a:pt x="70" y="82"/>
                  </a:lnTo>
                  <a:lnTo>
                    <a:pt x="85" y="92"/>
                  </a:lnTo>
                  <a:lnTo>
                    <a:pt x="98" y="102"/>
                  </a:lnTo>
                  <a:lnTo>
                    <a:pt x="124" y="115"/>
                  </a:lnTo>
                  <a:lnTo>
                    <a:pt x="152" y="121"/>
                  </a:lnTo>
                  <a:lnTo>
                    <a:pt x="165" y="130"/>
                  </a:lnTo>
                  <a:lnTo>
                    <a:pt x="169" y="126"/>
                  </a:lnTo>
                  <a:lnTo>
                    <a:pt x="187" y="132"/>
                  </a:lnTo>
                  <a:lnTo>
                    <a:pt x="185" y="124"/>
                  </a:lnTo>
                  <a:lnTo>
                    <a:pt x="174" y="117"/>
                  </a:lnTo>
                  <a:lnTo>
                    <a:pt x="164" y="115"/>
                  </a:lnTo>
                  <a:lnTo>
                    <a:pt x="154" y="106"/>
                  </a:lnTo>
                  <a:lnTo>
                    <a:pt x="132" y="103"/>
                  </a:lnTo>
                  <a:lnTo>
                    <a:pt x="107" y="95"/>
                  </a:lnTo>
                  <a:lnTo>
                    <a:pt x="74" y="69"/>
                  </a:lnTo>
                  <a:lnTo>
                    <a:pt x="67" y="56"/>
                  </a:lnTo>
                  <a:lnTo>
                    <a:pt x="86" y="42"/>
                  </a:lnTo>
                  <a:lnTo>
                    <a:pt x="140" y="18"/>
                  </a:lnTo>
                  <a:lnTo>
                    <a:pt x="141" y="13"/>
                  </a:lnTo>
                  <a:lnTo>
                    <a:pt x="125" y="5"/>
                  </a:lnTo>
                  <a:lnTo>
                    <a:pt x="103" y="0"/>
                  </a:lnTo>
                  <a:lnTo>
                    <a:pt x="58" y="0"/>
                  </a:lnTo>
                  <a:lnTo>
                    <a:pt x="0" y="0"/>
                  </a:lnTo>
                  <a:lnTo>
                    <a:pt x="48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80"/>
            <p:cNvSpPr>
              <a:spLocks/>
            </p:cNvSpPr>
            <p:nvPr userDrawn="1"/>
          </p:nvSpPr>
          <p:spPr bwMode="auto">
            <a:xfrm>
              <a:off x="5384" y="3811"/>
              <a:ext cx="5" cy="7"/>
            </a:xfrm>
            <a:custGeom>
              <a:avLst/>
              <a:gdLst>
                <a:gd name="T0" fmla="*/ 0 w 21"/>
                <a:gd name="T1" fmla="*/ 0 h 27"/>
                <a:gd name="T2" fmla="*/ 0 w 21"/>
                <a:gd name="T3" fmla="*/ 0 h 27"/>
                <a:gd name="T4" fmla="*/ 0 w 21"/>
                <a:gd name="T5" fmla="*/ 1 h 27"/>
                <a:gd name="T6" fmla="*/ 0 w 21"/>
                <a:gd name="T7" fmla="*/ 0 h 27"/>
                <a:gd name="T8" fmla="*/ 0 w 21"/>
                <a:gd name="T9" fmla="*/ 0 h 27"/>
                <a:gd name="T10" fmla="*/ 0 w 21"/>
                <a:gd name="T11" fmla="*/ 0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7">
                  <a:moveTo>
                    <a:pt x="0" y="0"/>
                  </a:moveTo>
                  <a:lnTo>
                    <a:pt x="12" y="20"/>
                  </a:lnTo>
                  <a:lnTo>
                    <a:pt x="21" y="27"/>
                  </a:lnTo>
                  <a:lnTo>
                    <a:pt x="9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Freeform 81"/>
            <p:cNvSpPr>
              <a:spLocks/>
            </p:cNvSpPr>
            <p:nvPr userDrawn="1"/>
          </p:nvSpPr>
          <p:spPr bwMode="auto">
            <a:xfrm>
              <a:off x="5386" y="3774"/>
              <a:ext cx="11" cy="22"/>
            </a:xfrm>
            <a:custGeom>
              <a:avLst/>
              <a:gdLst>
                <a:gd name="T0" fmla="*/ 1 w 43"/>
                <a:gd name="T1" fmla="*/ 0 h 86"/>
                <a:gd name="T2" fmla="*/ 1 w 43"/>
                <a:gd name="T3" fmla="*/ 0 h 86"/>
                <a:gd name="T4" fmla="*/ 0 w 43"/>
                <a:gd name="T5" fmla="*/ 1 h 86"/>
                <a:gd name="T6" fmla="*/ 1 w 43"/>
                <a:gd name="T7" fmla="*/ 1 h 86"/>
                <a:gd name="T8" fmla="*/ 1 w 43"/>
                <a:gd name="T9" fmla="*/ 1 h 86"/>
                <a:gd name="T10" fmla="*/ 0 w 43"/>
                <a:gd name="T11" fmla="*/ 1 h 86"/>
                <a:gd name="T12" fmla="*/ 1 w 43"/>
                <a:gd name="T13" fmla="*/ 1 h 86"/>
                <a:gd name="T14" fmla="*/ 0 w 43"/>
                <a:gd name="T15" fmla="*/ 1 h 86"/>
                <a:gd name="T16" fmla="*/ 0 w 43"/>
                <a:gd name="T17" fmla="*/ 1 h 86"/>
                <a:gd name="T18" fmla="*/ 1 w 43"/>
                <a:gd name="T19" fmla="*/ 1 h 86"/>
                <a:gd name="T20" fmla="*/ 0 w 43"/>
                <a:gd name="T21" fmla="*/ 1 h 86"/>
                <a:gd name="T22" fmla="*/ 1 w 43"/>
                <a:gd name="T23" fmla="*/ 2 h 86"/>
                <a:gd name="T24" fmla="*/ 1 w 43"/>
                <a:gd name="T25" fmla="*/ 1 h 86"/>
                <a:gd name="T26" fmla="*/ 1 w 43"/>
                <a:gd name="T27" fmla="*/ 1 h 86"/>
                <a:gd name="T28" fmla="*/ 1 w 43"/>
                <a:gd name="T29" fmla="*/ 0 h 86"/>
                <a:gd name="T30" fmla="*/ 1 w 43"/>
                <a:gd name="T31" fmla="*/ 0 h 86"/>
                <a:gd name="T32" fmla="*/ 1 w 43"/>
                <a:gd name="T33" fmla="*/ 0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3" h="86">
                  <a:moveTo>
                    <a:pt x="35" y="3"/>
                  </a:moveTo>
                  <a:lnTo>
                    <a:pt x="31" y="18"/>
                  </a:lnTo>
                  <a:lnTo>
                    <a:pt x="15" y="26"/>
                  </a:lnTo>
                  <a:lnTo>
                    <a:pt x="34" y="26"/>
                  </a:lnTo>
                  <a:lnTo>
                    <a:pt x="26" y="36"/>
                  </a:lnTo>
                  <a:lnTo>
                    <a:pt x="0" y="43"/>
                  </a:lnTo>
                  <a:lnTo>
                    <a:pt x="27" y="48"/>
                  </a:lnTo>
                  <a:lnTo>
                    <a:pt x="14" y="60"/>
                  </a:lnTo>
                  <a:lnTo>
                    <a:pt x="1" y="67"/>
                  </a:lnTo>
                  <a:lnTo>
                    <a:pt x="27" y="68"/>
                  </a:lnTo>
                  <a:lnTo>
                    <a:pt x="16" y="80"/>
                  </a:lnTo>
                  <a:lnTo>
                    <a:pt x="26" y="86"/>
                  </a:lnTo>
                  <a:lnTo>
                    <a:pt x="34" y="68"/>
                  </a:lnTo>
                  <a:lnTo>
                    <a:pt x="42" y="31"/>
                  </a:lnTo>
                  <a:lnTo>
                    <a:pt x="43" y="0"/>
                  </a:lnTo>
                  <a:lnTo>
                    <a:pt x="35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Freeform 82"/>
            <p:cNvSpPr>
              <a:spLocks/>
            </p:cNvSpPr>
            <p:nvPr userDrawn="1"/>
          </p:nvSpPr>
          <p:spPr bwMode="auto">
            <a:xfrm>
              <a:off x="5216" y="3810"/>
              <a:ext cx="92" cy="258"/>
            </a:xfrm>
            <a:custGeom>
              <a:avLst/>
              <a:gdLst>
                <a:gd name="T0" fmla="*/ 3 w 368"/>
                <a:gd name="T1" fmla="*/ 7 h 1029"/>
                <a:gd name="T2" fmla="*/ 1 w 368"/>
                <a:gd name="T3" fmla="*/ 15 h 1029"/>
                <a:gd name="T4" fmla="*/ 2 w 368"/>
                <a:gd name="T5" fmla="*/ 16 h 1029"/>
                <a:gd name="T6" fmla="*/ 2 w 368"/>
                <a:gd name="T7" fmla="*/ 15 h 1029"/>
                <a:gd name="T8" fmla="*/ 2 w 368"/>
                <a:gd name="T9" fmla="*/ 15 h 1029"/>
                <a:gd name="T10" fmla="*/ 2 w 368"/>
                <a:gd name="T11" fmla="*/ 15 h 1029"/>
                <a:gd name="T12" fmla="*/ 2 w 368"/>
                <a:gd name="T13" fmla="*/ 14 h 1029"/>
                <a:gd name="T14" fmla="*/ 2 w 368"/>
                <a:gd name="T15" fmla="*/ 14 h 1029"/>
                <a:gd name="T16" fmla="*/ 2 w 368"/>
                <a:gd name="T17" fmla="*/ 14 h 1029"/>
                <a:gd name="T18" fmla="*/ 3 w 368"/>
                <a:gd name="T19" fmla="*/ 13 h 1029"/>
                <a:gd name="T20" fmla="*/ 2 w 368"/>
                <a:gd name="T21" fmla="*/ 13 h 1029"/>
                <a:gd name="T22" fmla="*/ 3 w 368"/>
                <a:gd name="T23" fmla="*/ 13 h 1029"/>
                <a:gd name="T24" fmla="*/ 2 w 368"/>
                <a:gd name="T25" fmla="*/ 13 h 1029"/>
                <a:gd name="T26" fmla="*/ 2 w 368"/>
                <a:gd name="T27" fmla="*/ 12 h 1029"/>
                <a:gd name="T28" fmla="*/ 4 w 368"/>
                <a:gd name="T29" fmla="*/ 12 h 1029"/>
                <a:gd name="T30" fmla="*/ 2 w 368"/>
                <a:gd name="T31" fmla="*/ 12 h 1029"/>
                <a:gd name="T32" fmla="*/ 3 w 368"/>
                <a:gd name="T33" fmla="*/ 12 h 1029"/>
                <a:gd name="T34" fmla="*/ 4 w 368"/>
                <a:gd name="T35" fmla="*/ 12 h 1029"/>
                <a:gd name="T36" fmla="*/ 2 w 368"/>
                <a:gd name="T37" fmla="*/ 10 h 1029"/>
                <a:gd name="T38" fmla="*/ 3 w 368"/>
                <a:gd name="T39" fmla="*/ 10 h 1029"/>
                <a:gd name="T40" fmla="*/ 3 w 368"/>
                <a:gd name="T41" fmla="*/ 10 h 1029"/>
                <a:gd name="T42" fmla="*/ 4 w 368"/>
                <a:gd name="T43" fmla="*/ 10 h 1029"/>
                <a:gd name="T44" fmla="*/ 3 w 368"/>
                <a:gd name="T45" fmla="*/ 10 h 1029"/>
                <a:gd name="T46" fmla="*/ 5 w 368"/>
                <a:gd name="T47" fmla="*/ 10 h 1029"/>
                <a:gd name="T48" fmla="*/ 3 w 368"/>
                <a:gd name="T49" fmla="*/ 9 h 1029"/>
                <a:gd name="T50" fmla="*/ 3 w 368"/>
                <a:gd name="T51" fmla="*/ 9 h 1029"/>
                <a:gd name="T52" fmla="*/ 4 w 368"/>
                <a:gd name="T53" fmla="*/ 9 h 1029"/>
                <a:gd name="T54" fmla="*/ 5 w 368"/>
                <a:gd name="T55" fmla="*/ 9 h 1029"/>
                <a:gd name="T56" fmla="*/ 4 w 368"/>
                <a:gd name="T57" fmla="*/ 8 h 1029"/>
                <a:gd name="T58" fmla="*/ 5 w 368"/>
                <a:gd name="T59" fmla="*/ 8 h 1029"/>
                <a:gd name="T60" fmla="*/ 3 w 368"/>
                <a:gd name="T61" fmla="*/ 8 h 1029"/>
                <a:gd name="T62" fmla="*/ 4 w 368"/>
                <a:gd name="T63" fmla="*/ 8 h 1029"/>
                <a:gd name="T64" fmla="*/ 4 w 368"/>
                <a:gd name="T65" fmla="*/ 8 h 1029"/>
                <a:gd name="T66" fmla="*/ 4 w 368"/>
                <a:gd name="T67" fmla="*/ 7 h 1029"/>
                <a:gd name="T68" fmla="*/ 5 w 368"/>
                <a:gd name="T69" fmla="*/ 6 h 1029"/>
                <a:gd name="T70" fmla="*/ 4 w 368"/>
                <a:gd name="T71" fmla="*/ 7 h 1029"/>
                <a:gd name="T72" fmla="*/ 4 w 368"/>
                <a:gd name="T73" fmla="*/ 6 h 1029"/>
                <a:gd name="T74" fmla="*/ 4 w 368"/>
                <a:gd name="T75" fmla="*/ 6 h 1029"/>
                <a:gd name="T76" fmla="*/ 4 w 368"/>
                <a:gd name="T77" fmla="*/ 5 h 1029"/>
                <a:gd name="T78" fmla="*/ 5 w 368"/>
                <a:gd name="T79" fmla="*/ 4 h 1029"/>
                <a:gd name="T80" fmla="*/ 5 w 368"/>
                <a:gd name="T81" fmla="*/ 4 h 1029"/>
                <a:gd name="T82" fmla="*/ 4 w 368"/>
                <a:gd name="T83" fmla="*/ 4 h 1029"/>
                <a:gd name="T84" fmla="*/ 3 w 368"/>
                <a:gd name="T85" fmla="*/ 4 h 1029"/>
                <a:gd name="T86" fmla="*/ 4 w 368"/>
                <a:gd name="T87" fmla="*/ 3 h 1029"/>
                <a:gd name="T88" fmla="*/ 4 w 368"/>
                <a:gd name="T89" fmla="*/ 3 h 1029"/>
                <a:gd name="T90" fmla="*/ 3 w 368"/>
                <a:gd name="T91" fmla="*/ 3 h 1029"/>
                <a:gd name="T92" fmla="*/ 3 w 368"/>
                <a:gd name="T93" fmla="*/ 3 h 1029"/>
                <a:gd name="T94" fmla="*/ 2 w 368"/>
                <a:gd name="T95" fmla="*/ 2 h 1029"/>
                <a:gd name="T96" fmla="*/ 2 w 368"/>
                <a:gd name="T97" fmla="*/ 2 h 1029"/>
                <a:gd name="T98" fmla="*/ 3 w 368"/>
                <a:gd name="T99" fmla="*/ 1 h 1029"/>
                <a:gd name="T100" fmla="*/ 1 w 368"/>
                <a:gd name="T101" fmla="*/ 2 h 1029"/>
                <a:gd name="T102" fmla="*/ 3 w 368"/>
                <a:gd name="T103" fmla="*/ 1 h 1029"/>
                <a:gd name="T104" fmla="*/ 1 w 368"/>
                <a:gd name="T105" fmla="*/ 1 h 1029"/>
                <a:gd name="T106" fmla="*/ 4 w 368"/>
                <a:gd name="T107" fmla="*/ 0 h 10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68" h="1029">
                  <a:moveTo>
                    <a:pt x="60" y="42"/>
                  </a:moveTo>
                  <a:lnTo>
                    <a:pt x="0" y="196"/>
                  </a:lnTo>
                  <a:lnTo>
                    <a:pt x="8" y="279"/>
                  </a:lnTo>
                  <a:lnTo>
                    <a:pt x="34" y="254"/>
                  </a:lnTo>
                  <a:lnTo>
                    <a:pt x="101" y="357"/>
                  </a:lnTo>
                  <a:lnTo>
                    <a:pt x="158" y="408"/>
                  </a:lnTo>
                  <a:lnTo>
                    <a:pt x="132" y="479"/>
                  </a:lnTo>
                  <a:lnTo>
                    <a:pt x="93" y="625"/>
                  </a:lnTo>
                  <a:lnTo>
                    <a:pt x="77" y="740"/>
                  </a:lnTo>
                  <a:lnTo>
                    <a:pt x="68" y="816"/>
                  </a:lnTo>
                  <a:lnTo>
                    <a:pt x="77" y="850"/>
                  </a:lnTo>
                  <a:lnTo>
                    <a:pt x="65" y="929"/>
                  </a:lnTo>
                  <a:lnTo>
                    <a:pt x="68" y="1004"/>
                  </a:lnTo>
                  <a:lnTo>
                    <a:pt x="87" y="1029"/>
                  </a:lnTo>
                  <a:lnTo>
                    <a:pt x="82" y="1006"/>
                  </a:lnTo>
                  <a:lnTo>
                    <a:pt x="85" y="999"/>
                  </a:lnTo>
                  <a:lnTo>
                    <a:pt x="101" y="1000"/>
                  </a:lnTo>
                  <a:lnTo>
                    <a:pt x="109" y="1005"/>
                  </a:lnTo>
                  <a:lnTo>
                    <a:pt x="103" y="993"/>
                  </a:lnTo>
                  <a:lnTo>
                    <a:pt x="81" y="989"/>
                  </a:lnTo>
                  <a:lnTo>
                    <a:pt x="80" y="975"/>
                  </a:lnTo>
                  <a:lnTo>
                    <a:pt x="97" y="972"/>
                  </a:lnTo>
                  <a:lnTo>
                    <a:pt x="80" y="964"/>
                  </a:lnTo>
                  <a:lnTo>
                    <a:pt x="88" y="954"/>
                  </a:lnTo>
                  <a:lnTo>
                    <a:pt x="111" y="952"/>
                  </a:lnTo>
                  <a:lnTo>
                    <a:pt x="107" y="949"/>
                  </a:lnTo>
                  <a:lnTo>
                    <a:pt x="96" y="944"/>
                  </a:lnTo>
                  <a:lnTo>
                    <a:pt x="84" y="939"/>
                  </a:lnTo>
                  <a:lnTo>
                    <a:pt x="78" y="937"/>
                  </a:lnTo>
                  <a:lnTo>
                    <a:pt x="96" y="934"/>
                  </a:lnTo>
                  <a:lnTo>
                    <a:pt x="129" y="940"/>
                  </a:lnTo>
                  <a:lnTo>
                    <a:pt x="101" y="928"/>
                  </a:lnTo>
                  <a:lnTo>
                    <a:pt x="90" y="924"/>
                  </a:lnTo>
                  <a:lnTo>
                    <a:pt x="78" y="918"/>
                  </a:lnTo>
                  <a:lnTo>
                    <a:pt x="94" y="915"/>
                  </a:lnTo>
                  <a:lnTo>
                    <a:pt x="123" y="922"/>
                  </a:lnTo>
                  <a:lnTo>
                    <a:pt x="102" y="909"/>
                  </a:lnTo>
                  <a:lnTo>
                    <a:pt x="87" y="903"/>
                  </a:lnTo>
                  <a:lnTo>
                    <a:pt x="100" y="894"/>
                  </a:lnTo>
                  <a:lnTo>
                    <a:pt x="125" y="905"/>
                  </a:lnTo>
                  <a:lnTo>
                    <a:pt x="102" y="885"/>
                  </a:lnTo>
                  <a:lnTo>
                    <a:pt x="93" y="875"/>
                  </a:lnTo>
                  <a:lnTo>
                    <a:pt x="129" y="886"/>
                  </a:lnTo>
                  <a:lnTo>
                    <a:pt x="106" y="868"/>
                  </a:lnTo>
                  <a:lnTo>
                    <a:pt x="95" y="854"/>
                  </a:lnTo>
                  <a:lnTo>
                    <a:pt x="119" y="859"/>
                  </a:lnTo>
                  <a:lnTo>
                    <a:pt x="136" y="866"/>
                  </a:lnTo>
                  <a:lnTo>
                    <a:pt x="149" y="868"/>
                  </a:lnTo>
                  <a:lnTo>
                    <a:pt x="172" y="860"/>
                  </a:lnTo>
                  <a:lnTo>
                    <a:pt x="196" y="860"/>
                  </a:lnTo>
                  <a:lnTo>
                    <a:pt x="212" y="867"/>
                  </a:lnTo>
                  <a:lnTo>
                    <a:pt x="199" y="855"/>
                  </a:lnTo>
                  <a:lnTo>
                    <a:pt x="160" y="854"/>
                  </a:lnTo>
                  <a:lnTo>
                    <a:pt x="147" y="859"/>
                  </a:lnTo>
                  <a:lnTo>
                    <a:pt x="125" y="850"/>
                  </a:lnTo>
                  <a:lnTo>
                    <a:pt x="112" y="848"/>
                  </a:lnTo>
                  <a:lnTo>
                    <a:pt x="103" y="839"/>
                  </a:lnTo>
                  <a:lnTo>
                    <a:pt x="133" y="840"/>
                  </a:lnTo>
                  <a:lnTo>
                    <a:pt x="142" y="847"/>
                  </a:lnTo>
                  <a:lnTo>
                    <a:pt x="158" y="840"/>
                  </a:lnTo>
                  <a:lnTo>
                    <a:pt x="198" y="838"/>
                  </a:lnTo>
                  <a:lnTo>
                    <a:pt x="215" y="847"/>
                  </a:lnTo>
                  <a:lnTo>
                    <a:pt x="205" y="831"/>
                  </a:lnTo>
                  <a:lnTo>
                    <a:pt x="183" y="827"/>
                  </a:lnTo>
                  <a:lnTo>
                    <a:pt x="157" y="835"/>
                  </a:lnTo>
                  <a:lnTo>
                    <a:pt x="137" y="836"/>
                  </a:lnTo>
                  <a:lnTo>
                    <a:pt x="112" y="830"/>
                  </a:lnTo>
                  <a:lnTo>
                    <a:pt x="99" y="816"/>
                  </a:lnTo>
                  <a:lnTo>
                    <a:pt x="123" y="821"/>
                  </a:lnTo>
                  <a:lnTo>
                    <a:pt x="151" y="820"/>
                  </a:lnTo>
                  <a:lnTo>
                    <a:pt x="179" y="813"/>
                  </a:lnTo>
                  <a:lnTo>
                    <a:pt x="160" y="811"/>
                  </a:lnTo>
                  <a:lnTo>
                    <a:pt x="128" y="812"/>
                  </a:lnTo>
                  <a:lnTo>
                    <a:pt x="95" y="791"/>
                  </a:lnTo>
                  <a:lnTo>
                    <a:pt x="123" y="802"/>
                  </a:lnTo>
                  <a:lnTo>
                    <a:pt x="147" y="797"/>
                  </a:lnTo>
                  <a:lnTo>
                    <a:pt x="188" y="805"/>
                  </a:lnTo>
                  <a:lnTo>
                    <a:pt x="149" y="788"/>
                  </a:lnTo>
                  <a:lnTo>
                    <a:pt x="129" y="783"/>
                  </a:lnTo>
                  <a:lnTo>
                    <a:pt x="119" y="773"/>
                  </a:lnTo>
                  <a:lnTo>
                    <a:pt x="109" y="758"/>
                  </a:lnTo>
                  <a:lnTo>
                    <a:pt x="138" y="775"/>
                  </a:lnTo>
                  <a:lnTo>
                    <a:pt x="201" y="793"/>
                  </a:lnTo>
                  <a:lnTo>
                    <a:pt x="146" y="763"/>
                  </a:lnTo>
                  <a:lnTo>
                    <a:pt x="114" y="740"/>
                  </a:lnTo>
                  <a:lnTo>
                    <a:pt x="152" y="754"/>
                  </a:lnTo>
                  <a:lnTo>
                    <a:pt x="175" y="765"/>
                  </a:lnTo>
                  <a:lnTo>
                    <a:pt x="214" y="775"/>
                  </a:lnTo>
                  <a:lnTo>
                    <a:pt x="257" y="768"/>
                  </a:lnTo>
                  <a:lnTo>
                    <a:pt x="238" y="766"/>
                  </a:lnTo>
                  <a:lnTo>
                    <a:pt x="212" y="765"/>
                  </a:lnTo>
                  <a:lnTo>
                    <a:pt x="193" y="762"/>
                  </a:lnTo>
                  <a:lnTo>
                    <a:pt x="177" y="758"/>
                  </a:lnTo>
                  <a:lnTo>
                    <a:pt x="121" y="724"/>
                  </a:lnTo>
                  <a:lnTo>
                    <a:pt x="122" y="711"/>
                  </a:lnTo>
                  <a:lnTo>
                    <a:pt x="149" y="725"/>
                  </a:lnTo>
                  <a:lnTo>
                    <a:pt x="177" y="740"/>
                  </a:lnTo>
                  <a:lnTo>
                    <a:pt x="196" y="747"/>
                  </a:lnTo>
                  <a:lnTo>
                    <a:pt x="234" y="747"/>
                  </a:lnTo>
                  <a:lnTo>
                    <a:pt x="261" y="744"/>
                  </a:lnTo>
                  <a:lnTo>
                    <a:pt x="211" y="740"/>
                  </a:lnTo>
                  <a:lnTo>
                    <a:pt x="187" y="734"/>
                  </a:lnTo>
                  <a:lnTo>
                    <a:pt x="159" y="721"/>
                  </a:lnTo>
                  <a:lnTo>
                    <a:pt x="127" y="694"/>
                  </a:lnTo>
                  <a:lnTo>
                    <a:pt x="173" y="715"/>
                  </a:lnTo>
                  <a:lnTo>
                    <a:pt x="200" y="725"/>
                  </a:lnTo>
                  <a:lnTo>
                    <a:pt x="225" y="729"/>
                  </a:lnTo>
                  <a:lnTo>
                    <a:pt x="270" y="727"/>
                  </a:lnTo>
                  <a:lnTo>
                    <a:pt x="297" y="713"/>
                  </a:lnTo>
                  <a:lnTo>
                    <a:pt x="253" y="722"/>
                  </a:lnTo>
                  <a:lnTo>
                    <a:pt x="219" y="720"/>
                  </a:lnTo>
                  <a:lnTo>
                    <a:pt x="193" y="714"/>
                  </a:lnTo>
                  <a:lnTo>
                    <a:pt x="158" y="692"/>
                  </a:lnTo>
                  <a:lnTo>
                    <a:pt x="127" y="659"/>
                  </a:lnTo>
                  <a:lnTo>
                    <a:pt x="162" y="677"/>
                  </a:lnTo>
                  <a:lnTo>
                    <a:pt x="196" y="685"/>
                  </a:lnTo>
                  <a:lnTo>
                    <a:pt x="215" y="687"/>
                  </a:lnTo>
                  <a:lnTo>
                    <a:pt x="158" y="665"/>
                  </a:lnTo>
                  <a:lnTo>
                    <a:pt x="142" y="647"/>
                  </a:lnTo>
                  <a:lnTo>
                    <a:pt x="166" y="660"/>
                  </a:lnTo>
                  <a:lnTo>
                    <a:pt x="192" y="666"/>
                  </a:lnTo>
                  <a:lnTo>
                    <a:pt x="228" y="665"/>
                  </a:lnTo>
                  <a:lnTo>
                    <a:pt x="189" y="658"/>
                  </a:lnTo>
                  <a:lnTo>
                    <a:pt x="161" y="650"/>
                  </a:lnTo>
                  <a:lnTo>
                    <a:pt x="135" y="621"/>
                  </a:lnTo>
                  <a:lnTo>
                    <a:pt x="177" y="640"/>
                  </a:lnTo>
                  <a:lnTo>
                    <a:pt x="200" y="652"/>
                  </a:lnTo>
                  <a:lnTo>
                    <a:pt x="262" y="658"/>
                  </a:lnTo>
                  <a:lnTo>
                    <a:pt x="295" y="664"/>
                  </a:lnTo>
                  <a:lnTo>
                    <a:pt x="307" y="654"/>
                  </a:lnTo>
                  <a:lnTo>
                    <a:pt x="281" y="657"/>
                  </a:lnTo>
                  <a:lnTo>
                    <a:pt x="260" y="653"/>
                  </a:lnTo>
                  <a:lnTo>
                    <a:pt x="236" y="649"/>
                  </a:lnTo>
                  <a:lnTo>
                    <a:pt x="229" y="647"/>
                  </a:lnTo>
                  <a:lnTo>
                    <a:pt x="216" y="641"/>
                  </a:lnTo>
                  <a:lnTo>
                    <a:pt x="205" y="637"/>
                  </a:lnTo>
                  <a:lnTo>
                    <a:pt x="200" y="635"/>
                  </a:lnTo>
                  <a:lnTo>
                    <a:pt x="175" y="621"/>
                  </a:lnTo>
                  <a:lnTo>
                    <a:pt x="139" y="582"/>
                  </a:lnTo>
                  <a:lnTo>
                    <a:pt x="177" y="606"/>
                  </a:lnTo>
                  <a:lnTo>
                    <a:pt x="218" y="618"/>
                  </a:lnTo>
                  <a:lnTo>
                    <a:pt x="248" y="623"/>
                  </a:lnTo>
                  <a:lnTo>
                    <a:pt x="273" y="628"/>
                  </a:lnTo>
                  <a:lnTo>
                    <a:pt x="301" y="631"/>
                  </a:lnTo>
                  <a:lnTo>
                    <a:pt x="328" y="623"/>
                  </a:lnTo>
                  <a:lnTo>
                    <a:pt x="301" y="620"/>
                  </a:lnTo>
                  <a:lnTo>
                    <a:pt x="273" y="618"/>
                  </a:lnTo>
                  <a:lnTo>
                    <a:pt x="225" y="613"/>
                  </a:lnTo>
                  <a:lnTo>
                    <a:pt x="201" y="606"/>
                  </a:lnTo>
                  <a:lnTo>
                    <a:pt x="174" y="585"/>
                  </a:lnTo>
                  <a:lnTo>
                    <a:pt x="206" y="597"/>
                  </a:lnTo>
                  <a:lnTo>
                    <a:pt x="241" y="600"/>
                  </a:lnTo>
                  <a:lnTo>
                    <a:pt x="261" y="600"/>
                  </a:lnTo>
                  <a:lnTo>
                    <a:pt x="222" y="592"/>
                  </a:lnTo>
                  <a:lnTo>
                    <a:pt x="185" y="577"/>
                  </a:lnTo>
                  <a:lnTo>
                    <a:pt x="172" y="558"/>
                  </a:lnTo>
                  <a:lnTo>
                    <a:pt x="210" y="577"/>
                  </a:lnTo>
                  <a:lnTo>
                    <a:pt x="257" y="588"/>
                  </a:lnTo>
                  <a:lnTo>
                    <a:pt x="297" y="597"/>
                  </a:lnTo>
                  <a:lnTo>
                    <a:pt x="329" y="597"/>
                  </a:lnTo>
                  <a:lnTo>
                    <a:pt x="284" y="588"/>
                  </a:lnTo>
                  <a:lnTo>
                    <a:pt x="238" y="573"/>
                  </a:lnTo>
                  <a:lnTo>
                    <a:pt x="196" y="559"/>
                  </a:lnTo>
                  <a:lnTo>
                    <a:pt x="165" y="530"/>
                  </a:lnTo>
                  <a:lnTo>
                    <a:pt x="215" y="546"/>
                  </a:lnTo>
                  <a:lnTo>
                    <a:pt x="267" y="559"/>
                  </a:lnTo>
                  <a:lnTo>
                    <a:pt x="293" y="559"/>
                  </a:lnTo>
                  <a:lnTo>
                    <a:pt x="329" y="558"/>
                  </a:lnTo>
                  <a:lnTo>
                    <a:pt x="287" y="552"/>
                  </a:lnTo>
                  <a:lnTo>
                    <a:pt x="234" y="546"/>
                  </a:lnTo>
                  <a:lnTo>
                    <a:pt x="188" y="519"/>
                  </a:lnTo>
                  <a:lnTo>
                    <a:pt x="179" y="501"/>
                  </a:lnTo>
                  <a:lnTo>
                    <a:pt x="205" y="509"/>
                  </a:lnTo>
                  <a:lnTo>
                    <a:pt x="227" y="519"/>
                  </a:lnTo>
                  <a:lnTo>
                    <a:pt x="242" y="522"/>
                  </a:lnTo>
                  <a:lnTo>
                    <a:pt x="266" y="525"/>
                  </a:lnTo>
                  <a:lnTo>
                    <a:pt x="290" y="532"/>
                  </a:lnTo>
                  <a:lnTo>
                    <a:pt x="324" y="532"/>
                  </a:lnTo>
                  <a:lnTo>
                    <a:pt x="368" y="520"/>
                  </a:lnTo>
                  <a:lnTo>
                    <a:pt x="302" y="519"/>
                  </a:lnTo>
                  <a:lnTo>
                    <a:pt x="269" y="505"/>
                  </a:lnTo>
                  <a:lnTo>
                    <a:pt x="269" y="512"/>
                  </a:lnTo>
                  <a:lnTo>
                    <a:pt x="248" y="509"/>
                  </a:lnTo>
                  <a:lnTo>
                    <a:pt x="235" y="500"/>
                  </a:lnTo>
                  <a:lnTo>
                    <a:pt x="231" y="509"/>
                  </a:lnTo>
                  <a:lnTo>
                    <a:pt x="209" y="492"/>
                  </a:lnTo>
                  <a:lnTo>
                    <a:pt x="197" y="499"/>
                  </a:lnTo>
                  <a:lnTo>
                    <a:pt x="187" y="466"/>
                  </a:lnTo>
                  <a:lnTo>
                    <a:pt x="205" y="478"/>
                  </a:lnTo>
                  <a:lnTo>
                    <a:pt x="234" y="476"/>
                  </a:lnTo>
                  <a:lnTo>
                    <a:pt x="248" y="485"/>
                  </a:lnTo>
                  <a:lnTo>
                    <a:pt x="268" y="483"/>
                  </a:lnTo>
                  <a:lnTo>
                    <a:pt x="282" y="494"/>
                  </a:lnTo>
                  <a:lnTo>
                    <a:pt x="311" y="492"/>
                  </a:lnTo>
                  <a:lnTo>
                    <a:pt x="281" y="471"/>
                  </a:lnTo>
                  <a:lnTo>
                    <a:pt x="273" y="478"/>
                  </a:lnTo>
                  <a:lnTo>
                    <a:pt x="250" y="454"/>
                  </a:lnTo>
                  <a:lnTo>
                    <a:pt x="252" y="474"/>
                  </a:lnTo>
                  <a:lnTo>
                    <a:pt x="238" y="469"/>
                  </a:lnTo>
                  <a:lnTo>
                    <a:pt x="219" y="460"/>
                  </a:lnTo>
                  <a:lnTo>
                    <a:pt x="205" y="456"/>
                  </a:lnTo>
                  <a:lnTo>
                    <a:pt x="198" y="444"/>
                  </a:lnTo>
                  <a:lnTo>
                    <a:pt x="244" y="450"/>
                  </a:lnTo>
                  <a:lnTo>
                    <a:pt x="264" y="441"/>
                  </a:lnTo>
                  <a:lnTo>
                    <a:pt x="277" y="444"/>
                  </a:lnTo>
                  <a:lnTo>
                    <a:pt x="308" y="427"/>
                  </a:lnTo>
                  <a:lnTo>
                    <a:pt x="324" y="430"/>
                  </a:lnTo>
                  <a:lnTo>
                    <a:pt x="351" y="422"/>
                  </a:lnTo>
                  <a:lnTo>
                    <a:pt x="325" y="420"/>
                  </a:lnTo>
                  <a:lnTo>
                    <a:pt x="301" y="404"/>
                  </a:lnTo>
                  <a:lnTo>
                    <a:pt x="301" y="421"/>
                  </a:lnTo>
                  <a:lnTo>
                    <a:pt x="282" y="430"/>
                  </a:lnTo>
                  <a:lnTo>
                    <a:pt x="254" y="416"/>
                  </a:lnTo>
                  <a:lnTo>
                    <a:pt x="253" y="431"/>
                  </a:lnTo>
                  <a:lnTo>
                    <a:pt x="240" y="434"/>
                  </a:lnTo>
                  <a:lnTo>
                    <a:pt x="228" y="427"/>
                  </a:lnTo>
                  <a:lnTo>
                    <a:pt x="252" y="410"/>
                  </a:lnTo>
                  <a:lnTo>
                    <a:pt x="266" y="402"/>
                  </a:lnTo>
                  <a:lnTo>
                    <a:pt x="285" y="386"/>
                  </a:lnTo>
                  <a:lnTo>
                    <a:pt x="262" y="394"/>
                  </a:lnTo>
                  <a:lnTo>
                    <a:pt x="247" y="395"/>
                  </a:lnTo>
                  <a:lnTo>
                    <a:pt x="235" y="392"/>
                  </a:lnTo>
                  <a:lnTo>
                    <a:pt x="233" y="406"/>
                  </a:lnTo>
                  <a:lnTo>
                    <a:pt x="215" y="404"/>
                  </a:lnTo>
                  <a:lnTo>
                    <a:pt x="209" y="395"/>
                  </a:lnTo>
                  <a:lnTo>
                    <a:pt x="237" y="381"/>
                  </a:lnTo>
                  <a:lnTo>
                    <a:pt x="257" y="367"/>
                  </a:lnTo>
                  <a:lnTo>
                    <a:pt x="238" y="364"/>
                  </a:lnTo>
                  <a:lnTo>
                    <a:pt x="229" y="347"/>
                  </a:lnTo>
                  <a:lnTo>
                    <a:pt x="244" y="346"/>
                  </a:lnTo>
                  <a:lnTo>
                    <a:pt x="257" y="353"/>
                  </a:lnTo>
                  <a:lnTo>
                    <a:pt x="275" y="344"/>
                  </a:lnTo>
                  <a:lnTo>
                    <a:pt x="257" y="334"/>
                  </a:lnTo>
                  <a:lnTo>
                    <a:pt x="237" y="331"/>
                  </a:lnTo>
                  <a:lnTo>
                    <a:pt x="246" y="314"/>
                  </a:lnTo>
                  <a:lnTo>
                    <a:pt x="263" y="306"/>
                  </a:lnTo>
                  <a:lnTo>
                    <a:pt x="298" y="291"/>
                  </a:lnTo>
                  <a:lnTo>
                    <a:pt x="327" y="284"/>
                  </a:lnTo>
                  <a:lnTo>
                    <a:pt x="358" y="285"/>
                  </a:lnTo>
                  <a:lnTo>
                    <a:pt x="316" y="275"/>
                  </a:lnTo>
                  <a:lnTo>
                    <a:pt x="297" y="277"/>
                  </a:lnTo>
                  <a:lnTo>
                    <a:pt x="244" y="290"/>
                  </a:lnTo>
                  <a:lnTo>
                    <a:pt x="214" y="303"/>
                  </a:lnTo>
                  <a:lnTo>
                    <a:pt x="233" y="284"/>
                  </a:lnTo>
                  <a:lnTo>
                    <a:pt x="262" y="270"/>
                  </a:lnTo>
                  <a:lnTo>
                    <a:pt x="282" y="263"/>
                  </a:lnTo>
                  <a:lnTo>
                    <a:pt x="326" y="257"/>
                  </a:lnTo>
                  <a:lnTo>
                    <a:pt x="269" y="256"/>
                  </a:lnTo>
                  <a:lnTo>
                    <a:pt x="242" y="266"/>
                  </a:lnTo>
                  <a:lnTo>
                    <a:pt x="219" y="272"/>
                  </a:lnTo>
                  <a:lnTo>
                    <a:pt x="199" y="286"/>
                  </a:lnTo>
                  <a:lnTo>
                    <a:pt x="223" y="256"/>
                  </a:lnTo>
                  <a:lnTo>
                    <a:pt x="244" y="242"/>
                  </a:lnTo>
                  <a:lnTo>
                    <a:pt x="270" y="231"/>
                  </a:lnTo>
                  <a:lnTo>
                    <a:pt x="294" y="223"/>
                  </a:lnTo>
                  <a:lnTo>
                    <a:pt x="263" y="227"/>
                  </a:lnTo>
                  <a:lnTo>
                    <a:pt x="229" y="238"/>
                  </a:lnTo>
                  <a:lnTo>
                    <a:pt x="200" y="257"/>
                  </a:lnTo>
                  <a:lnTo>
                    <a:pt x="204" y="240"/>
                  </a:lnTo>
                  <a:lnTo>
                    <a:pt x="227" y="220"/>
                  </a:lnTo>
                  <a:lnTo>
                    <a:pt x="277" y="199"/>
                  </a:lnTo>
                  <a:lnTo>
                    <a:pt x="308" y="193"/>
                  </a:lnTo>
                  <a:lnTo>
                    <a:pt x="263" y="196"/>
                  </a:lnTo>
                  <a:lnTo>
                    <a:pt x="227" y="208"/>
                  </a:lnTo>
                  <a:lnTo>
                    <a:pt x="178" y="237"/>
                  </a:lnTo>
                  <a:lnTo>
                    <a:pt x="185" y="220"/>
                  </a:lnTo>
                  <a:lnTo>
                    <a:pt x="217" y="192"/>
                  </a:lnTo>
                  <a:lnTo>
                    <a:pt x="249" y="178"/>
                  </a:lnTo>
                  <a:lnTo>
                    <a:pt x="272" y="166"/>
                  </a:lnTo>
                  <a:lnTo>
                    <a:pt x="233" y="175"/>
                  </a:lnTo>
                  <a:lnTo>
                    <a:pt x="178" y="205"/>
                  </a:lnTo>
                  <a:lnTo>
                    <a:pt x="158" y="221"/>
                  </a:lnTo>
                  <a:lnTo>
                    <a:pt x="163" y="204"/>
                  </a:lnTo>
                  <a:lnTo>
                    <a:pt x="192" y="171"/>
                  </a:lnTo>
                  <a:lnTo>
                    <a:pt x="222" y="151"/>
                  </a:lnTo>
                  <a:lnTo>
                    <a:pt x="191" y="162"/>
                  </a:lnTo>
                  <a:lnTo>
                    <a:pt x="158" y="189"/>
                  </a:lnTo>
                  <a:lnTo>
                    <a:pt x="147" y="209"/>
                  </a:lnTo>
                  <a:lnTo>
                    <a:pt x="145" y="189"/>
                  </a:lnTo>
                  <a:lnTo>
                    <a:pt x="163" y="163"/>
                  </a:lnTo>
                  <a:lnTo>
                    <a:pt x="185" y="142"/>
                  </a:lnTo>
                  <a:lnTo>
                    <a:pt x="157" y="159"/>
                  </a:lnTo>
                  <a:lnTo>
                    <a:pt x="129" y="190"/>
                  </a:lnTo>
                  <a:lnTo>
                    <a:pt x="149" y="150"/>
                  </a:lnTo>
                  <a:lnTo>
                    <a:pt x="185" y="124"/>
                  </a:lnTo>
                  <a:lnTo>
                    <a:pt x="227" y="101"/>
                  </a:lnTo>
                  <a:lnTo>
                    <a:pt x="182" y="115"/>
                  </a:lnTo>
                  <a:lnTo>
                    <a:pt x="142" y="144"/>
                  </a:lnTo>
                  <a:lnTo>
                    <a:pt x="120" y="178"/>
                  </a:lnTo>
                  <a:lnTo>
                    <a:pt x="120" y="147"/>
                  </a:lnTo>
                  <a:lnTo>
                    <a:pt x="140" y="112"/>
                  </a:lnTo>
                  <a:lnTo>
                    <a:pt x="179" y="81"/>
                  </a:lnTo>
                  <a:lnTo>
                    <a:pt x="149" y="94"/>
                  </a:lnTo>
                  <a:lnTo>
                    <a:pt x="123" y="116"/>
                  </a:lnTo>
                  <a:lnTo>
                    <a:pt x="109" y="155"/>
                  </a:lnTo>
                  <a:lnTo>
                    <a:pt x="104" y="175"/>
                  </a:lnTo>
                  <a:lnTo>
                    <a:pt x="98" y="145"/>
                  </a:lnTo>
                  <a:lnTo>
                    <a:pt x="108" y="108"/>
                  </a:lnTo>
                  <a:lnTo>
                    <a:pt x="119" y="89"/>
                  </a:lnTo>
                  <a:lnTo>
                    <a:pt x="158" y="63"/>
                  </a:lnTo>
                  <a:lnTo>
                    <a:pt x="209" y="53"/>
                  </a:lnTo>
                  <a:lnTo>
                    <a:pt x="231" y="50"/>
                  </a:lnTo>
                  <a:lnTo>
                    <a:pt x="178" y="49"/>
                  </a:lnTo>
                  <a:lnTo>
                    <a:pt x="149" y="54"/>
                  </a:lnTo>
                  <a:lnTo>
                    <a:pt x="106" y="81"/>
                  </a:lnTo>
                  <a:lnTo>
                    <a:pt x="85" y="124"/>
                  </a:lnTo>
                  <a:lnTo>
                    <a:pt x="80" y="153"/>
                  </a:lnTo>
                  <a:lnTo>
                    <a:pt x="80" y="112"/>
                  </a:lnTo>
                  <a:lnTo>
                    <a:pt x="89" y="82"/>
                  </a:lnTo>
                  <a:lnTo>
                    <a:pt x="103" y="63"/>
                  </a:lnTo>
                  <a:lnTo>
                    <a:pt x="136" y="45"/>
                  </a:lnTo>
                  <a:lnTo>
                    <a:pt x="171" y="35"/>
                  </a:lnTo>
                  <a:lnTo>
                    <a:pt x="198" y="35"/>
                  </a:lnTo>
                  <a:lnTo>
                    <a:pt x="172" y="27"/>
                  </a:lnTo>
                  <a:lnTo>
                    <a:pt x="123" y="37"/>
                  </a:lnTo>
                  <a:lnTo>
                    <a:pt x="91" y="54"/>
                  </a:lnTo>
                  <a:lnTo>
                    <a:pt x="70" y="87"/>
                  </a:lnTo>
                  <a:lnTo>
                    <a:pt x="77" y="63"/>
                  </a:lnTo>
                  <a:lnTo>
                    <a:pt x="93" y="39"/>
                  </a:lnTo>
                  <a:lnTo>
                    <a:pt x="109" y="24"/>
                  </a:lnTo>
                  <a:lnTo>
                    <a:pt x="129" y="15"/>
                  </a:lnTo>
                  <a:lnTo>
                    <a:pt x="157" y="7"/>
                  </a:lnTo>
                  <a:lnTo>
                    <a:pt x="187" y="9"/>
                  </a:lnTo>
                  <a:lnTo>
                    <a:pt x="218" y="10"/>
                  </a:lnTo>
                  <a:lnTo>
                    <a:pt x="189" y="1"/>
                  </a:lnTo>
                  <a:lnTo>
                    <a:pt x="133" y="0"/>
                  </a:lnTo>
                  <a:lnTo>
                    <a:pt x="78" y="25"/>
                  </a:lnTo>
                  <a:lnTo>
                    <a:pt x="6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3"/>
            <p:cNvSpPr>
              <a:spLocks/>
            </p:cNvSpPr>
            <p:nvPr userDrawn="1"/>
          </p:nvSpPr>
          <p:spPr bwMode="auto">
            <a:xfrm>
              <a:off x="5218" y="3795"/>
              <a:ext cx="58" cy="17"/>
            </a:xfrm>
            <a:custGeom>
              <a:avLst/>
              <a:gdLst>
                <a:gd name="T0" fmla="*/ 3 w 234"/>
                <a:gd name="T1" fmla="*/ 1 h 68"/>
                <a:gd name="T2" fmla="*/ 2 w 234"/>
                <a:gd name="T3" fmla="*/ 1 h 68"/>
                <a:gd name="T4" fmla="*/ 1 w 234"/>
                <a:gd name="T5" fmla="*/ 1 h 68"/>
                <a:gd name="T6" fmla="*/ 1 w 234"/>
                <a:gd name="T7" fmla="*/ 1 h 68"/>
                <a:gd name="T8" fmla="*/ 1 w 234"/>
                <a:gd name="T9" fmla="*/ 1 h 68"/>
                <a:gd name="T10" fmla="*/ 1 w 234"/>
                <a:gd name="T11" fmla="*/ 1 h 68"/>
                <a:gd name="T12" fmla="*/ 1 w 234"/>
                <a:gd name="T13" fmla="*/ 1 h 68"/>
                <a:gd name="T14" fmla="*/ 1 w 234"/>
                <a:gd name="T15" fmla="*/ 1 h 68"/>
                <a:gd name="T16" fmla="*/ 2 w 234"/>
                <a:gd name="T17" fmla="*/ 1 h 68"/>
                <a:gd name="T18" fmla="*/ 2 w 234"/>
                <a:gd name="T19" fmla="*/ 1 h 68"/>
                <a:gd name="T20" fmla="*/ 1 w 234"/>
                <a:gd name="T21" fmla="*/ 1 h 68"/>
                <a:gd name="T22" fmla="*/ 1 w 234"/>
                <a:gd name="T23" fmla="*/ 1 h 68"/>
                <a:gd name="T24" fmla="*/ 0 w 234"/>
                <a:gd name="T25" fmla="*/ 1 h 68"/>
                <a:gd name="T26" fmla="*/ 0 w 234"/>
                <a:gd name="T27" fmla="*/ 1 h 68"/>
                <a:gd name="T28" fmla="*/ 1 w 234"/>
                <a:gd name="T29" fmla="*/ 0 h 68"/>
                <a:gd name="T30" fmla="*/ 0 w 234"/>
                <a:gd name="T31" fmla="*/ 1 h 68"/>
                <a:gd name="T32" fmla="*/ 0 w 234"/>
                <a:gd name="T33" fmla="*/ 1 h 68"/>
                <a:gd name="T34" fmla="*/ 0 w 234"/>
                <a:gd name="T35" fmla="*/ 0 h 68"/>
                <a:gd name="T36" fmla="*/ 1 w 234"/>
                <a:gd name="T37" fmla="*/ 0 h 68"/>
                <a:gd name="T38" fmla="*/ 1 w 234"/>
                <a:gd name="T39" fmla="*/ 0 h 68"/>
                <a:gd name="T40" fmla="*/ 2 w 234"/>
                <a:gd name="T41" fmla="*/ 0 h 68"/>
                <a:gd name="T42" fmla="*/ 3 w 234"/>
                <a:gd name="T43" fmla="*/ 0 h 68"/>
                <a:gd name="T44" fmla="*/ 2 w 234"/>
                <a:gd name="T45" fmla="*/ 0 h 68"/>
                <a:gd name="T46" fmla="*/ 3 w 234"/>
                <a:gd name="T47" fmla="*/ 1 h 68"/>
                <a:gd name="T48" fmla="*/ 2 w 234"/>
                <a:gd name="T49" fmla="*/ 1 h 68"/>
                <a:gd name="T50" fmla="*/ 3 w 234"/>
                <a:gd name="T51" fmla="*/ 1 h 68"/>
                <a:gd name="T52" fmla="*/ 3 w 234"/>
                <a:gd name="T53" fmla="*/ 1 h 6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34" h="68">
                  <a:moveTo>
                    <a:pt x="209" y="55"/>
                  </a:moveTo>
                  <a:lnTo>
                    <a:pt x="110" y="41"/>
                  </a:lnTo>
                  <a:lnTo>
                    <a:pt x="61" y="54"/>
                  </a:lnTo>
                  <a:lnTo>
                    <a:pt x="43" y="68"/>
                  </a:lnTo>
                  <a:lnTo>
                    <a:pt x="54" y="46"/>
                  </a:lnTo>
                  <a:lnTo>
                    <a:pt x="67" y="40"/>
                  </a:lnTo>
                  <a:lnTo>
                    <a:pt x="77" y="36"/>
                  </a:lnTo>
                  <a:lnTo>
                    <a:pt x="83" y="35"/>
                  </a:lnTo>
                  <a:lnTo>
                    <a:pt x="109" y="29"/>
                  </a:lnTo>
                  <a:lnTo>
                    <a:pt x="138" y="26"/>
                  </a:lnTo>
                  <a:lnTo>
                    <a:pt x="90" y="25"/>
                  </a:lnTo>
                  <a:lnTo>
                    <a:pt x="53" y="33"/>
                  </a:lnTo>
                  <a:lnTo>
                    <a:pt x="20" y="56"/>
                  </a:lnTo>
                  <a:lnTo>
                    <a:pt x="39" y="28"/>
                  </a:lnTo>
                  <a:lnTo>
                    <a:pt x="70" y="17"/>
                  </a:lnTo>
                  <a:lnTo>
                    <a:pt x="31" y="23"/>
                  </a:lnTo>
                  <a:lnTo>
                    <a:pt x="0" y="52"/>
                  </a:lnTo>
                  <a:lnTo>
                    <a:pt x="20" y="17"/>
                  </a:lnTo>
                  <a:lnTo>
                    <a:pt x="53" y="0"/>
                  </a:lnTo>
                  <a:lnTo>
                    <a:pt x="78" y="2"/>
                  </a:lnTo>
                  <a:lnTo>
                    <a:pt x="124" y="3"/>
                  </a:lnTo>
                  <a:lnTo>
                    <a:pt x="181" y="17"/>
                  </a:lnTo>
                  <a:lnTo>
                    <a:pt x="137" y="16"/>
                  </a:lnTo>
                  <a:lnTo>
                    <a:pt x="234" y="42"/>
                  </a:lnTo>
                  <a:lnTo>
                    <a:pt x="150" y="36"/>
                  </a:lnTo>
                  <a:lnTo>
                    <a:pt x="209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Freeform 84"/>
            <p:cNvSpPr>
              <a:spLocks/>
            </p:cNvSpPr>
            <p:nvPr userDrawn="1"/>
          </p:nvSpPr>
          <p:spPr bwMode="auto">
            <a:xfrm>
              <a:off x="5299" y="3822"/>
              <a:ext cx="60" cy="102"/>
            </a:xfrm>
            <a:custGeom>
              <a:avLst/>
              <a:gdLst>
                <a:gd name="T0" fmla="*/ 0 w 242"/>
                <a:gd name="T1" fmla="*/ 0 h 409"/>
                <a:gd name="T2" fmla="*/ 0 w 242"/>
                <a:gd name="T3" fmla="*/ 1 h 409"/>
                <a:gd name="T4" fmla="*/ 1 w 242"/>
                <a:gd name="T5" fmla="*/ 2 h 409"/>
                <a:gd name="T6" fmla="*/ 1 w 242"/>
                <a:gd name="T7" fmla="*/ 4 h 409"/>
                <a:gd name="T8" fmla="*/ 1 w 242"/>
                <a:gd name="T9" fmla="*/ 6 h 409"/>
                <a:gd name="T10" fmla="*/ 1 w 242"/>
                <a:gd name="T11" fmla="*/ 6 h 409"/>
                <a:gd name="T12" fmla="*/ 2 w 242"/>
                <a:gd name="T13" fmla="*/ 6 h 409"/>
                <a:gd name="T14" fmla="*/ 2 w 242"/>
                <a:gd name="T15" fmla="*/ 5 h 409"/>
                <a:gd name="T16" fmla="*/ 3 w 242"/>
                <a:gd name="T17" fmla="*/ 5 h 409"/>
                <a:gd name="T18" fmla="*/ 3 w 242"/>
                <a:gd name="T19" fmla="*/ 5 h 409"/>
                <a:gd name="T20" fmla="*/ 3 w 242"/>
                <a:gd name="T21" fmla="*/ 4 h 409"/>
                <a:gd name="T22" fmla="*/ 3 w 242"/>
                <a:gd name="T23" fmla="*/ 4 h 409"/>
                <a:gd name="T24" fmla="*/ 4 w 242"/>
                <a:gd name="T25" fmla="*/ 3 h 409"/>
                <a:gd name="T26" fmla="*/ 3 w 242"/>
                <a:gd name="T27" fmla="*/ 4 h 409"/>
                <a:gd name="T28" fmla="*/ 3 w 242"/>
                <a:gd name="T29" fmla="*/ 4 h 409"/>
                <a:gd name="T30" fmla="*/ 2 w 242"/>
                <a:gd name="T31" fmla="*/ 4 h 409"/>
                <a:gd name="T32" fmla="*/ 3 w 242"/>
                <a:gd name="T33" fmla="*/ 4 h 409"/>
                <a:gd name="T34" fmla="*/ 3 w 242"/>
                <a:gd name="T35" fmla="*/ 4 h 409"/>
                <a:gd name="T36" fmla="*/ 2 w 242"/>
                <a:gd name="T37" fmla="*/ 4 h 409"/>
                <a:gd name="T38" fmla="*/ 2 w 242"/>
                <a:gd name="T39" fmla="*/ 4 h 409"/>
                <a:gd name="T40" fmla="*/ 2 w 242"/>
                <a:gd name="T41" fmla="*/ 4 h 409"/>
                <a:gd name="T42" fmla="*/ 3 w 242"/>
                <a:gd name="T43" fmla="*/ 4 h 409"/>
                <a:gd name="T44" fmla="*/ 3 w 242"/>
                <a:gd name="T45" fmla="*/ 5 h 409"/>
                <a:gd name="T46" fmla="*/ 2 w 242"/>
                <a:gd name="T47" fmla="*/ 5 h 409"/>
                <a:gd name="T48" fmla="*/ 2 w 242"/>
                <a:gd name="T49" fmla="*/ 4 h 409"/>
                <a:gd name="T50" fmla="*/ 2 w 242"/>
                <a:gd name="T51" fmla="*/ 5 h 409"/>
                <a:gd name="T52" fmla="*/ 3 w 242"/>
                <a:gd name="T53" fmla="*/ 5 h 409"/>
                <a:gd name="T54" fmla="*/ 2 w 242"/>
                <a:gd name="T55" fmla="*/ 5 h 409"/>
                <a:gd name="T56" fmla="*/ 1 w 242"/>
                <a:gd name="T57" fmla="*/ 5 h 409"/>
                <a:gd name="T58" fmla="*/ 2 w 242"/>
                <a:gd name="T59" fmla="*/ 5 h 409"/>
                <a:gd name="T60" fmla="*/ 2 w 242"/>
                <a:gd name="T61" fmla="*/ 5 h 409"/>
                <a:gd name="T62" fmla="*/ 1 w 242"/>
                <a:gd name="T63" fmla="*/ 5 h 409"/>
                <a:gd name="T64" fmla="*/ 1 w 242"/>
                <a:gd name="T65" fmla="*/ 5 h 409"/>
                <a:gd name="T66" fmla="*/ 2 w 242"/>
                <a:gd name="T67" fmla="*/ 5 h 409"/>
                <a:gd name="T68" fmla="*/ 1 w 242"/>
                <a:gd name="T69" fmla="*/ 4 h 409"/>
                <a:gd name="T70" fmla="*/ 1 w 242"/>
                <a:gd name="T71" fmla="*/ 4 h 409"/>
                <a:gd name="T72" fmla="*/ 2 w 242"/>
                <a:gd name="T73" fmla="*/ 4 h 409"/>
                <a:gd name="T74" fmla="*/ 1 w 242"/>
                <a:gd name="T75" fmla="*/ 4 h 409"/>
                <a:gd name="T76" fmla="*/ 1 w 242"/>
                <a:gd name="T77" fmla="*/ 3 h 409"/>
                <a:gd name="T78" fmla="*/ 2 w 242"/>
                <a:gd name="T79" fmla="*/ 4 h 409"/>
                <a:gd name="T80" fmla="*/ 1 w 242"/>
                <a:gd name="T81" fmla="*/ 3 h 409"/>
                <a:gd name="T82" fmla="*/ 2 w 242"/>
                <a:gd name="T83" fmla="*/ 3 h 409"/>
                <a:gd name="T84" fmla="*/ 3 w 242"/>
                <a:gd name="T85" fmla="*/ 3 h 409"/>
                <a:gd name="T86" fmla="*/ 1 w 242"/>
                <a:gd name="T87" fmla="*/ 3 h 409"/>
                <a:gd name="T88" fmla="*/ 2 w 242"/>
                <a:gd name="T89" fmla="*/ 3 h 409"/>
                <a:gd name="T90" fmla="*/ 3 w 242"/>
                <a:gd name="T91" fmla="*/ 3 h 409"/>
                <a:gd name="T92" fmla="*/ 2 w 242"/>
                <a:gd name="T93" fmla="*/ 2 h 409"/>
                <a:gd name="T94" fmla="*/ 1 w 242"/>
                <a:gd name="T95" fmla="*/ 2 h 409"/>
                <a:gd name="T96" fmla="*/ 1 w 242"/>
                <a:gd name="T97" fmla="*/ 2 h 409"/>
                <a:gd name="T98" fmla="*/ 1 w 242"/>
                <a:gd name="T99" fmla="*/ 2 h 409"/>
                <a:gd name="T100" fmla="*/ 2 w 242"/>
                <a:gd name="T101" fmla="*/ 2 h 409"/>
                <a:gd name="T102" fmla="*/ 1 w 242"/>
                <a:gd name="T103" fmla="*/ 2 h 409"/>
                <a:gd name="T104" fmla="*/ 1 w 242"/>
                <a:gd name="T105" fmla="*/ 1 h 409"/>
                <a:gd name="T106" fmla="*/ 1 w 242"/>
                <a:gd name="T107" fmla="*/ 1 h 409"/>
                <a:gd name="T108" fmla="*/ 2 w 242"/>
                <a:gd name="T109" fmla="*/ 1 h 409"/>
                <a:gd name="T110" fmla="*/ 1 w 242"/>
                <a:gd name="T111" fmla="*/ 1 h 409"/>
                <a:gd name="T112" fmla="*/ 0 w 242"/>
                <a:gd name="T113" fmla="*/ 0 h 409"/>
                <a:gd name="T114" fmla="*/ 0 w 242"/>
                <a:gd name="T115" fmla="*/ 0 h 409"/>
                <a:gd name="T116" fmla="*/ 0 w 242"/>
                <a:gd name="T117" fmla="*/ 0 h 409"/>
                <a:gd name="T118" fmla="*/ 0 w 242"/>
                <a:gd name="T119" fmla="*/ 0 h 4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42" h="409">
                  <a:moveTo>
                    <a:pt x="12" y="23"/>
                  </a:moveTo>
                  <a:lnTo>
                    <a:pt x="37" y="72"/>
                  </a:lnTo>
                  <a:lnTo>
                    <a:pt x="76" y="170"/>
                  </a:lnTo>
                  <a:lnTo>
                    <a:pt x="82" y="272"/>
                  </a:lnTo>
                  <a:lnTo>
                    <a:pt x="74" y="377"/>
                  </a:lnTo>
                  <a:lnTo>
                    <a:pt x="66" y="409"/>
                  </a:lnTo>
                  <a:lnTo>
                    <a:pt x="108" y="383"/>
                  </a:lnTo>
                  <a:lnTo>
                    <a:pt x="136" y="358"/>
                  </a:lnTo>
                  <a:lnTo>
                    <a:pt x="172" y="337"/>
                  </a:lnTo>
                  <a:lnTo>
                    <a:pt x="200" y="307"/>
                  </a:lnTo>
                  <a:lnTo>
                    <a:pt x="215" y="284"/>
                  </a:lnTo>
                  <a:lnTo>
                    <a:pt x="231" y="254"/>
                  </a:lnTo>
                  <a:lnTo>
                    <a:pt x="242" y="233"/>
                  </a:lnTo>
                  <a:lnTo>
                    <a:pt x="223" y="251"/>
                  </a:lnTo>
                  <a:lnTo>
                    <a:pt x="205" y="259"/>
                  </a:lnTo>
                  <a:lnTo>
                    <a:pt x="168" y="260"/>
                  </a:lnTo>
                  <a:lnTo>
                    <a:pt x="209" y="272"/>
                  </a:lnTo>
                  <a:lnTo>
                    <a:pt x="188" y="273"/>
                  </a:lnTo>
                  <a:lnTo>
                    <a:pt x="154" y="273"/>
                  </a:lnTo>
                  <a:lnTo>
                    <a:pt x="133" y="276"/>
                  </a:lnTo>
                  <a:lnTo>
                    <a:pt x="167" y="288"/>
                  </a:lnTo>
                  <a:lnTo>
                    <a:pt x="196" y="291"/>
                  </a:lnTo>
                  <a:lnTo>
                    <a:pt x="185" y="299"/>
                  </a:lnTo>
                  <a:lnTo>
                    <a:pt x="157" y="305"/>
                  </a:lnTo>
                  <a:lnTo>
                    <a:pt x="114" y="298"/>
                  </a:lnTo>
                  <a:lnTo>
                    <a:pt x="147" y="316"/>
                  </a:lnTo>
                  <a:lnTo>
                    <a:pt x="179" y="323"/>
                  </a:lnTo>
                  <a:lnTo>
                    <a:pt x="151" y="327"/>
                  </a:lnTo>
                  <a:lnTo>
                    <a:pt x="103" y="320"/>
                  </a:lnTo>
                  <a:lnTo>
                    <a:pt x="137" y="342"/>
                  </a:lnTo>
                  <a:lnTo>
                    <a:pt x="109" y="338"/>
                  </a:lnTo>
                  <a:lnTo>
                    <a:pt x="95" y="323"/>
                  </a:lnTo>
                  <a:lnTo>
                    <a:pt x="95" y="301"/>
                  </a:lnTo>
                  <a:lnTo>
                    <a:pt x="125" y="314"/>
                  </a:lnTo>
                  <a:lnTo>
                    <a:pt x="95" y="278"/>
                  </a:lnTo>
                  <a:lnTo>
                    <a:pt x="95" y="263"/>
                  </a:lnTo>
                  <a:lnTo>
                    <a:pt x="130" y="276"/>
                  </a:lnTo>
                  <a:lnTo>
                    <a:pt x="101" y="247"/>
                  </a:lnTo>
                  <a:lnTo>
                    <a:pt x="99" y="231"/>
                  </a:lnTo>
                  <a:lnTo>
                    <a:pt x="142" y="253"/>
                  </a:lnTo>
                  <a:lnTo>
                    <a:pt x="97" y="205"/>
                  </a:lnTo>
                  <a:lnTo>
                    <a:pt x="136" y="225"/>
                  </a:lnTo>
                  <a:lnTo>
                    <a:pt x="177" y="232"/>
                  </a:lnTo>
                  <a:lnTo>
                    <a:pt x="95" y="181"/>
                  </a:lnTo>
                  <a:lnTo>
                    <a:pt x="134" y="194"/>
                  </a:lnTo>
                  <a:lnTo>
                    <a:pt x="178" y="196"/>
                  </a:lnTo>
                  <a:lnTo>
                    <a:pt x="111" y="159"/>
                  </a:lnTo>
                  <a:lnTo>
                    <a:pt x="85" y="141"/>
                  </a:lnTo>
                  <a:lnTo>
                    <a:pt x="74" y="120"/>
                  </a:lnTo>
                  <a:lnTo>
                    <a:pt x="101" y="132"/>
                  </a:lnTo>
                  <a:lnTo>
                    <a:pt x="155" y="144"/>
                  </a:lnTo>
                  <a:lnTo>
                    <a:pt x="104" y="120"/>
                  </a:lnTo>
                  <a:lnTo>
                    <a:pt x="65" y="85"/>
                  </a:lnTo>
                  <a:lnTo>
                    <a:pt x="100" y="98"/>
                  </a:lnTo>
                  <a:lnTo>
                    <a:pt x="150" y="102"/>
                  </a:lnTo>
                  <a:lnTo>
                    <a:pt x="56" y="53"/>
                  </a:lnTo>
                  <a:lnTo>
                    <a:pt x="22" y="7"/>
                  </a:lnTo>
                  <a:lnTo>
                    <a:pt x="0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" name="Freeform 85"/>
            <p:cNvSpPr>
              <a:spLocks/>
            </p:cNvSpPr>
            <p:nvPr userDrawn="1"/>
          </p:nvSpPr>
          <p:spPr bwMode="auto">
            <a:xfrm>
              <a:off x="5347" y="3820"/>
              <a:ext cx="86" cy="193"/>
            </a:xfrm>
            <a:custGeom>
              <a:avLst/>
              <a:gdLst>
                <a:gd name="T0" fmla="*/ 2 w 347"/>
                <a:gd name="T1" fmla="*/ 1 h 774"/>
                <a:gd name="T2" fmla="*/ 0 w 347"/>
                <a:gd name="T3" fmla="*/ 5 h 774"/>
                <a:gd name="T4" fmla="*/ 2 w 347"/>
                <a:gd name="T5" fmla="*/ 4 h 774"/>
                <a:gd name="T6" fmla="*/ 3 w 347"/>
                <a:gd name="T7" fmla="*/ 5 h 774"/>
                <a:gd name="T8" fmla="*/ 3 w 347"/>
                <a:gd name="T9" fmla="*/ 6 h 774"/>
                <a:gd name="T10" fmla="*/ 3 w 347"/>
                <a:gd name="T11" fmla="*/ 7 h 774"/>
                <a:gd name="T12" fmla="*/ 3 w 347"/>
                <a:gd name="T13" fmla="*/ 10 h 774"/>
                <a:gd name="T14" fmla="*/ 3 w 347"/>
                <a:gd name="T15" fmla="*/ 11 h 774"/>
                <a:gd name="T16" fmla="*/ 3 w 347"/>
                <a:gd name="T17" fmla="*/ 12 h 774"/>
                <a:gd name="T18" fmla="*/ 3 w 347"/>
                <a:gd name="T19" fmla="*/ 11 h 774"/>
                <a:gd name="T20" fmla="*/ 3 w 347"/>
                <a:gd name="T21" fmla="*/ 11 h 774"/>
                <a:gd name="T22" fmla="*/ 3 w 347"/>
                <a:gd name="T23" fmla="*/ 10 h 774"/>
                <a:gd name="T24" fmla="*/ 3 w 347"/>
                <a:gd name="T25" fmla="*/ 10 h 774"/>
                <a:gd name="T26" fmla="*/ 3 w 347"/>
                <a:gd name="T27" fmla="*/ 10 h 774"/>
                <a:gd name="T28" fmla="*/ 3 w 347"/>
                <a:gd name="T29" fmla="*/ 9 h 774"/>
                <a:gd name="T30" fmla="*/ 4 w 347"/>
                <a:gd name="T31" fmla="*/ 10 h 774"/>
                <a:gd name="T32" fmla="*/ 4 w 347"/>
                <a:gd name="T33" fmla="*/ 9 h 774"/>
                <a:gd name="T34" fmla="*/ 3 w 347"/>
                <a:gd name="T35" fmla="*/ 9 h 774"/>
                <a:gd name="T36" fmla="*/ 4 w 347"/>
                <a:gd name="T37" fmla="*/ 9 h 774"/>
                <a:gd name="T38" fmla="*/ 4 w 347"/>
                <a:gd name="T39" fmla="*/ 9 h 774"/>
                <a:gd name="T40" fmla="*/ 3 w 347"/>
                <a:gd name="T41" fmla="*/ 9 h 774"/>
                <a:gd name="T42" fmla="*/ 4 w 347"/>
                <a:gd name="T43" fmla="*/ 9 h 774"/>
                <a:gd name="T44" fmla="*/ 4 w 347"/>
                <a:gd name="T45" fmla="*/ 9 h 774"/>
                <a:gd name="T46" fmla="*/ 4 w 347"/>
                <a:gd name="T47" fmla="*/ 9 h 774"/>
                <a:gd name="T48" fmla="*/ 4 w 347"/>
                <a:gd name="T49" fmla="*/ 8 h 774"/>
                <a:gd name="T50" fmla="*/ 5 w 347"/>
                <a:gd name="T51" fmla="*/ 9 h 774"/>
                <a:gd name="T52" fmla="*/ 4 w 347"/>
                <a:gd name="T53" fmla="*/ 8 h 774"/>
                <a:gd name="T54" fmla="*/ 4 w 347"/>
                <a:gd name="T55" fmla="*/ 8 h 774"/>
                <a:gd name="T56" fmla="*/ 4 w 347"/>
                <a:gd name="T57" fmla="*/ 8 h 774"/>
                <a:gd name="T58" fmla="*/ 4 w 347"/>
                <a:gd name="T59" fmla="*/ 7 h 774"/>
                <a:gd name="T60" fmla="*/ 5 w 347"/>
                <a:gd name="T61" fmla="*/ 8 h 774"/>
                <a:gd name="T62" fmla="*/ 4 w 347"/>
                <a:gd name="T63" fmla="*/ 7 h 774"/>
                <a:gd name="T64" fmla="*/ 4 w 347"/>
                <a:gd name="T65" fmla="*/ 7 h 774"/>
                <a:gd name="T66" fmla="*/ 4 w 347"/>
                <a:gd name="T67" fmla="*/ 7 h 774"/>
                <a:gd name="T68" fmla="*/ 4 w 347"/>
                <a:gd name="T69" fmla="*/ 7 h 774"/>
                <a:gd name="T70" fmla="*/ 5 w 347"/>
                <a:gd name="T71" fmla="*/ 7 h 774"/>
                <a:gd name="T72" fmla="*/ 4 w 347"/>
                <a:gd name="T73" fmla="*/ 7 h 774"/>
                <a:gd name="T74" fmla="*/ 4 w 347"/>
                <a:gd name="T75" fmla="*/ 7 h 774"/>
                <a:gd name="T76" fmla="*/ 4 w 347"/>
                <a:gd name="T77" fmla="*/ 6 h 774"/>
                <a:gd name="T78" fmla="*/ 4 w 347"/>
                <a:gd name="T79" fmla="*/ 6 h 774"/>
                <a:gd name="T80" fmla="*/ 4 w 347"/>
                <a:gd name="T81" fmla="*/ 6 h 774"/>
                <a:gd name="T82" fmla="*/ 4 w 347"/>
                <a:gd name="T83" fmla="*/ 6 h 774"/>
                <a:gd name="T84" fmla="*/ 5 w 347"/>
                <a:gd name="T85" fmla="*/ 5 h 774"/>
                <a:gd name="T86" fmla="*/ 4 w 347"/>
                <a:gd name="T87" fmla="*/ 5 h 774"/>
                <a:gd name="T88" fmla="*/ 4 w 347"/>
                <a:gd name="T89" fmla="*/ 5 h 774"/>
                <a:gd name="T90" fmla="*/ 5 w 347"/>
                <a:gd name="T91" fmla="*/ 4 h 774"/>
                <a:gd name="T92" fmla="*/ 4 w 347"/>
                <a:gd name="T93" fmla="*/ 5 h 774"/>
                <a:gd name="T94" fmla="*/ 5 w 347"/>
                <a:gd name="T95" fmla="*/ 4 h 774"/>
                <a:gd name="T96" fmla="*/ 4 w 347"/>
                <a:gd name="T97" fmla="*/ 4 h 774"/>
                <a:gd name="T98" fmla="*/ 5 w 347"/>
                <a:gd name="T99" fmla="*/ 3 h 774"/>
                <a:gd name="T100" fmla="*/ 4 w 347"/>
                <a:gd name="T101" fmla="*/ 4 h 774"/>
                <a:gd name="T102" fmla="*/ 4 w 347"/>
                <a:gd name="T103" fmla="*/ 3 h 774"/>
                <a:gd name="T104" fmla="*/ 3 w 347"/>
                <a:gd name="T105" fmla="*/ 3 h 774"/>
                <a:gd name="T106" fmla="*/ 3 w 347"/>
                <a:gd name="T107" fmla="*/ 4 h 774"/>
                <a:gd name="T108" fmla="*/ 3 w 347"/>
                <a:gd name="T109" fmla="*/ 3 h 774"/>
                <a:gd name="T110" fmla="*/ 3 w 347"/>
                <a:gd name="T111" fmla="*/ 2 h 774"/>
                <a:gd name="T112" fmla="*/ 2 w 347"/>
                <a:gd name="T113" fmla="*/ 3 h 774"/>
                <a:gd name="T114" fmla="*/ 2 w 347"/>
                <a:gd name="T115" fmla="*/ 3 h 774"/>
                <a:gd name="T116" fmla="*/ 2 w 347"/>
                <a:gd name="T117" fmla="*/ 2 h 774"/>
                <a:gd name="T118" fmla="*/ 2 w 347"/>
                <a:gd name="T119" fmla="*/ 2 h 774"/>
                <a:gd name="T120" fmla="*/ 3 w 347"/>
                <a:gd name="T121" fmla="*/ 1 h 774"/>
                <a:gd name="T122" fmla="*/ 2 w 347"/>
                <a:gd name="T123" fmla="*/ 1 h 774"/>
                <a:gd name="T124" fmla="*/ 2 w 347"/>
                <a:gd name="T125" fmla="*/ 0 h 77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47" h="774">
                  <a:moveTo>
                    <a:pt x="141" y="0"/>
                  </a:moveTo>
                  <a:lnTo>
                    <a:pt x="128" y="54"/>
                  </a:lnTo>
                  <a:lnTo>
                    <a:pt x="111" y="95"/>
                  </a:lnTo>
                  <a:lnTo>
                    <a:pt x="74" y="167"/>
                  </a:lnTo>
                  <a:lnTo>
                    <a:pt x="54" y="231"/>
                  </a:lnTo>
                  <a:lnTo>
                    <a:pt x="0" y="319"/>
                  </a:lnTo>
                  <a:lnTo>
                    <a:pt x="62" y="259"/>
                  </a:lnTo>
                  <a:lnTo>
                    <a:pt x="76" y="280"/>
                  </a:lnTo>
                  <a:lnTo>
                    <a:pt x="107" y="293"/>
                  </a:lnTo>
                  <a:lnTo>
                    <a:pt x="124" y="311"/>
                  </a:lnTo>
                  <a:lnTo>
                    <a:pt x="160" y="334"/>
                  </a:lnTo>
                  <a:lnTo>
                    <a:pt x="187" y="346"/>
                  </a:lnTo>
                  <a:lnTo>
                    <a:pt x="183" y="362"/>
                  </a:lnTo>
                  <a:lnTo>
                    <a:pt x="189" y="378"/>
                  </a:lnTo>
                  <a:lnTo>
                    <a:pt x="198" y="382"/>
                  </a:lnTo>
                  <a:lnTo>
                    <a:pt x="189" y="406"/>
                  </a:lnTo>
                  <a:lnTo>
                    <a:pt x="187" y="440"/>
                  </a:lnTo>
                  <a:lnTo>
                    <a:pt x="191" y="478"/>
                  </a:lnTo>
                  <a:lnTo>
                    <a:pt x="198" y="581"/>
                  </a:lnTo>
                  <a:lnTo>
                    <a:pt x="188" y="611"/>
                  </a:lnTo>
                  <a:lnTo>
                    <a:pt x="185" y="643"/>
                  </a:lnTo>
                  <a:lnTo>
                    <a:pt x="185" y="671"/>
                  </a:lnTo>
                  <a:lnTo>
                    <a:pt x="185" y="699"/>
                  </a:lnTo>
                  <a:lnTo>
                    <a:pt x="194" y="724"/>
                  </a:lnTo>
                  <a:lnTo>
                    <a:pt x="197" y="744"/>
                  </a:lnTo>
                  <a:lnTo>
                    <a:pt x="207" y="770"/>
                  </a:lnTo>
                  <a:lnTo>
                    <a:pt x="218" y="774"/>
                  </a:lnTo>
                  <a:lnTo>
                    <a:pt x="212" y="758"/>
                  </a:lnTo>
                  <a:lnTo>
                    <a:pt x="222" y="757"/>
                  </a:lnTo>
                  <a:lnTo>
                    <a:pt x="210" y="745"/>
                  </a:lnTo>
                  <a:lnTo>
                    <a:pt x="201" y="710"/>
                  </a:lnTo>
                  <a:lnTo>
                    <a:pt x="200" y="686"/>
                  </a:lnTo>
                  <a:lnTo>
                    <a:pt x="216" y="696"/>
                  </a:lnTo>
                  <a:lnTo>
                    <a:pt x="198" y="674"/>
                  </a:lnTo>
                  <a:lnTo>
                    <a:pt x="221" y="681"/>
                  </a:lnTo>
                  <a:lnTo>
                    <a:pt x="198" y="657"/>
                  </a:lnTo>
                  <a:lnTo>
                    <a:pt x="199" y="643"/>
                  </a:lnTo>
                  <a:lnTo>
                    <a:pt x="214" y="661"/>
                  </a:lnTo>
                  <a:lnTo>
                    <a:pt x="210" y="641"/>
                  </a:lnTo>
                  <a:lnTo>
                    <a:pt x="228" y="646"/>
                  </a:lnTo>
                  <a:lnTo>
                    <a:pt x="251" y="653"/>
                  </a:lnTo>
                  <a:lnTo>
                    <a:pt x="230" y="637"/>
                  </a:lnTo>
                  <a:lnTo>
                    <a:pt x="209" y="635"/>
                  </a:lnTo>
                  <a:lnTo>
                    <a:pt x="198" y="624"/>
                  </a:lnTo>
                  <a:lnTo>
                    <a:pt x="200" y="614"/>
                  </a:lnTo>
                  <a:lnTo>
                    <a:pt x="217" y="623"/>
                  </a:lnTo>
                  <a:lnTo>
                    <a:pt x="237" y="623"/>
                  </a:lnTo>
                  <a:lnTo>
                    <a:pt x="255" y="633"/>
                  </a:lnTo>
                  <a:lnTo>
                    <a:pt x="277" y="630"/>
                  </a:lnTo>
                  <a:lnTo>
                    <a:pt x="259" y="623"/>
                  </a:lnTo>
                  <a:lnTo>
                    <a:pt x="240" y="611"/>
                  </a:lnTo>
                  <a:lnTo>
                    <a:pt x="229" y="616"/>
                  </a:lnTo>
                  <a:lnTo>
                    <a:pt x="205" y="594"/>
                  </a:lnTo>
                  <a:lnTo>
                    <a:pt x="225" y="599"/>
                  </a:lnTo>
                  <a:lnTo>
                    <a:pt x="239" y="605"/>
                  </a:lnTo>
                  <a:lnTo>
                    <a:pt x="260" y="600"/>
                  </a:lnTo>
                  <a:lnTo>
                    <a:pt x="266" y="609"/>
                  </a:lnTo>
                  <a:lnTo>
                    <a:pt x="288" y="611"/>
                  </a:lnTo>
                  <a:lnTo>
                    <a:pt x="284" y="602"/>
                  </a:lnTo>
                  <a:lnTo>
                    <a:pt x="261" y="594"/>
                  </a:lnTo>
                  <a:lnTo>
                    <a:pt x="243" y="595"/>
                  </a:lnTo>
                  <a:lnTo>
                    <a:pt x="228" y="585"/>
                  </a:lnTo>
                  <a:lnTo>
                    <a:pt x="222" y="578"/>
                  </a:lnTo>
                  <a:lnTo>
                    <a:pt x="218" y="576"/>
                  </a:lnTo>
                  <a:lnTo>
                    <a:pt x="221" y="564"/>
                  </a:lnTo>
                  <a:lnTo>
                    <a:pt x="240" y="576"/>
                  </a:lnTo>
                  <a:lnTo>
                    <a:pt x="259" y="576"/>
                  </a:lnTo>
                  <a:lnTo>
                    <a:pt x="268" y="574"/>
                  </a:lnTo>
                  <a:lnTo>
                    <a:pt x="285" y="584"/>
                  </a:lnTo>
                  <a:lnTo>
                    <a:pt x="298" y="584"/>
                  </a:lnTo>
                  <a:lnTo>
                    <a:pt x="278" y="569"/>
                  </a:lnTo>
                  <a:lnTo>
                    <a:pt x="263" y="567"/>
                  </a:lnTo>
                  <a:lnTo>
                    <a:pt x="238" y="562"/>
                  </a:lnTo>
                  <a:lnTo>
                    <a:pt x="221" y="546"/>
                  </a:lnTo>
                  <a:lnTo>
                    <a:pt x="250" y="555"/>
                  </a:lnTo>
                  <a:lnTo>
                    <a:pt x="268" y="552"/>
                  </a:lnTo>
                  <a:lnTo>
                    <a:pt x="278" y="560"/>
                  </a:lnTo>
                  <a:lnTo>
                    <a:pt x="301" y="565"/>
                  </a:lnTo>
                  <a:lnTo>
                    <a:pt x="277" y="549"/>
                  </a:lnTo>
                  <a:lnTo>
                    <a:pt x="265" y="545"/>
                  </a:lnTo>
                  <a:lnTo>
                    <a:pt x="253" y="543"/>
                  </a:lnTo>
                  <a:lnTo>
                    <a:pt x="229" y="516"/>
                  </a:lnTo>
                  <a:lnTo>
                    <a:pt x="252" y="526"/>
                  </a:lnTo>
                  <a:lnTo>
                    <a:pt x="273" y="525"/>
                  </a:lnTo>
                  <a:lnTo>
                    <a:pt x="290" y="526"/>
                  </a:lnTo>
                  <a:lnTo>
                    <a:pt x="279" y="520"/>
                  </a:lnTo>
                  <a:lnTo>
                    <a:pt x="262" y="504"/>
                  </a:lnTo>
                  <a:lnTo>
                    <a:pt x="258" y="511"/>
                  </a:lnTo>
                  <a:lnTo>
                    <a:pt x="240" y="497"/>
                  </a:lnTo>
                  <a:lnTo>
                    <a:pt x="252" y="489"/>
                  </a:lnTo>
                  <a:lnTo>
                    <a:pt x="273" y="496"/>
                  </a:lnTo>
                  <a:lnTo>
                    <a:pt x="299" y="496"/>
                  </a:lnTo>
                  <a:lnTo>
                    <a:pt x="312" y="501"/>
                  </a:lnTo>
                  <a:lnTo>
                    <a:pt x="326" y="501"/>
                  </a:lnTo>
                  <a:lnTo>
                    <a:pt x="309" y="489"/>
                  </a:lnTo>
                  <a:lnTo>
                    <a:pt x="292" y="484"/>
                  </a:lnTo>
                  <a:lnTo>
                    <a:pt x="282" y="487"/>
                  </a:lnTo>
                  <a:lnTo>
                    <a:pt x="262" y="480"/>
                  </a:lnTo>
                  <a:lnTo>
                    <a:pt x="242" y="478"/>
                  </a:lnTo>
                  <a:lnTo>
                    <a:pt x="230" y="460"/>
                  </a:lnTo>
                  <a:lnTo>
                    <a:pt x="265" y="474"/>
                  </a:lnTo>
                  <a:lnTo>
                    <a:pt x="285" y="476"/>
                  </a:lnTo>
                  <a:lnTo>
                    <a:pt x="309" y="474"/>
                  </a:lnTo>
                  <a:lnTo>
                    <a:pt x="288" y="468"/>
                  </a:lnTo>
                  <a:lnTo>
                    <a:pt x="265" y="463"/>
                  </a:lnTo>
                  <a:lnTo>
                    <a:pt x="242" y="451"/>
                  </a:lnTo>
                  <a:lnTo>
                    <a:pt x="263" y="455"/>
                  </a:lnTo>
                  <a:lnTo>
                    <a:pt x="313" y="444"/>
                  </a:lnTo>
                  <a:lnTo>
                    <a:pt x="297" y="441"/>
                  </a:lnTo>
                  <a:lnTo>
                    <a:pt x="279" y="437"/>
                  </a:lnTo>
                  <a:lnTo>
                    <a:pt x="267" y="443"/>
                  </a:lnTo>
                  <a:lnTo>
                    <a:pt x="242" y="430"/>
                  </a:lnTo>
                  <a:lnTo>
                    <a:pt x="251" y="422"/>
                  </a:lnTo>
                  <a:lnTo>
                    <a:pt x="265" y="432"/>
                  </a:lnTo>
                  <a:lnTo>
                    <a:pt x="288" y="433"/>
                  </a:lnTo>
                  <a:lnTo>
                    <a:pt x="275" y="424"/>
                  </a:lnTo>
                  <a:lnTo>
                    <a:pt x="248" y="412"/>
                  </a:lnTo>
                  <a:lnTo>
                    <a:pt x="246" y="398"/>
                  </a:lnTo>
                  <a:lnTo>
                    <a:pt x="290" y="405"/>
                  </a:lnTo>
                  <a:lnTo>
                    <a:pt x="299" y="413"/>
                  </a:lnTo>
                  <a:lnTo>
                    <a:pt x="322" y="415"/>
                  </a:lnTo>
                  <a:lnTo>
                    <a:pt x="293" y="393"/>
                  </a:lnTo>
                  <a:lnTo>
                    <a:pt x="252" y="389"/>
                  </a:lnTo>
                  <a:lnTo>
                    <a:pt x="240" y="377"/>
                  </a:lnTo>
                  <a:lnTo>
                    <a:pt x="247" y="369"/>
                  </a:lnTo>
                  <a:lnTo>
                    <a:pt x="282" y="368"/>
                  </a:lnTo>
                  <a:lnTo>
                    <a:pt x="326" y="380"/>
                  </a:lnTo>
                  <a:lnTo>
                    <a:pt x="347" y="373"/>
                  </a:lnTo>
                  <a:lnTo>
                    <a:pt x="311" y="354"/>
                  </a:lnTo>
                  <a:lnTo>
                    <a:pt x="284" y="353"/>
                  </a:lnTo>
                  <a:lnTo>
                    <a:pt x="249" y="353"/>
                  </a:lnTo>
                  <a:lnTo>
                    <a:pt x="288" y="345"/>
                  </a:lnTo>
                  <a:lnTo>
                    <a:pt x="335" y="345"/>
                  </a:lnTo>
                  <a:lnTo>
                    <a:pt x="302" y="333"/>
                  </a:lnTo>
                  <a:lnTo>
                    <a:pt x="263" y="337"/>
                  </a:lnTo>
                  <a:lnTo>
                    <a:pt x="253" y="341"/>
                  </a:lnTo>
                  <a:lnTo>
                    <a:pt x="282" y="321"/>
                  </a:lnTo>
                  <a:lnTo>
                    <a:pt x="306" y="297"/>
                  </a:lnTo>
                  <a:lnTo>
                    <a:pt x="268" y="315"/>
                  </a:lnTo>
                  <a:lnTo>
                    <a:pt x="237" y="326"/>
                  </a:lnTo>
                  <a:lnTo>
                    <a:pt x="255" y="303"/>
                  </a:lnTo>
                  <a:lnTo>
                    <a:pt x="322" y="271"/>
                  </a:lnTo>
                  <a:lnTo>
                    <a:pt x="333" y="258"/>
                  </a:lnTo>
                  <a:lnTo>
                    <a:pt x="317" y="264"/>
                  </a:lnTo>
                  <a:lnTo>
                    <a:pt x="296" y="268"/>
                  </a:lnTo>
                  <a:lnTo>
                    <a:pt x="275" y="275"/>
                  </a:lnTo>
                  <a:lnTo>
                    <a:pt x="255" y="283"/>
                  </a:lnTo>
                  <a:lnTo>
                    <a:pt x="275" y="261"/>
                  </a:lnTo>
                  <a:lnTo>
                    <a:pt x="297" y="247"/>
                  </a:lnTo>
                  <a:lnTo>
                    <a:pt x="317" y="233"/>
                  </a:lnTo>
                  <a:lnTo>
                    <a:pt x="284" y="242"/>
                  </a:lnTo>
                  <a:lnTo>
                    <a:pt x="245" y="278"/>
                  </a:lnTo>
                  <a:lnTo>
                    <a:pt x="264" y="241"/>
                  </a:lnTo>
                  <a:lnTo>
                    <a:pt x="229" y="270"/>
                  </a:lnTo>
                  <a:lnTo>
                    <a:pt x="217" y="275"/>
                  </a:lnTo>
                  <a:lnTo>
                    <a:pt x="246" y="228"/>
                  </a:lnTo>
                  <a:lnTo>
                    <a:pt x="220" y="246"/>
                  </a:lnTo>
                  <a:lnTo>
                    <a:pt x="197" y="252"/>
                  </a:lnTo>
                  <a:lnTo>
                    <a:pt x="216" y="221"/>
                  </a:lnTo>
                  <a:lnTo>
                    <a:pt x="238" y="200"/>
                  </a:lnTo>
                  <a:lnTo>
                    <a:pt x="213" y="210"/>
                  </a:lnTo>
                  <a:lnTo>
                    <a:pt x="185" y="239"/>
                  </a:lnTo>
                  <a:lnTo>
                    <a:pt x="198" y="196"/>
                  </a:lnTo>
                  <a:lnTo>
                    <a:pt x="210" y="181"/>
                  </a:lnTo>
                  <a:lnTo>
                    <a:pt x="183" y="203"/>
                  </a:lnTo>
                  <a:lnTo>
                    <a:pt x="165" y="219"/>
                  </a:lnTo>
                  <a:lnTo>
                    <a:pt x="178" y="194"/>
                  </a:lnTo>
                  <a:lnTo>
                    <a:pt x="195" y="170"/>
                  </a:lnTo>
                  <a:lnTo>
                    <a:pt x="177" y="172"/>
                  </a:lnTo>
                  <a:lnTo>
                    <a:pt x="151" y="202"/>
                  </a:lnTo>
                  <a:lnTo>
                    <a:pt x="158" y="174"/>
                  </a:lnTo>
                  <a:lnTo>
                    <a:pt x="171" y="153"/>
                  </a:lnTo>
                  <a:lnTo>
                    <a:pt x="139" y="175"/>
                  </a:lnTo>
                  <a:lnTo>
                    <a:pt x="127" y="185"/>
                  </a:lnTo>
                  <a:lnTo>
                    <a:pt x="138" y="156"/>
                  </a:lnTo>
                  <a:lnTo>
                    <a:pt x="146" y="137"/>
                  </a:lnTo>
                  <a:lnTo>
                    <a:pt x="166" y="117"/>
                  </a:lnTo>
                  <a:lnTo>
                    <a:pt x="140" y="129"/>
                  </a:lnTo>
                  <a:lnTo>
                    <a:pt x="131" y="151"/>
                  </a:lnTo>
                  <a:lnTo>
                    <a:pt x="116" y="151"/>
                  </a:lnTo>
                  <a:lnTo>
                    <a:pt x="128" y="130"/>
                  </a:lnTo>
                  <a:lnTo>
                    <a:pt x="131" y="116"/>
                  </a:lnTo>
                  <a:lnTo>
                    <a:pt x="177" y="71"/>
                  </a:lnTo>
                  <a:lnTo>
                    <a:pt x="186" y="55"/>
                  </a:lnTo>
                  <a:lnTo>
                    <a:pt x="128" y="96"/>
                  </a:lnTo>
                  <a:lnTo>
                    <a:pt x="127" y="81"/>
                  </a:lnTo>
                  <a:lnTo>
                    <a:pt x="142" y="69"/>
                  </a:lnTo>
                  <a:lnTo>
                    <a:pt x="142" y="54"/>
                  </a:lnTo>
                  <a:lnTo>
                    <a:pt x="154" y="42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6"/>
            <p:cNvSpPr>
              <a:spLocks/>
            </p:cNvSpPr>
            <p:nvPr userDrawn="1"/>
          </p:nvSpPr>
          <p:spPr bwMode="auto">
            <a:xfrm>
              <a:off x="5382" y="3820"/>
              <a:ext cx="13" cy="11"/>
            </a:xfrm>
            <a:custGeom>
              <a:avLst/>
              <a:gdLst>
                <a:gd name="T0" fmla="*/ 0 w 49"/>
                <a:gd name="T1" fmla="*/ 0 h 41"/>
                <a:gd name="T2" fmla="*/ 0 w 49"/>
                <a:gd name="T3" fmla="*/ 1 h 41"/>
                <a:gd name="T4" fmla="*/ 0 w 49"/>
                <a:gd name="T5" fmla="*/ 1 h 41"/>
                <a:gd name="T6" fmla="*/ 1 w 49"/>
                <a:gd name="T7" fmla="*/ 1 h 41"/>
                <a:gd name="T8" fmla="*/ 1 w 49"/>
                <a:gd name="T9" fmla="*/ 1 h 41"/>
                <a:gd name="T10" fmla="*/ 0 w 49"/>
                <a:gd name="T11" fmla="*/ 1 h 41"/>
                <a:gd name="T12" fmla="*/ 0 w 49"/>
                <a:gd name="T13" fmla="*/ 0 h 41"/>
                <a:gd name="T14" fmla="*/ 0 w 49"/>
                <a:gd name="T15" fmla="*/ 0 h 41"/>
                <a:gd name="T16" fmla="*/ 0 w 49"/>
                <a:gd name="T17" fmla="*/ 0 h 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9" h="41">
                  <a:moveTo>
                    <a:pt x="5" y="0"/>
                  </a:moveTo>
                  <a:lnTo>
                    <a:pt x="0" y="37"/>
                  </a:lnTo>
                  <a:lnTo>
                    <a:pt x="10" y="41"/>
                  </a:lnTo>
                  <a:lnTo>
                    <a:pt x="25" y="30"/>
                  </a:lnTo>
                  <a:lnTo>
                    <a:pt x="49" y="25"/>
                  </a:lnTo>
                  <a:lnTo>
                    <a:pt x="20" y="24"/>
                  </a:lnTo>
                  <a:lnTo>
                    <a:pt x="11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Freeform 87"/>
            <p:cNvSpPr>
              <a:spLocks/>
            </p:cNvSpPr>
            <p:nvPr userDrawn="1"/>
          </p:nvSpPr>
          <p:spPr bwMode="auto">
            <a:xfrm>
              <a:off x="5400" y="3976"/>
              <a:ext cx="45" cy="77"/>
            </a:xfrm>
            <a:custGeom>
              <a:avLst/>
              <a:gdLst>
                <a:gd name="T0" fmla="*/ 0 w 181"/>
                <a:gd name="T1" fmla="*/ 1 h 309"/>
                <a:gd name="T2" fmla="*/ 0 w 181"/>
                <a:gd name="T3" fmla="*/ 2 h 309"/>
                <a:gd name="T4" fmla="*/ 0 w 181"/>
                <a:gd name="T5" fmla="*/ 2 h 309"/>
                <a:gd name="T6" fmla="*/ 0 w 181"/>
                <a:gd name="T7" fmla="*/ 2 h 309"/>
                <a:gd name="T8" fmla="*/ 0 w 181"/>
                <a:gd name="T9" fmla="*/ 3 h 309"/>
                <a:gd name="T10" fmla="*/ 1 w 181"/>
                <a:gd name="T11" fmla="*/ 4 h 309"/>
                <a:gd name="T12" fmla="*/ 2 w 181"/>
                <a:gd name="T13" fmla="*/ 5 h 309"/>
                <a:gd name="T14" fmla="*/ 2 w 181"/>
                <a:gd name="T15" fmla="*/ 5 h 309"/>
                <a:gd name="T16" fmla="*/ 2 w 181"/>
                <a:gd name="T17" fmla="*/ 5 h 309"/>
                <a:gd name="T18" fmla="*/ 2 w 181"/>
                <a:gd name="T19" fmla="*/ 4 h 309"/>
                <a:gd name="T20" fmla="*/ 2 w 181"/>
                <a:gd name="T21" fmla="*/ 4 h 309"/>
                <a:gd name="T22" fmla="*/ 2 w 181"/>
                <a:gd name="T23" fmla="*/ 4 h 309"/>
                <a:gd name="T24" fmla="*/ 2 w 181"/>
                <a:gd name="T25" fmla="*/ 4 h 309"/>
                <a:gd name="T26" fmla="*/ 2 w 181"/>
                <a:gd name="T27" fmla="*/ 4 h 309"/>
                <a:gd name="T28" fmla="*/ 2 w 181"/>
                <a:gd name="T29" fmla="*/ 4 h 309"/>
                <a:gd name="T30" fmla="*/ 1 w 181"/>
                <a:gd name="T31" fmla="*/ 3 h 309"/>
                <a:gd name="T32" fmla="*/ 1 w 181"/>
                <a:gd name="T33" fmla="*/ 3 h 309"/>
                <a:gd name="T34" fmla="*/ 1 w 181"/>
                <a:gd name="T35" fmla="*/ 3 h 309"/>
                <a:gd name="T36" fmla="*/ 1 w 181"/>
                <a:gd name="T37" fmla="*/ 2 h 309"/>
                <a:gd name="T38" fmla="*/ 0 w 181"/>
                <a:gd name="T39" fmla="*/ 2 h 309"/>
                <a:gd name="T40" fmla="*/ 1 w 181"/>
                <a:gd name="T41" fmla="*/ 2 h 309"/>
                <a:gd name="T42" fmla="*/ 1 w 181"/>
                <a:gd name="T43" fmla="*/ 2 h 309"/>
                <a:gd name="T44" fmla="*/ 1 w 181"/>
                <a:gd name="T45" fmla="*/ 2 h 309"/>
                <a:gd name="T46" fmla="*/ 1 w 181"/>
                <a:gd name="T47" fmla="*/ 2 h 309"/>
                <a:gd name="T48" fmla="*/ 1 w 181"/>
                <a:gd name="T49" fmla="*/ 2 h 309"/>
                <a:gd name="T50" fmla="*/ 0 w 181"/>
                <a:gd name="T51" fmla="*/ 1 h 309"/>
                <a:gd name="T52" fmla="*/ 1 w 181"/>
                <a:gd name="T53" fmla="*/ 1 h 309"/>
                <a:gd name="T54" fmla="*/ 1 w 181"/>
                <a:gd name="T55" fmla="*/ 1 h 309"/>
                <a:gd name="T56" fmla="*/ 0 w 181"/>
                <a:gd name="T57" fmla="*/ 1 h 309"/>
                <a:gd name="T58" fmla="*/ 1 w 181"/>
                <a:gd name="T59" fmla="*/ 1 h 309"/>
                <a:gd name="T60" fmla="*/ 1 w 181"/>
                <a:gd name="T61" fmla="*/ 1 h 309"/>
                <a:gd name="T62" fmla="*/ 0 w 181"/>
                <a:gd name="T63" fmla="*/ 1 h 309"/>
                <a:gd name="T64" fmla="*/ 1 w 181"/>
                <a:gd name="T65" fmla="*/ 1 h 309"/>
                <a:gd name="T66" fmla="*/ 0 w 181"/>
                <a:gd name="T67" fmla="*/ 0 h 309"/>
                <a:gd name="T68" fmla="*/ 1 w 181"/>
                <a:gd name="T69" fmla="*/ 1 h 309"/>
                <a:gd name="T70" fmla="*/ 0 w 181"/>
                <a:gd name="T71" fmla="*/ 0 h 309"/>
                <a:gd name="T72" fmla="*/ 1 w 181"/>
                <a:gd name="T73" fmla="*/ 0 h 309"/>
                <a:gd name="T74" fmla="*/ 1 w 181"/>
                <a:gd name="T75" fmla="*/ 0 h 309"/>
                <a:gd name="T76" fmla="*/ 0 w 181"/>
                <a:gd name="T77" fmla="*/ 0 h 309"/>
                <a:gd name="T78" fmla="*/ 0 w 181"/>
                <a:gd name="T79" fmla="*/ 0 h 309"/>
                <a:gd name="T80" fmla="*/ 0 w 181"/>
                <a:gd name="T81" fmla="*/ 1 h 3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81" h="309">
                  <a:moveTo>
                    <a:pt x="29" y="48"/>
                  </a:moveTo>
                  <a:lnTo>
                    <a:pt x="13" y="75"/>
                  </a:lnTo>
                  <a:lnTo>
                    <a:pt x="18" y="110"/>
                  </a:lnTo>
                  <a:lnTo>
                    <a:pt x="15" y="131"/>
                  </a:lnTo>
                  <a:lnTo>
                    <a:pt x="12" y="148"/>
                  </a:lnTo>
                  <a:lnTo>
                    <a:pt x="0" y="143"/>
                  </a:lnTo>
                  <a:lnTo>
                    <a:pt x="4" y="152"/>
                  </a:lnTo>
                  <a:lnTo>
                    <a:pt x="14" y="157"/>
                  </a:lnTo>
                  <a:lnTo>
                    <a:pt x="24" y="180"/>
                  </a:lnTo>
                  <a:lnTo>
                    <a:pt x="39" y="208"/>
                  </a:lnTo>
                  <a:lnTo>
                    <a:pt x="61" y="232"/>
                  </a:lnTo>
                  <a:lnTo>
                    <a:pt x="92" y="265"/>
                  </a:lnTo>
                  <a:lnTo>
                    <a:pt x="116" y="287"/>
                  </a:lnTo>
                  <a:lnTo>
                    <a:pt x="139" y="301"/>
                  </a:lnTo>
                  <a:lnTo>
                    <a:pt x="154" y="309"/>
                  </a:lnTo>
                  <a:lnTo>
                    <a:pt x="169" y="308"/>
                  </a:lnTo>
                  <a:lnTo>
                    <a:pt x="181" y="295"/>
                  </a:lnTo>
                  <a:lnTo>
                    <a:pt x="166" y="301"/>
                  </a:lnTo>
                  <a:lnTo>
                    <a:pt x="154" y="300"/>
                  </a:lnTo>
                  <a:lnTo>
                    <a:pt x="149" y="289"/>
                  </a:lnTo>
                  <a:lnTo>
                    <a:pt x="151" y="278"/>
                  </a:lnTo>
                  <a:lnTo>
                    <a:pt x="161" y="273"/>
                  </a:lnTo>
                  <a:lnTo>
                    <a:pt x="172" y="277"/>
                  </a:lnTo>
                  <a:lnTo>
                    <a:pt x="163" y="267"/>
                  </a:lnTo>
                  <a:lnTo>
                    <a:pt x="131" y="276"/>
                  </a:lnTo>
                  <a:lnTo>
                    <a:pt x="149" y="258"/>
                  </a:lnTo>
                  <a:lnTo>
                    <a:pt x="123" y="266"/>
                  </a:lnTo>
                  <a:lnTo>
                    <a:pt x="131" y="250"/>
                  </a:lnTo>
                  <a:lnTo>
                    <a:pt x="107" y="256"/>
                  </a:lnTo>
                  <a:lnTo>
                    <a:pt x="115" y="238"/>
                  </a:lnTo>
                  <a:lnTo>
                    <a:pt x="98" y="242"/>
                  </a:lnTo>
                  <a:lnTo>
                    <a:pt x="102" y="225"/>
                  </a:lnTo>
                  <a:lnTo>
                    <a:pt x="81" y="221"/>
                  </a:lnTo>
                  <a:lnTo>
                    <a:pt x="86" y="197"/>
                  </a:lnTo>
                  <a:lnTo>
                    <a:pt x="69" y="201"/>
                  </a:lnTo>
                  <a:lnTo>
                    <a:pt x="72" y="182"/>
                  </a:lnTo>
                  <a:lnTo>
                    <a:pt x="50" y="182"/>
                  </a:lnTo>
                  <a:lnTo>
                    <a:pt x="70" y="166"/>
                  </a:lnTo>
                  <a:lnTo>
                    <a:pt x="48" y="167"/>
                  </a:lnTo>
                  <a:lnTo>
                    <a:pt x="41" y="153"/>
                  </a:lnTo>
                  <a:lnTo>
                    <a:pt x="62" y="149"/>
                  </a:lnTo>
                  <a:lnTo>
                    <a:pt x="86" y="156"/>
                  </a:lnTo>
                  <a:lnTo>
                    <a:pt x="72" y="143"/>
                  </a:lnTo>
                  <a:lnTo>
                    <a:pt x="43" y="140"/>
                  </a:lnTo>
                  <a:lnTo>
                    <a:pt x="37" y="124"/>
                  </a:lnTo>
                  <a:lnTo>
                    <a:pt x="63" y="125"/>
                  </a:lnTo>
                  <a:lnTo>
                    <a:pt x="76" y="128"/>
                  </a:lnTo>
                  <a:lnTo>
                    <a:pt x="97" y="118"/>
                  </a:lnTo>
                  <a:lnTo>
                    <a:pt x="108" y="109"/>
                  </a:lnTo>
                  <a:lnTo>
                    <a:pt x="81" y="116"/>
                  </a:lnTo>
                  <a:lnTo>
                    <a:pt x="48" y="116"/>
                  </a:lnTo>
                  <a:lnTo>
                    <a:pt x="40" y="105"/>
                  </a:lnTo>
                  <a:lnTo>
                    <a:pt x="62" y="104"/>
                  </a:lnTo>
                  <a:lnTo>
                    <a:pt x="93" y="100"/>
                  </a:lnTo>
                  <a:lnTo>
                    <a:pt x="113" y="92"/>
                  </a:lnTo>
                  <a:lnTo>
                    <a:pt x="91" y="92"/>
                  </a:lnTo>
                  <a:lnTo>
                    <a:pt x="60" y="99"/>
                  </a:lnTo>
                  <a:lnTo>
                    <a:pt x="36" y="83"/>
                  </a:lnTo>
                  <a:lnTo>
                    <a:pt x="62" y="84"/>
                  </a:lnTo>
                  <a:lnTo>
                    <a:pt x="84" y="80"/>
                  </a:lnTo>
                  <a:lnTo>
                    <a:pt x="103" y="76"/>
                  </a:lnTo>
                  <a:lnTo>
                    <a:pt x="75" y="71"/>
                  </a:lnTo>
                  <a:lnTo>
                    <a:pt x="40" y="75"/>
                  </a:lnTo>
                  <a:lnTo>
                    <a:pt x="36" y="64"/>
                  </a:lnTo>
                  <a:lnTo>
                    <a:pt x="60" y="64"/>
                  </a:lnTo>
                  <a:lnTo>
                    <a:pt x="91" y="63"/>
                  </a:lnTo>
                  <a:lnTo>
                    <a:pt x="48" y="53"/>
                  </a:lnTo>
                  <a:lnTo>
                    <a:pt x="38" y="41"/>
                  </a:lnTo>
                  <a:lnTo>
                    <a:pt x="70" y="47"/>
                  </a:lnTo>
                  <a:lnTo>
                    <a:pt x="94" y="47"/>
                  </a:lnTo>
                  <a:lnTo>
                    <a:pt x="60" y="34"/>
                  </a:lnTo>
                  <a:lnTo>
                    <a:pt x="40" y="22"/>
                  </a:lnTo>
                  <a:lnTo>
                    <a:pt x="69" y="29"/>
                  </a:lnTo>
                  <a:lnTo>
                    <a:pt x="93" y="34"/>
                  </a:lnTo>
                  <a:lnTo>
                    <a:pt x="62" y="21"/>
                  </a:lnTo>
                  <a:lnTo>
                    <a:pt x="43" y="0"/>
                  </a:lnTo>
                  <a:lnTo>
                    <a:pt x="43" y="13"/>
                  </a:lnTo>
                  <a:lnTo>
                    <a:pt x="27" y="13"/>
                  </a:lnTo>
                  <a:lnTo>
                    <a:pt x="14" y="18"/>
                  </a:lnTo>
                  <a:lnTo>
                    <a:pt x="29" y="25"/>
                  </a:lnTo>
                  <a:lnTo>
                    <a:pt x="16" y="41"/>
                  </a:lnTo>
                  <a:lnTo>
                    <a:pt x="29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2" name="Freeform 88"/>
            <p:cNvSpPr>
              <a:spLocks/>
            </p:cNvSpPr>
            <p:nvPr userDrawn="1"/>
          </p:nvSpPr>
          <p:spPr bwMode="auto">
            <a:xfrm>
              <a:off x="5421" y="3998"/>
              <a:ext cx="54" cy="54"/>
            </a:xfrm>
            <a:custGeom>
              <a:avLst/>
              <a:gdLst>
                <a:gd name="T0" fmla="*/ 0 w 215"/>
                <a:gd name="T1" fmla="*/ 1 h 216"/>
                <a:gd name="T2" fmla="*/ 1 w 215"/>
                <a:gd name="T3" fmla="*/ 2 h 216"/>
                <a:gd name="T4" fmla="*/ 1 w 215"/>
                <a:gd name="T5" fmla="*/ 3 h 216"/>
                <a:gd name="T6" fmla="*/ 2 w 215"/>
                <a:gd name="T7" fmla="*/ 3 h 216"/>
                <a:gd name="T8" fmla="*/ 2 w 215"/>
                <a:gd name="T9" fmla="*/ 3 h 216"/>
                <a:gd name="T10" fmla="*/ 1 w 215"/>
                <a:gd name="T11" fmla="*/ 4 h 216"/>
                <a:gd name="T12" fmla="*/ 2 w 215"/>
                <a:gd name="T13" fmla="*/ 3 h 216"/>
                <a:gd name="T14" fmla="*/ 2 w 215"/>
                <a:gd name="T15" fmla="*/ 3 h 216"/>
                <a:gd name="T16" fmla="*/ 1 w 215"/>
                <a:gd name="T17" fmla="*/ 3 h 216"/>
                <a:gd name="T18" fmla="*/ 2 w 215"/>
                <a:gd name="T19" fmla="*/ 2 h 216"/>
                <a:gd name="T20" fmla="*/ 2 w 215"/>
                <a:gd name="T21" fmla="*/ 3 h 216"/>
                <a:gd name="T22" fmla="*/ 3 w 215"/>
                <a:gd name="T23" fmla="*/ 3 h 216"/>
                <a:gd name="T24" fmla="*/ 3 w 215"/>
                <a:gd name="T25" fmla="*/ 3 h 216"/>
                <a:gd name="T26" fmla="*/ 3 w 215"/>
                <a:gd name="T27" fmla="*/ 3 h 216"/>
                <a:gd name="T28" fmla="*/ 3 w 215"/>
                <a:gd name="T29" fmla="*/ 3 h 216"/>
                <a:gd name="T30" fmla="*/ 3 w 215"/>
                <a:gd name="T31" fmla="*/ 3 h 216"/>
                <a:gd name="T32" fmla="*/ 3 w 215"/>
                <a:gd name="T33" fmla="*/ 2 h 216"/>
                <a:gd name="T34" fmla="*/ 2 w 215"/>
                <a:gd name="T35" fmla="*/ 2 h 216"/>
                <a:gd name="T36" fmla="*/ 2 w 215"/>
                <a:gd name="T37" fmla="*/ 3 h 216"/>
                <a:gd name="T38" fmla="*/ 2 w 215"/>
                <a:gd name="T39" fmla="*/ 2 h 216"/>
                <a:gd name="T40" fmla="*/ 2 w 215"/>
                <a:gd name="T41" fmla="*/ 2 h 216"/>
                <a:gd name="T42" fmla="*/ 2 w 215"/>
                <a:gd name="T43" fmla="*/ 2 h 216"/>
                <a:gd name="T44" fmla="*/ 2 w 215"/>
                <a:gd name="T45" fmla="*/ 2 h 216"/>
                <a:gd name="T46" fmla="*/ 1 w 215"/>
                <a:gd name="T47" fmla="*/ 2 h 216"/>
                <a:gd name="T48" fmla="*/ 1 w 215"/>
                <a:gd name="T49" fmla="*/ 2 h 216"/>
                <a:gd name="T50" fmla="*/ 1 w 215"/>
                <a:gd name="T51" fmla="*/ 2 h 216"/>
                <a:gd name="T52" fmla="*/ 1 w 215"/>
                <a:gd name="T53" fmla="*/ 1 h 216"/>
                <a:gd name="T54" fmla="*/ 1 w 215"/>
                <a:gd name="T55" fmla="*/ 1 h 216"/>
                <a:gd name="T56" fmla="*/ 1 w 215"/>
                <a:gd name="T57" fmla="*/ 2 h 216"/>
                <a:gd name="T58" fmla="*/ 1 w 215"/>
                <a:gd name="T59" fmla="*/ 1 h 216"/>
                <a:gd name="T60" fmla="*/ 1 w 215"/>
                <a:gd name="T61" fmla="*/ 1 h 216"/>
                <a:gd name="T62" fmla="*/ 1 w 215"/>
                <a:gd name="T63" fmla="*/ 1 h 216"/>
                <a:gd name="T64" fmla="*/ 1 w 215"/>
                <a:gd name="T65" fmla="*/ 1 h 216"/>
                <a:gd name="T66" fmla="*/ 1 w 215"/>
                <a:gd name="T67" fmla="*/ 1 h 216"/>
                <a:gd name="T68" fmla="*/ 1 w 215"/>
                <a:gd name="T69" fmla="*/ 0 h 216"/>
                <a:gd name="T70" fmla="*/ 1 w 215"/>
                <a:gd name="T71" fmla="*/ 0 h 216"/>
                <a:gd name="T72" fmla="*/ 1 w 215"/>
                <a:gd name="T73" fmla="*/ 0 h 216"/>
                <a:gd name="T74" fmla="*/ 0 w 215"/>
                <a:gd name="T75" fmla="*/ 1 h 216"/>
                <a:gd name="T76" fmla="*/ 0 w 215"/>
                <a:gd name="T77" fmla="*/ 1 h 2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15" h="216">
                  <a:moveTo>
                    <a:pt x="21" y="48"/>
                  </a:moveTo>
                  <a:lnTo>
                    <a:pt x="21" y="82"/>
                  </a:lnTo>
                  <a:lnTo>
                    <a:pt x="41" y="110"/>
                  </a:lnTo>
                  <a:lnTo>
                    <a:pt x="65" y="140"/>
                  </a:lnTo>
                  <a:lnTo>
                    <a:pt x="74" y="159"/>
                  </a:lnTo>
                  <a:lnTo>
                    <a:pt x="57" y="168"/>
                  </a:lnTo>
                  <a:lnTo>
                    <a:pt x="82" y="167"/>
                  </a:lnTo>
                  <a:lnTo>
                    <a:pt x="91" y="177"/>
                  </a:lnTo>
                  <a:lnTo>
                    <a:pt x="79" y="177"/>
                  </a:lnTo>
                  <a:lnTo>
                    <a:pt x="90" y="188"/>
                  </a:lnTo>
                  <a:lnTo>
                    <a:pt x="90" y="202"/>
                  </a:lnTo>
                  <a:lnTo>
                    <a:pt x="82" y="216"/>
                  </a:lnTo>
                  <a:lnTo>
                    <a:pt x="94" y="210"/>
                  </a:lnTo>
                  <a:lnTo>
                    <a:pt x="99" y="197"/>
                  </a:lnTo>
                  <a:lnTo>
                    <a:pt x="99" y="188"/>
                  </a:lnTo>
                  <a:lnTo>
                    <a:pt x="105" y="186"/>
                  </a:lnTo>
                  <a:lnTo>
                    <a:pt x="99" y="173"/>
                  </a:lnTo>
                  <a:lnTo>
                    <a:pt x="82" y="153"/>
                  </a:lnTo>
                  <a:lnTo>
                    <a:pt x="67" y="126"/>
                  </a:lnTo>
                  <a:lnTo>
                    <a:pt x="88" y="149"/>
                  </a:lnTo>
                  <a:lnTo>
                    <a:pt x="111" y="164"/>
                  </a:lnTo>
                  <a:lnTo>
                    <a:pt x="135" y="176"/>
                  </a:lnTo>
                  <a:lnTo>
                    <a:pt x="155" y="188"/>
                  </a:lnTo>
                  <a:lnTo>
                    <a:pt x="173" y="197"/>
                  </a:lnTo>
                  <a:lnTo>
                    <a:pt x="188" y="195"/>
                  </a:lnTo>
                  <a:lnTo>
                    <a:pt x="199" y="199"/>
                  </a:lnTo>
                  <a:lnTo>
                    <a:pt x="215" y="195"/>
                  </a:lnTo>
                  <a:lnTo>
                    <a:pt x="199" y="190"/>
                  </a:lnTo>
                  <a:lnTo>
                    <a:pt x="185" y="183"/>
                  </a:lnTo>
                  <a:lnTo>
                    <a:pt x="177" y="168"/>
                  </a:lnTo>
                  <a:lnTo>
                    <a:pt x="173" y="182"/>
                  </a:lnTo>
                  <a:lnTo>
                    <a:pt x="164" y="171"/>
                  </a:lnTo>
                  <a:lnTo>
                    <a:pt x="164" y="153"/>
                  </a:lnTo>
                  <a:lnTo>
                    <a:pt x="172" y="146"/>
                  </a:lnTo>
                  <a:lnTo>
                    <a:pt x="150" y="164"/>
                  </a:lnTo>
                  <a:lnTo>
                    <a:pt x="147" y="139"/>
                  </a:lnTo>
                  <a:lnTo>
                    <a:pt x="147" y="127"/>
                  </a:lnTo>
                  <a:lnTo>
                    <a:pt x="134" y="153"/>
                  </a:lnTo>
                  <a:lnTo>
                    <a:pt x="129" y="140"/>
                  </a:lnTo>
                  <a:lnTo>
                    <a:pt x="128" y="123"/>
                  </a:lnTo>
                  <a:lnTo>
                    <a:pt x="116" y="140"/>
                  </a:lnTo>
                  <a:lnTo>
                    <a:pt x="111" y="129"/>
                  </a:lnTo>
                  <a:lnTo>
                    <a:pt x="122" y="112"/>
                  </a:lnTo>
                  <a:lnTo>
                    <a:pt x="99" y="134"/>
                  </a:lnTo>
                  <a:lnTo>
                    <a:pt x="95" y="119"/>
                  </a:lnTo>
                  <a:lnTo>
                    <a:pt x="100" y="98"/>
                  </a:lnTo>
                  <a:lnTo>
                    <a:pt x="87" y="117"/>
                  </a:lnTo>
                  <a:lnTo>
                    <a:pt x="81" y="103"/>
                  </a:lnTo>
                  <a:lnTo>
                    <a:pt x="90" y="82"/>
                  </a:lnTo>
                  <a:lnTo>
                    <a:pt x="71" y="102"/>
                  </a:lnTo>
                  <a:lnTo>
                    <a:pt x="69" y="91"/>
                  </a:lnTo>
                  <a:lnTo>
                    <a:pt x="71" y="87"/>
                  </a:lnTo>
                  <a:lnTo>
                    <a:pt x="74" y="79"/>
                  </a:lnTo>
                  <a:lnTo>
                    <a:pt x="77" y="72"/>
                  </a:lnTo>
                  <a:lnTo>
                    <a:pt x="77" y="71"/>
                  </a:lnTo>
                  <a:lnTo>
                    <a:pt x="71" y="76"/>
                  </a:lnTo>
                  <a:lnTo>
                    <a:pt x="65" y="83"/>
                  </a:lnTo>
                  <a:lnTo>
                    <a:pt x="58" y="88"/>
                  </a:lnTo>
                  <a:lnTo>
                    <a:pt x="56" y="90"/>
                  </a:lnTo>
                  <a:lnTo>
                    <a:pt x="53" y="75"/>
                  </a:lnTo>
                  <a:lnTo>
                    <a:pt x="74" y="56"/>
                  </a:lnTo>
                  <a:lnTo>
                    <a:pt x="44" y="71"/>
                  </a:lnTo>
                  <a:lnTo>
                    <a:pt x="36" y="60"/>
                  </a:lnTo>
                  <a:lnTo>
                    <a:pt x="58" y="41"/>
                  </a:lnTo>
                  <a:lnTo>
                    <a:pt x="31" y="52"/>
                  </a:lnTo>
                  <a:lnTo>
                    <a:pt x="35" y="36"/>
                  </a:lnTo>
                  <a:lnTo>
                    <a:pt x="59" y="24"/>
                  </a:lnTo>
                  <a:lnTo>
                    <a:pt x="33" y="27"/>
                  </a:lnTo>
                  <a:lnTo>
                    <a:pt x="47" y="14"/>
                  </a:lnTo>
                  <a:lnTo>
                    <a:pt x="73" y="0"/>
                  </a:lnTo>
                  <a:lnTo>
                    <a:pt x="64" y="2"/>
                  </a:lnTo>
                  <a:lnTo>
                    <a:pt x="49" y="6"/>
                  </a:lnTo>
                  <a:lnTo>
                    <a:pt x="34" y="10"/>
                  </a:lnTo>
                  <a:lnTo>
                    <a:pt x="22" y="14"/>
                  </a:lnTo>
                  <a:lnTo>
                    <a:pt x="0" y="26"/>
                  </a:lnTo>
                  <a:lnTo>
                    <a:pt x="21" y="32"/>
                  </a:lnTo>
                  <a:lnTo>
                    <a:pt x="2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3" name="Freeform 89"/>
            <p:cNvSpPr>
              <a:spLocks/>
            </p:cNvSpPr>
            <p:nvPr userDrawn="1"/>
          </p:nvSpPr>
          <p:spPr bwMode="auto">
            <a:xfrm>
              <a:off x="5439" y="4010"/>
              <a:ext cx="44" cy="37"/>
            </a:xfrm>
            <a:custGeom>
              <a:avLst/>
              <a:gdLst>
                <a:gd name="T0" fmla="*/ 0 w 177"/>
                <a:gd name="T1" fmla="*/ 1 h 147"/>
                <a:gd name="T2" fmla="*/ 1 w 177"/>
                <a:gd name="T3" fmla="*/ 1 h 147"/>
                <a:gd name="T4" fmla="*/ 1 w 177"/>
                <a:gd name="T5" fmla="*/ 1 h 147"/>
                <a:gd name="T6" fmla="*/ 1 w 177"/>
                <a:gd name="T7" fmla="*/ 1 h 147"/>
                <a:gd name="T8" fmla="*/ 1 w 177"/>
                <a:gd name="T9" fmla="*/ 2 h 147"/>
                <a:gd name="T10" fmla="*/ 2 w 177"/>
                <a:gd name="T11" fmla="*/ 2 h 147"/>
                <a:gd name="T12" fmla="*/ 2 w 177"/>
                <a:gd name="T13" fmla="*/ 2 h 147"/>
                <a:gd name="T14" fmla="*/ 1 w 177"/>
                <a:gd name="T15" fmla="*/ 2 h 147"/>
                <a:gd name="T16" fmla="*/ 1 w 177"/>
                <a:gd name="T17" fmla="*/ 2 h 147"/>
                <a:gd name="T18" fmla="*/ 2 w 177"/>
                <a:gd name="T19" fmla="*/ 2 h 147"/>
                <a:gd name="T20" fmla="*/ 2 w 177"/>
                <a:gd name="T21" fmla="*/ 2 h 147"/>
                <a:gd name="T22" fmla="*/ 2 w 177"/>
                <a:gd name="T23" fmla="*/ 2 h 147"/>
                <a:gd name="T24" fmla="*/ 2 w 177"/>
                <a:gd name="T25" fmla="*/ 2 h 147"/>
                <a:gd name="T26" fmla="*/ 2 w 177"/>
                <a:gd name="T27" fmla="*/ 2 h 147"/>
                <a:gd name="T28" fmla="*/ 2 w 177"/>
                <a:gd name="T29" fmla="*/ 2 h 147"/>
                <a:gd name="T30" fmla="*/ 2 w 177"/>
                <a:gd name="T31" fmla="*/ 2 h 147"/>
                <a:gd name="T32" fmla="*/ 2 w 177"/>
                <a:gd name="T33" fmla="*/ 2 h 147"/>
                <a:gd name="T34" fmla="*/ 2 w 177"/>
                <a:gd name="T35" fmla="*/ 2 h 147"/>
                <a:gd name="T36" fmla="*/ 2 w 177"/>
                <a:gd name="T37" fmla="*/ 2 h 147"/>
                <a:gd name="T38" fmla="*/ 2 w 177"/>
                <a:gd name="T39" fmla="*/ 2 h 147"/>
                <a:gd name="T40" fmla="*/ 2 w 177"/>
                <a:gd name="T41" fmla="*/ 2 h 147"/>
                <a:gd name="T42" fmla="*/ 2 w 177"/>
                <a:gd name="T43" fmla="*/ 2 h 147"/>
                <a:gd name="T44" fmla="*/ 2 w 177"/>
                <a:gd name="T45" fmla="*/ 2 h 147"/>
                <a:gd name="T46" fmla="*/ 3 w 177"/>
                <a:gd name="T47" fmla="*/ 2 h 147"/>
                <a:gd name="T48" fmla="*/ 3 w 177"/>
                <a:gd name="T49" fmla="*/ 1 h 147"/>
                <a:gd name="T50" fmla="*/ 3 w 177"/>
                <a:gd name="T51" fmla="*/ 1 h 147"/>
                <a:gd name="T52" fmla="*/ 2 w 177"/>
                <a:gd name="T53" fmla="*/ 1 h 147"/>
                <a:gd name="T54" fmla="*/ 2 w 177"/>
                <a:gd name="T55" fmla="*/ 1 h 147"/>
                <a:gd name="T56" fmla="*/ 2 w 177"/>
                <a:gd name="T57" fmla="*/ 1 h 147"/>
                <a:gd name="T58" fmla="*/ 2 w 177"/>
                <a:gd name="T59" fmla="*/ 1 h 147"/>
                <a:gd name="T60" fmla="*/ 2 w 177"/>
                <a:gd name="T61" fmla="*/ 1 h 147"/>
                <a:gd name="T62" fmla="*/ 2 w 177"/>
                <a:gd name="T63" fmla="*/ 1 h 147"/>
                <a:gd name="T64" fmla="*/ 2 w 177"/>
                <a:gd name="T65" fmla="*/ 1 h 147"/>
                <a:gd name="T66" fmla="*/ 1 w 177"/>
                <a:gd name="T67" fmla="*/ 1 h 147"/>
                <a:gd name="T68" fmla="*/ 1 w 177"/>
                <a:gd name="T69" fmla="*/ 1 h 147"/>
                <a:gd name="T70" fmla="*/ 1 w 177"/>
                <a:gd name="T71" fmla="*/ 1 h 147"/>
                <a:gd name="T72" fmla="*/ 1 w 177"/>
                <a:gd name="T73" fmla="*/ 0 h 147"/>
                <a:gd name="T74" fmla="*/ 1 w 177"/>
                <a:gd name="T75" fmla="*/ 0 h 147"/>
                <a:gd name="T76" fmla="*/ 0 w 177"/>
                <a:gd name="T77" fmla="*/ 0 h 147"/>
                <a:gd name="T78" fmla="*/ 0 w 177"/>
                <a:gd name="T79" fmla="*/ 0 h 147"/>
                <a:gd name="T80" fmla="*/ 0 w 177"/>
                <a:gd name="T81" fmla="*/ 0 h 147"/>
                <a:gd name="T82" fmla="*/ 0 w 177"/>
                <a:gd name="T83" fmla="*/ 0 h 147"/>
                <a:gd name="T84" fmla="*/ 0 w 177"/>
                <a:gd name="T85" fmla="*/ 1 h 147"/>
                <a:gd name="T86" fmla="*/ 0 w 177"/>
                <a:gd name="T87" fmla="*/ 1 h 14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77" h="147">
                  <a:moveTo>
                    <a:pt x="33" y="27"/>
                  </a:moveTo>
                  <a:lnTo>
                    <a:pt x="54" y="48"/>
                  </a:lnTo>
                  <a:lnTo>
                    <a:pt x="78" y="60"/>
                  </a:lnTo>
                  <a:lnTo>
                    <a:pt x="106" y="82"/>
                  </a:lnTo>
                  <a:lnTo>
                    <a:pt x="92" y="92"/>
                  </a:lnTo>
                  <a:lnTo>
                    <a:pt x="114" y="90"/>
                  </a:lnTo>
                  <a:lnTo>
                    <a:pt x="126" y="100"/>
                  </a:lnTo>
                  <a:lnTo>
                    <a:pt x="105" y="105"/>
                  </a:lnTo>
                  <a:lnTo>
                    <a:pt x="102" y="136"/>
                  </a:lnTo>
                  <a:lnTo>
                    <a:pt x="116" y="112"/>
                  </a:lnTo>
                  <a:lnTo>
                    <a:pt x="129" y="111"/>
                  </a:lnTo>
                  <a:lnTo>
                    <a:pt x="139" y="124"/>
                  </a:lnTo>
                  <a:lnTo>
                    <a:pt x="138" y="138"/>
                  </a:lnTo>
                  <a:lnTo>
                    <a:pt x="126" y="145"/>
                  </a:lnTo>
                  <a:lnTo>
                    <a:pt x="139" y="147"/>
                  </a:lnTo>
                  <a:lnTo>
                    <a:pt x="147" y="143"/>
                  </a:lnTo>
                  <a:lnTo>
                    <a:pt x="149" y="129"/>
                  </a:lnTo>
                  <a:lnTo>
                    <a:pt x="141" y="112"/>
                  </a:lnTo>
                  <a:lnTo>
                    <a:pt x="139" y="100"/>
                  </a:lnTo>
                  <a:lnTo>
                    <a:pt x="123" y="86"/>
                  </a:lnTo>
                  <a:lnTo>
                    <a:pt x="141" y="90"/>
                  </a:lnTo>
                  <a:lnTo>
                    <a:pt x="156" y="91"/>
                  </a:lnTo>
                  <a:lnTo>
                    <a:pt x="168" y="92"/>
                  </a:lnTo>
                  <a:lnTo>
                    <a:pt x="177" y="86"/>
                  </a:lnTo>
                  <a:lnTo>
                    <a:pt x="175" y="73"/>
                  </a:lnTo>
                  <a:lnTo>
                    <a:pt x="171" y="81"/>
                  </a:lnTo>
                  <a:lnTo>
                    <a:pt x="162" y="85"/>
                  </a:lnTo>
                  <a:lnTo>
                    <a:pt x="152" y="78"/>
                  </a:lnTo>
                  <a:lnTo>
                    <a:pt x="134" y="69"/>
                  </a:lnTo>
                  <a:lnTo>
                    <a:pt x="124" y="80"/>
                  </a:lnTo>
                  <a:lnTo>
                    <a:pt x="122" y="63"/>
                  </a:lnTo>
                  <a:lnTo>
                    <a:pt x="127" y="52"/>
                  </a:lnTo>
                  <a:lnTo>
                    <a:pt x="111" y="59"/>
                  </a:lnTo>
                  <a:lnTo>
                    <a:pt x="91" y="55"/>
                  </a:lnTo>
                  <a:lnTo>
                    <a:pt x="75" y="42"/>
                  </a:lnTo>
                  <a:lnTo>
                    <a:pt x="59" y="33"/>
                  </a:lnTo>
                  <a:lnTo>
                    <a:pt x="54" y="20"/>
                  </a:lnTo>
                  <a:lnTo>
                    <a:pt x="44" y="21"/>
                  </a:lnTo>
                  <a:lnTo>
                    <a:pt x="28" y="0"/>
                  </a:lnTo>
                  <a:lnTo>
                    <a:pt x="0" y="4"/>
                  </a:lnTo>
                  <a:lnTo>
                    <a:pt x="29" y="14"/>
                  </a:lnTo>
                  <a:lnTo>
                    <a:pt x="10" y="17"/>
                  </a:lnTo>
                  <a:lnTo>
                    <a:pt x="33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Freeform 90"/>
            <p:cNvSpPr>
              <a:spLocks/>
            </p:cNvSpPr>
            <p:nvPr userDrawn="1"/>
          </p:nvSpPr>
          <p:spPr bwMode="auto">
            <a:xfrm>
              <a:off x="5233" y="4030"/>
              <a:ext cx="54" cy="45"/>
            </a:xfrm>
            <a:custGeom>
              <a:avLst/>
              <a:gdLst>
                <a:gd name="T0" fmla="*/ 0 w 217"/>
                <a:gd name="T1" fmla="*/ 2 h 177"/>
                <a:gd name="T2" fmla="*/ 0 w 217"/>
                <a:gd name="T3" fmla="*/ 2 h 177"/>
                <a:gd name="T4" fmla="*/ 1 w 217"/>
                <a:gd name="T5" fmla="*/ 2 h 177"/>
                <a:gd name="T6" fmla="*/ 0 w 217"/>
                <a:gd name="T7" fmla="*/ 2 h 177"/>
                <a:gd name="T8" fmla="*/ 1 w 217"/>
                <a:gd name="T9" fmla="*/ 2 h 177"/>
                <a:gd name="T10" fmla="*/ 1 w 217"/>
                <a:gd name="T11" fmla="*/ 2 h 177"/>
                <a:gd name="T12" fmla="*/ 1 w 217"/>
                <a:gd name="T13" fmla="*/ 1 h 177"/>
                <a:gd name="T14" fmla="*/ 1 w 217"/>
                <a:gd name="T15" fmla="*/ 1 h 177"/>
                <a:gd name="T16" fmla="*/ 1 w 217"/>
                <a:gd name="T17" fmla="*/ 1 h 177"/>
                <a:gd name="T18" fmla="*/ 1 w 217"/>
                <a:gd name="T19" fmla="*/ 1 h 177"/>
                <a:gd name="T20" fmla="*/ 1 w 217"/>
                <a:gd name="T21" fmla="*/ 1 h 177"/>
                <a:gd name="T22" fmla="*/ 1 w 217"/>
                <a:gd name="T23" fmla="*/ 0 h 177"/>
                <a:gd name="T24" fmla="*/ 2 w 217"/>
                <a:gd name="T25" fmla="*/ 0 h 177"/>
                <a:gd name="T26" fmla="*/ 1 w 217"/>
                <a:gd name="T27" fmla="*/ 0 h 177"/>
                <a:gd name="T28" fmla="*/ 1 w 217"/>
                <a:gd name="T29" fmla="*/ 0 h 177"/>
                <a:gd name="T30" fmla="*/ 2 w 217"/>
                <a:gd name="T31" fmla="*/ 1 h 177"/>
                <a:gd name="T32" fmla="*/ 1 w 217"/>
                <a:gd name="T33" fmla="*/ 1 h 177"/>
                <a:gd name="T34" fmla="*/ 2 w 217"/>
                <a:gd name="T35" fmla="*/ 1 h 177"/>
                <a:gd name="T36" fmla="*/ 2 w 217"/>
                <a:gd name="T37" fmla="*/ 1 h 177"/>
                <a:gd name="T38" fmla="*/ 2 w 217"/>
                <a:gd name="T39" fmla="*/ 1 h 177"/>
                <a:gd name="T40" fmla="*/ 2 w 217"/>
                <a:gd name="T41" fmla="*/ 1 h 177"/>
                <a:gd name="T42" fmla="*/ 2 w 217"/>
                <a:gd name="T43" fmla="*/ 2 h 177"/>
                <a:gd name="T44" fmla="*/ 2 w 217"/>
                <a:gd name="T45" fmla="*/ 2 h 177"/>
                <a:gd name="T46" fmla="*/ 2 w 217"/>
                <a:gd name="T47" fmla="*/ 2 h 177"/>
                <a:gd name="T48" fmla="*/ 2 w 217"/>
                <a:gd name="T49" fmla="*/ 2 h 177"/>
                <a:gd name="T50" fmla="*/ 2 w 217"/>
                <a:gd name="T51" fmla="*/ 2 h 177"/>
                <a:gd name="T52" fmla="*/ 3 w 217"/>
                <a:gd name="T53" fmla="*/ 2 h 177"/>
                <a:gd name="T54" fmla="*/ 3 w 217"/>
                <a:gd name="T55" fmla="*/ 2 h 177"/>
                <a:gd name="T56" fmla="*/ 3 w 217"/>
                <a:gd name="T57" fmla="*/ 3 h 177"/>
                <a:gd name="T58" fmla="*/ 3 w 217"/>
                <a:gd name="T59" fmla="*/ 3 h 177"/>
                <a:gd name="T60" fmla="*/ 3 w 217"/>
                <a:gd name="T61" fmla="*/ 3 h 177"/>
                <a:gd name="T62" fmla="*/ 3 w 217"/>
                <a:gd name="T63" fmla="*/ 3 h 177"/>
                <a:gd name="T64" fmla="*/ 2 w 217"/>
                <a:gd name="T65" fmla="*/ 3 h 177"/>
                <a:gd name="T66" fmla="*/ 2 w 217"/>
                <a:gd name="T67" fmla="*/ 2 h 177"/>
                <a:gd name="T68" fmla="*/ 1 w 217"/>
                <a:gd name="T69" fmla="*/ 1 h 177"/>
                <a:gd name="T70" fmla="*/ 1 w 217"/>
                <a:gd name="T71" fmla="*/ 2 h 177"/>
                <a:gd name="T72" fmla="*/ 1 w 217"/>
                <a:gd name="T73" fmla="*/ 2 h 177"/>
                <a:gd name="T74" fmla="*/ 1 w 217"/>
                <a:gd name="T75" fmla="*/ 2 h 177"/>
                <a:gd name="T76" fmla="*/ 0 w 217"/>
                <a:gd name="T77" fmla="*/ 2 h 177"/>
                <a:gd name="T78" fmla="*/ 0 w 217"/>
                <a:gd name="T79" fmla="*/ 2 h 177"/>
                <a:gd name="T80" fmla="*/ 0 w 217"/>
                <a:gd name="T81" fmla="*/ 2 h 17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7" h="177">
                  <a:moveTo>
                    <a:pt x="11" y="128"/>
                  </a:moveTo>
                  <a:lnTo>
                    <a:pt x="21" y="139"/>
                  </a:lnTo>
                  <a:lnTo>
                    <a:pt x="31" y="139"/>
                  </a:lnTo>
                  <a:lnTo>
                    <a:pt x="39" y="134"/>
                  </a:lnTo>
                  <a:lnTo>
                    <a:pt x="30" y="114"/>
                  </a:lnTo>
                  <a:lnTo>
                    <a:pt x="44" y="124"/>
                  </a:lnTo>
                  <a:lnTo>
                    <a:pt x="39" y="103"/>
                  </a:lnTo>
                  <a:lnTo>
                    <a:pt x="31" y="88"/>
                  </a:lnTo>
                  <a:lnTo>
                    <a:pt x="47" y="103"/>
                  </a:lnTo>
                  <a:lnTo>
                    <a:pt x="51" y="95"/>
                  </a:lnTo>
                  <a:lnTo>
                    <a:pt x="44" y="77"/>
                  </a:lnTo>
                  <a:lnTo>
                    <a:pt x="59" y="90"/>
                  </a:lnTo>
                  <a:lnTo>
                    <a:pt x="60" y="80"/>
                  </a:lnTo>
                  <a:lnTo>
                    <a:pt x="56" y="63"/>
                  </a:lnTo>
                  <a:lnTo>
                    <a:pt x="65" y="69"/>
                  </a:lnTo>
                  <a:lnTo>
                    <a:pt x="64" y="57"/>
                  </a:lnTo>
                  <a:lnTo>
                    <a:pt x="72" y="60"/>
                  </a:lnTo>
                  <a:lnTo>
                    <a:pt x="81" y="61"/>
                  </a:lnTo>
                  <a:lnTo>
                    <a:pt x="76" y="46"/>
                  </a:lnTo>
                  <a:lnTo>
                    <a:pt x="59" y="26"/>
                  </a:lnTo>
                  <a:lnTo>
                    <a:pt x="79" y="35"/>
                  </a:lnTo>
                  <a:lnTo>
                    <a:pt x="79" y="24"/>
                  </a:lnTo>
                  <a:lnTo>
                    <a:pt x="70" y="12"/>
                  </a:lnTo>
                  <a:lnTo>
                    <a:pt x="67" y="2"/>
                  </a:lnTo>
                  <a:lnTo>
                    <a:pt x="93" y="5"/>
                  </a:lnTo>
                  <a:lnTo>
                    <a:pt x="114" y="0"/>
                  </a:lnTo>
                  <a:lnTo>
                    <a:pt x="95" y="12"/>
                  </a:lnTo>
                  <a:lnTo>
                    <a:pt x="82" y="18"/>
                  </a:lnTo>
                  <a:lnTo>
                    <a:pt x="88" y="22"/>
                  </a:lnTo>
                  <a:lnTo>
                    <a:pt x="106" y="20"/>
                  </a:lnTo>
                  <a:lnTo>
                    <a:pt x="127" y="23"/>
                  </a:lnTo>
                  <a:lnTo>
                    <a:pt x="140" y="26"/>
                  </a:lnTo>
                  <a:lnTo>
                    <a:pt x="110" y="33"/>
                  </a:lnTo>
                  <a:lnTo>
                    <a:pt x="102" y="39"/>
                  </a:lnTo>
                  <a:lnTo>
                    <a:pt x="97" y="45"/>
                  </a:lnTo>
                  <a:lnTo>
                    <a:pt x="113" y="50"/>
                  </a:lnTo>
                  <a:lnTo>
                    <a:pt x="135" y="48"/>
                  </a:lnTo>
                  <a:lnTo>
                    <a:pt x="126" y="55"/>
                  </a:lnTo>
                  <a:lnTo>
                    <a:pt x="118" y="60"/>
                  </a:lnTo>
                  <a:lnTo>
                    <a:pt x="124" y="67"/>
                  </a:lnTo>
                  <a:lnTo>
                    <a:pt x="150" y="65"/>
                  </a:lnTo>
                  <a:lnTo>
                    <a:pt x="129" y="75"/>
                  </a:lnTo>
                  <a:lnTo>
                    <a:pt x="130" y="84"/>
                  </a:lnTo>
                  <a:lnTo>
                    <a:pt x="131" y="89"/>
                  </a:lnTo>
                  <a:lnTo>
                    <a:pt x="161" y="80"/>
                  </a:lnTo>
                  <a:lnTo>
                    <a:pt x="147" y="92"/>
                  </a:lnTo>
                  <a:lnTo>
                    <a:pt x="137" y="105"/>
                  </a:lnTo>
                  <a:lnTo>
                    <a:pt x="158" y="106"/>
                  </a:lnTo>
                  <a:lnTo>
                    <a:pt x="148" y="115"/>
                  </a:lnTo>
                  <a:lnTo>
                    <a:pt x="149" y="119"/>
                  </a:lnTo>
                  <a:lnTo>
                    <a:pt x="153" y="124"/>
                  </a:lnTo>
                  <a:lnTo>
                    <a:pt x="157" y="130"/>
                  </a:lnTo>
                  <a:lnTo>
                    <a:pt x="158" y="132"/>
                  </a:lnTo>
                  <a:lnTo>
                    <a:pt x="194" y="133"/>
                  </a:lnTo>
                  <a:lnTo>
                    <a:pt x="206" y="137"/>
                  </a:lnTo>
                  <a:lnTo>
                    <a:pt x="186" y="141"/>
                  </a:lnTo>
                  <a:lnTo>
                    <a:pt x="178" y="152"/>
                  </a:lnTo>
                  <a:lnTo>
                    <a:pt x="186" y="163"/>
                  </a:lnTo>
                  <a:lnTo>
                    <a:pt x="206" y="164"/>
                  </a:lnTo>
                  <a:lnTo>
                    <a:pt x="217" y="163"/>
                  </a:lnTo>
                  <a:lnTo>
                    <a:pt x="216" y="171"/>
                  </a:lnTo>
                  <a:lnTo>
                    <a:pt x="198" y="177"/>
                  </a:lnTo>
                  <a:lnTo>
                    <a:pt x="187" y="175"/>
                  </a:lnTo>
                  <a:lnTo>
                    <a:pt x="175" y="166"/>
                  </a:lnTo>
                  <a:lnTo>
                    <a:pt x="164" y="166"/>
                  </a:lnTo>
                  <a:lnTo>
                    <a:pt x="149" y="157"/>
                  </a:lnTo>
                  <a:lnTo>
                    <a:pt x="133" y="134"/>
                  </a:lnTo>
                  <a:lnTo>
                    <a:pt x="121" y="109"/>
                  </a:lnTo>
                  <a:lnTo>
                    <a:pt x="108" y="95"/>
                  </a:lnTo>
                  <a:lnTo>
                    <a:pt x="85" y="67"/>
                  </a:lnTo>
                  <a:lnTo>
                    <a:pt x="78" y="69"/>
                  </a:lnTo>
                  <a:lnTo>
                    <a:pt x="73" y="90"/>
                  </a:lnTo>
                  <a:lnTo>
                    <a:pt x="67" y="106"/>
                  </a:lnTo>
                  <a:lnTo>
                    <a:pt x="60" y="110"/>
                  </a:lnTo>
                  <a:lnTo>
                    <a:pt x="57" y="128"/>
                  </a:lnTo>
                  <a:lnTo>
                    <a:pt x="48" y="139"/>
                  </a:lnTo>
                  <a:lnTo>
                    <a:pt x="33" y="148"/>
                  </a:lnTo>
                  <a:lnTo>
                    <a:pt x="20" y="147"/>
                  </a:lnTo>
                  <a:lnTo>
                    <a:pt x="8" y="139"/>
                  </a:lnTo>
                  <a:lnTo>
                    <a:pt x="0" y="122"/>
                  </a:lnTo>
                  <a:lnTo>
                    <a:pt x="11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Freeform 91"/>
            <p:cNvSpPr>
              <a:spLocks/>
            </p:cNvSpPr>
            <p:nvPr userDrawn="1"/>
          </p:nvSpPr>
          <p:spPr bwMode="auto">
            <a:xfrm>
              <a:off x="5270" y="4042"/>
              <a:ext cx="19" cy="32"/>
            </a:xfrm>
            <a:custGeom>
              <a:avLst/>
              <a:gdLst>
                <a:gd name="T0" fmla="*/ 1 w 79"/>
                <a:gd name="T1" fmla="*/ 2 h 129"/>
                <a:gd name="T2" fmla="*/ 1 w 79"/>
                <a:gd name="T3" fmla="*/ 2 h 129"/>
                <a:gd name="T4" fmla="*/ 1 w 79"/>
                <a:gd name="T5" fmla="*/ 1 h 129"/>
                <a:gd name="T6" fmla="*/ 1 w 79"/>
                <a:gd name="T7" fmla="*/ 1 h 129"/>
                <a:gd name="T8" fmla="*/ 1 w 79"/>
                <a:gd name="T9" fmla="*/ 1 h 129"/>
                <a:gd name="T10" fmla="*/ 1 w 79"/>
                <a:gd name="T11" fmla="*/ 1 h 129"/>
                <a:gd name="T12" fmla="*/ 1 w 79"/>
                <a:gd name="T13" fmla="*/ 1 h 129"/>
                <a:gd name="T14" fmla="*/ 0 w 79"/>
                <a:gd name="T15" fmla="*/ 1 h 129"/>
                <a:gd name="T16" fmla="*/ 0 w 79"/>
                <a:gd name="T17" fmla="*/ 1 h 129"/>
                <a:gd name="T18" fmla="*/ 0 w 79"/>
                <a:gd name="T19" fmla="*/ 0 h 129"/>
                <a:gd name="T20" fmla="*/ 0 w 79"/>
                <a:gd name="T21" fmla="*/ 0 h 129"/>
                <a:gd name="T22" fmla="*/ 0 w 79"/>
                <a:gd name="T23" fmla="*/ 0 h 129"/>
                <a:gd name="T24" fmla="*/ 0 w 79"/>
                <a:gd name="T25" fmla="*/ 0 h 129"/>
                <a:gd name="T26" fmla="*/ 0 w 79"/>
                <a:gd name="T27" fmla="*/ 0 h 129"/>
                <a:gd name="T28" fmla="*/ 0 w 79"/>
                <a:gd name="T29" fmla="*/ 0 h 129"/>
                <a:gd name="T30" fmla="*/ 0 w 79"/>
                <a:gd name="T31" fmla="*/ 0 h 129"/>
                <a:gd name="T32" fmla="*/ 0 w 79"/>
                <a:gd name="T33" fmla="*/ 0 h 129"/>
                <a:gd name="T34" fmla="*/ 0 w 79"/>
                <a:gd name="T35" fmla="*/ 0 h 129"/>
                <a:gd name="T36" fmla="*/ 0 w 79"/>
                <a:gd name="T37" fmla="*/ 0 h 129"/>
                <a:gd name="T38" fmla="*/ 0 w 79"/>
                <a:gd name="T39" fmla="*/ 0 h 129"/>
                <a:gd name="T40" fmla="*/ 0 w 79"/>
                <a:gd name="T41" fmla="*/ 0 h 129"/>
                <a:gd name="T42" fmla="*/ 0 w 79"/>
                <a:gd name="T43" fmla="*/ 0 h 129"/>
                <a:gd name="T44" fmla="*/ 1 w 79"/>
                <a:gd name="T45" fmla="*/ 0 h 129"/>
                <a:gd name="T46" fmla="*/ 1 w 79"/>
                <a:gd name="T47" fmla="*/ 1 h 129"/>
                <a:gd name="T48" fmla="*/ 1 w 79"/>
                <a:gd name="T49" fmla="*/ 1 h 129"/>
                <a:gd name="T50" fmla="*/ 1 w 79"/>
                <a:gd name="T51" fmla="*/ 1 h 129"/>
                <a:gd name="T52" fmla="*/ 1 w 79"/>
                <a:gd name="T53" fmla="*/ 1 h 129"/>
                <a:gd name="T54" fmla="*/ 1 w 79"/>
                <a:gd name="T55" fmla="*/ 2 h 129"/>
                <a:gd name="T56" fmla="*/ 1 w 79"/>
                <a:gd name="T57" fmla="*/ 2 h 129"/>
                <a:gd name="T58" fmla="*/ 1 w 79"/>
                <a:gd name="T59" fmla="*/ 2 h 129"/>
                <a:gd name="T60" fmla="*/ 1 w 79"/>
                <a:gd name="T61" fmla="*/ 2 h 129"/>
                <a:gd name="T62" fmla="*/ 1 w 79"/>
                <a:gd name="T63" fmla="*/ 2 h 12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9" h="129">
                  <a:moveTo>
                    <a:pt x="65" y="120"/>
                  </a:moveTo>
                  <a:lnTo>
                    <a:pt x="74" y="108"/>
                  </a:lnTo>
                  <a:lnTo>
                    <a:pt x="71" y="99"/>
                  </a:lnTo>
                  <a:lnTo>
                    <a:pt x="48" y="91"/>
                  </a:lnTo>
                  <a:lnTo>
                    <a:pt x="64" y="89"/>
                  </a:lnTo>
                  <a:lnTo>
                    <a:pt x="66" y="79"/>
                  </a:lnTo>
                  <a:lnTo>
                    <a:pt x="52" y="63"/>
                  </a:lnTo>
                  <a:lnTo>
                    <a:pt x="26" y="53"/>
                  </a:lnTo>
                  <a:lnTo>
                    <a:pt x="41" y="51"/>
                  </a:lnTo>
                  <a:lnTo>
                    <a:pt x="33" y="39"/>
                  </a:lnTo>
                  <a:lnTo>
                    <a:pt x="15" y="34"/>
                  </a:lnTo>
                  <a:lnTo>
                    <a:pt x="32" y="30"/>
                  </a:lnTo>
                  <a:lnTo>
                    <a:pt x="23" y="19"/>
                  </a:lnTo>
                  <a:lnTo>
                    <a:pt x="0" y="14"/>
                  </a:lnTo>
                  <a:lnTo>
                    <a:pt x="15" y="9"/>
                  </a:lnTo>
                  <a:lnTo>
                    <a:pt x="10" y="0"/>
                  </a:lnTo>
                  <a:lnTo>
                    <a:pt x="23" y="4"/>
                  </a:lnTo>
                  <a:lnTo>
                    <a:pt x="27" y="12"/>
                  </a:lnTo>
                  <a:lnTo>
                    <a:pt x="32" y="17"/>
                  </a:lnTo>
                  <a:lnTo>
                    <a:pt x="35" y="21"/>
                  </a:lnTo>
                  <a:lnTo>
                    <a:pt x="37" y="26"/>
                  </a:lnTo>
                  <a:lnTo>
                    <a:pt x="41" y="35"/>
                  </a:lnTo>
                  <a:lnTo>
                    <a:pt x="46" y="41"/>
                  </a:lnTo>
                  <a:lnTo>
                    <a:pt x="48" y="44"/>
                  </a:lnTo>
                  <a:lnTo>
                    <a:pt x="67" y="68"/>
                  </a:lnTo>
                  <a:lnTo>
                    <a:pt x="76" y="89"/>
                  </a:lnTo>
                  <a:lnTo>
                    <a:pt x="79" y="103"/>
                  </a:lnTo>
                  <a:lnTo>
                    <a:pt x="77" y="120"/>
                  </a:lnTo>
                  <a:lnTo>
                    <a:pt x="71" y="129"/>
                  </a:lnTo>
                  <a:lnTo>
                    <a:pt x="53" y="126"/>
                  </a:lnTo>
                  <a:lnTo>
                    <a:pt x="65" y="1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Freeform 92"/>
            <p:cNvSpPr>
              <a:spLocks/>
            </p:cNvSpPr>
            <p:nvPr userDrawn="1"/>
          </p:nvSpPr>
          <p:spPr bwMode="auto">
            <a:xfrm>
              <a:off x="5270" y="4033"/>
              <a:ext cx="34" cy="25"/>
            </a:xfrm>
            <a:custGeom>
              <a:avLst/>
              <a:gdLst>
                <a:gd name="T0" fmla="*/ 2 w 137"/>
                <a:gd name="T1" fmla="*/ 1 h 102"/>
                <a:gd name="T2" fmla="*/ 2 w 137"/>
                <a:gd name="T3" fmla="*/ 1 h 102"/>
                <a:gd name="T4" fmla="*/ 2 w 137"/>
                <a:gd name="T5" fmla="*/ 1 h 102"/>
                <a:gd name="T6" fmla="*/ 1 w 137"/>
                <a:gd name="T7" fmla="*/ 1 h 102"/>
                <a:gd name="T8" fmla="*/ 1 w 137"/>
                <a:gd name="T9" fmla="*/ 1 h 102"/>
                <a:gd name="T10" fmla="*/ 1 w 137"/>
                <a:gd name="T11" fmla="*/ 1 h 102"/>
                <a:gd name="T12" fmla="*/ 1 w 137"/>
                <a:gd name="T13" fmla="*/ 1 h 102"/>
                <a:gd name="T14" fmla="*/ 0 w 137"/>
                <a:gd name="T15" fmla="*/ 1 h 102"/>
                <a:gd name="T16" fmla="*/ 0 w 137"/>
                <a:gd name="T17" fmla="*/ 0 h 102"/>
                <a:gd name="T18" fmla="*/ 0 w 137"/>
                <a:gd name="T19" fmla="*/ 0 h 102"/>
                <a:gd name="T20" fmla="*/ 0 w 137"/>
                <a:gd name="T21" fmla="*/ 0 h 102"/>
                <a:gd name="T22" fmla="*/ 0 w 137"/>
                <a:gd name="T23" fmla="*/ 0 h 102"/>
                <a:gd name="T24" fmla="*/ 0 w 137"/>
                <a:gd name="T25" fmla="*/ 0 h 102"/>
                <a:gd name="T26" fmla="*/ 1 w 137"/>
                <a:gd name="T27" fmla="*/ 0 h 102"/>
                <a:gd name="T28" fmla="*/ 0 w 137"/>
                <a:gd name="T29" fmla="*/ 0 h 102"/>
                <a:gd name="T30" fmla="*/ 0 w 137"/>
                <a:gd name="T31" fmla="*/ 0 h 102"/>
                <a:gd name="T32" fmla="*/ 1 w 137"/>
                <a:gd name="T33" fmla="*/ 0 h 102"/>
                <a:gd name="T34" fmla="*/ 1 w 137"/>
                <a:gd name="T35" fmla="*/ 0 h 102"/>
                <a:gd name="T36" fmla="*/ 1 w 137"/>
                <a:gd name="T37" fmla="*/ 0 h 102"/>
                <a:gd name="T38" fmla="*/ 1 w 137"/>
                <a:gd name="T39" fmla="*/ 0 h 102"/>
                <a:gd name="T40" fmla="*/ 1 w 137"/>
                <a:gd name="T41" fmla="*/ 0 h 102"/>
                <a:gd name="T42" fmla="*/ 1 w 137"/>
                <a:gd name="T43" fmla="*/ 0 h 102"/>
                <a:gd name="T44" fmla="*/ 1 w 137"/>
                <a:gd name="T45" fmla="*/ 1 h 102"/>
                <a:gd name="T46" fmla="*/ 1 w 137"/>
                <a:gd name="T47" fmla="*/ 1 h 102"/>
                <a:gd name="T48" fmla="*/ 1 w 137"/>
                <a:gd name="T49" fmla="*/ 0 h 102"/>
                <a:gd name="T50" fmla="*/ 1 w 137"/>
                <a:gd name="T51" fmla="*/ 1 h 102"/>
                <a:gd name="T52" fmla="*/ 1 w 137"/>
                <a:gd name="T53" fmla="*/ 1 h 102"/>
                <a:gd name="T54" fmla="*/ 1 w 137"/>
                <a:gd name="T55" fmla="*/ 1 h 102"/>
                <a:gd name="T56" fmla="*/ 1 w 137"/>
                <a:gd name="T57" fmla="*/ 1 h 102"/>
                <a:gd name="T58" fmla="*/ 2 w 137"/>
                <a:gd name="T59" fmla="*/ 1 h 102"/>
                <a:gd name="T60" fmla="*/ 1 w 137"/>
                <a:gd name="T61" fmla="*/ 1 h 102"/>
                <a:gd name="T62" fmla="*/ 1 w 137"/>
                <a:gd name="T63" fmla="*/ 1 h 102"/>
                <a:gd name="T64" fmla="*/ 1 w 137"/>
                <a:gd name="T65" fmla="*/ 1 h 102"/>
                <a:gd name="T66" fmla="*/ 2 w 137"/>
                <a:gd name="T67" fmla="*/ 1 h 102"/>
                <a:gd name="T68" fmla="*/ 2 w 137"/>
                <a:gd name="T69" fmla="*/ 1 h 102"/>
                <a:gd name="T70" fmla="*/ 2 w 137"/>
                <a:gd name="T71" fmla="*/ 1 h 102"/>
                <a:gd name="T72" fmla="*/ 2 w 137"/>
                <a:gd name="T73" fmla="*/ 1 h 102"/>
                <a:gd name="T74" fmla="*/ 2 w 137"/>
                <a:gd name="T75" fmla="*/ 1 h 102"/>
                <a:gd name="T76" fmla="*/ 1 w 137"/>
                <a:gd name="T77" fmla="*/ 1 h 102"/>
                <a:gd name="T78" fmla="*/ 2 w 137"/>
                <a:gd name="T79" fmla="*/ 1 h 102"/>
                <a:gd name="T80" fmla="*/ 2 w 137"/>
                <a:gd name="T81" fmla="*/ 1 h 102"/>
                <a:gd name="T82" fmla="*/ 2 w 137"/>
                <a:gd name="T83" fmla="*/ 1 h 10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37" h="102">
                  <a:moveTo>
                    <a:pt x="135" y="101"/>
                  </a:moveTo>
                  <a:lnTo>
                    <a:pt x="117" y="102"/>
                  </a:lnTo>
                  <a:lnTo>
                    <a:pt x="107" y="99"/>
                  </a:lnTo>
                  <a:lnTo>
                    <a:pt x="92" y="98"/>
                  </a:lnTo>
                  <a:lnTo>
                    <a:pt x="79" y="93"/>
                  </a:lnTo>
                  <a:lnTo>
                    <a:pt x="63" y="78"/>
                  </a:lnTo>
                  <a:lnTo>
                    <a:pt x="47" y="61"/>
                  </a:lnTo>
                  <a:lnTo>
                    <a:pt x="23" y="45"/>
                  </a:lnTo>
                  <a:lnTo>
                    <a:pt x="19" y="28"/>
                  </a:lnTo>
                  <a:lnTo>
                    <a:pt x="0" y="15"/>
                  </a:lnTo>
                  <a:lnTo>
                    <a:pt x="13" y="19"/>
                  </a:lnTo>
                  <a:lnTo>
                    <a:pt x="15" y="10"/>
                  </a:lnTo>
                  <a:lnTo>
                    <a:pt x="37" y="3"/>
                  </a:lnTo>
                  <a:lnTo>
                    <a:pt x="60" y="0"/>
                  </a:lnTo>
                  <a:lnTo>
                    <a:pt x="35" y="19"/>
                  </a:lnTo>
                  <a:lnTo>
                    <a:pt x="39" y="25"/>
                  </a:lnTo>
                  <a:lnTo>
                    <a:pt x="68" y="12"/>
                  </a:lnTo>
                  <a:lnTo>
                    <a:pt x="48" y="30"/>
                  </a:lnTo>
                  <a:lnTo>
                    <a:pt x="52" y="38"/>
                  </a:lnTo>
                  <a:lnTo>
                    <a:pt x="71" y="25"/>
                  </a:lnTo>
                  <a:lnTo>
                    <a:pt x="81" y="24"/>
                  </a:lnTo>
                  <a:lnTo>
                    <a:pt x="63" y="35"/>
                  </a:lnTo>
                  <a:lnTo>
                    <a:pt x="61" y="48"/>
                  </a:lnTo>
                  <a:lnTo>
                    <a:pt x="71" y="45"/>
                  </a:lnTo>
                  <a:lnTo>
                    <a:pt x="91" y="38"/>
                  </a:lnTo>
                  <a:lnTo>
                    <a:pt x="76" y="59"/>
                  </a:lnTo>
                  <a:lnTo>
                    <a:pt x="75" y="73"/>
                  </a:lnTo>
                  <a:lnTo>
                    <a:pt x="87" y="64"/>
                  </a:lnTo>
                  <a:lnTo>
                    <a:pt x="101" y="54"/>
                  </a:lnTo>
                  <a:lnTo>
                    <a:pt x="107" y="57"/>
                  </a:lnTo>
                  <a:lnTo>
                    <a:pt x="90" y="71"/>
                  </a:lnTo>
                  <a:lnTo>
                    <a:pt x="93" y="78"/>
                  </a:lnTo>
                  <a:lnTo>
                    <a:pt x="106" y="65"/>
                  </a:lnTo>
                  <a:lnTo>
                    <a:pt x="117" y="59"/>
                  </a:lnTo>
                  <a:lnTo>
                    <a:pt x="130" y="63"/>
                  </a:lnTo>
                  <a:lnTo>
                    <a:pt x="137" y="71"/>
                  </a:lnTo>
                  <a:lnTo>
                    <a:pt x="122" y="66"/>
                  </a:lnTo>
                  <a:lnTo>
                    <a:pt x="107" y="73"/>
                  </a:lnTo>
                  <a:lnTo>
                    <a:pt x="103" y="86"/>
                  </a:lnTo>
                  <a:lnTo>
                    <a:pt x="113" y="91"/>
                  </a:lnTo>
                  <a:lnTo>
                    <a:pt x="135" y="1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Freeform 93"/>
            <p:cNvSpPr>
              <a:spLocks/>
            </p:cNvSpPr>
            <p:nvPr userDrawn="1"/>
          </p:nvSpPr>
          <p:spPr bwMode="auto">
            <a:xfrm>
              <a:off x="5251" y="3909"/>
              <a:ext cx="68" cy="149"/>
            </a:xfrm>
            <a:custGeom>
              <a:avLst/>
              <a:gdLst>
                <a:gd name="T0" fmla="*/ 3 w 274"/>
                <a:gd name="T1" fmla="*/ 9 h 596"/>
                <a:gd name="T2" fmla="*/ 3 w 274"/>
                <a:gd name="T3" fmla="*/ 9 h 596"/>
                <a:gd name="T4" fmla="*/ 2 w 274"/>
                <a:gd name="T5" fmla="*/ 8 h 596"/>
                <a:gd name="T6" fmla="*/ 2 w 274"/>
                <a:gd name="T7" fmla="*/ 7 h 596"/>
                <a:gd name="T8" fmla="*/ 2 w 274"/>
                <a:gd name="T9" fmla="*/ 6 h 596"/>
                <a:gd name="T10" fmla="*/ 2 w 274"/>
                <a:gd name="T11" fmla="*/ 5 h 596"/>
                <a:gd name="T12" fmla="*/ 3 w 274"/>
                <a:gd name="T13" fmla="*/ 3 h 596"/>
                <a:gd name="T14" fmla="*/ 4 w 274"/>
                <a:gd name="T15" fmla="*/ 1 h 596"/>
                <a:gd name="T16" fmla="*/ 4 w 274"/>
                <a:gd name="T17" fmla="*/ 1 h 596"/>
                <a:gd name="T18" fmla="*/ 4 w 274"/>
                <a:gd name="T19" fmla="*/ 1 h 596"/>
                <a:gd name="T20" fmla="*/ 4 w 274"/>
                <a:gd name="T21" fmla="*/ 1 h 596"/>
                <a:gd name="T22" fmla="*/ 3 w 274"/>
                <a:gd name="T23" fmla="*/ 1 h 596"/>
                <a:gd name="T24" fmla="*/ 3 w 274"/>
                <a:gd name="T25" fmla="*/ 1 h 596"/>
                <a:gd name="T26" fmla="*/ 2 w 274"/>
                <a:gd name="T27" fmla="*/ 2 h 596"/>
                <a:gd name="T28" fmla="*/ 3 w 274"/>
                <a:gd name="T29" fmla="*/ 2 h 596"/>
                <a:gd name="T30" fmla="*/ 3 w 274"/>
                <a:gd name="T31" fmla="*/ 2 h 596"/>
                <a:gd name="T32" fmla="*/ 3 w 274"/>
                <a:gd name="T33" fmla="*/ 2 h 596"/>
                <a:gd name="T34" fmla="*/ 3 w 274"/>
                <a:gd name="T35" fmla="*/ 2 h 596"/>
                <a:gd name="T36" fmla="*/ 3 w 274"/>
                <a:gd name="T37" fmla="*/ 3 h 596"/>
                <a:gd name="T38" fmla="*/ 3 w 274"/>
                <a:gd name="T39" fmla="*/ 3 h 596"/>
                <a:gd name="T40" fmla="*/ 3 w 274"/>
                <a:gd name="T41" fmla="*/ 3 h 596"/>
                <a:gd name="T42" fmla="*/ 2 w 274"/>
                <a:gd name="T43" fmla="*/ 4 h 596"/>
                <a:gd name="T44" fmla="*/ 3 w 274"/>
                <a:gd name="T45" fmla="*/ 4 h 596"/>
                <a:gd name="T46" fmla="*/ 3 w 274"/>
                <a:gd name="T47" fmla="*/ 4 h 596"/>
                <a:gd name="T48" fmla="*/ 2 w 274"/>
                <a:gd name="T49" fmla="*/ 5 h 596"/>
                <a:gd name="T50" fmla="*/ 2 w 274"/>
                <a:gd name="T51" fmla="*/ 5 h 596"/>
                <a:gd name="T52" fmla="*/ 2 w 274"/>
                <a:gd name="T53" fmla="*/ 5 h 596"/>
                <a:gd name="T54" fmla="*/ 2 w 274"/>
                <a:gd name="T55" fmla="*/ 5 h 596"/>
                <a:gd name="T56" fmla="*/ 1 w 274"/>
                <a:gd name="T57" fmla="*/ 6 h 596"/>
                <a:gd name="T58" fmla="*/ 2 w 274"/>
                <a:gd name="T59" fmla="*/ 6 h 596"/>
                <a:gd name="T60" fmla="*/ 1 w 274"/>
                <a:gd name="T61" fmla="*/ 6 h 596"/>
                <a:gd name="T62" fmla="*/ 1 w 274"/>
                <a:gd name="T63" fmla="*/ 6 h 596"/>
                <a:gd name="T64" fmla="*/ 1 w 274"/>
                <a:gd name="T65" fmla="*/ 6 h 596"/>
                <a:gd name="T66" fmla="*/ 1 w 274"/>
                <a:gd name="T67" fmla="*/ 7 h 596"/>
                <a:gd name="T68" fmla="*/ 1 w 274"/>
                <a:gd name="T69" fmla="*/ 7 h 596"/>
                <a:gd name="T70" fmla="*/ 0 w 274"/>
                <a:gd name="T71" fmla="*/ 7 h 596"/>
                <a:gd name="T72" fmla="*/ 1 w 274"/>
                <a:gd name="T73" fmla="*/ 7 h 596"/>
                <a:gd name="T74" fmla="*/ 2 w 274"/>
                <a:gd name="T75" fmla="*/ 7 h 596"/>
                <a:gd name="T76" fmla="*/ 1 w 274"/>
                <a:gd name="T77" fmla="*/ 7 h 596"/>
                <a:gd name="T78" fmla="*/ 1 w 274"/>
                <a:gd name="T79" fmla="*/ 7 h 596"/>
                <a:gd name="T80" fmla="*/ 2 w 274"/>
                <a:gd name="T81" fmla="*/ 7 h 596"/>
                <a:gd name="T82" fmla="*/ 1 w 274"/>
                <a:gd name="T83" fmla="*/ 7 h 596"/>
                <a:gd name="T84" fmla="*/ 1 w 274"/>
                <a:gd name="T85" fmla="*/ 8 h 596"/>
                <a:gd name="T86" fmla="*/ 2 w 274"/>
                <a:gd name="T87" fmla="*/ 7 h 596"/>
                <a:gd name="T88" fmla="*/ 2 w 274"/>
                <a:gd name="T89" fmla="*/ 8 h 596"/>
                <a:gd name="T90" fmla="*/ 1 w 274"/>
                <a:gd name="T91" fmla="*/ 8 h 596"/>
                <a:gd name="T92" fmla="*/ 1 w 274"/>
                <a:gd name="T93" fmla="*/ 8 h 596"/>
                <a:gd name="T94" fmla="*/ 2 w 274"/>
                <a:gd name="T95" fmla="*/ 8 h 596"/>
                <a:gd name="T96" fmla="*/ 2 w 274"/>
                <a:gd name="T97" fmla="*/ 8 h 596"/>
                <a:gd name="T98" fmla="*/ 2 w 274"/>
                <a:gd name="T99" fmla="*/ 8 h 596"/>
                <a:gd name="T100" fmla="*/ 2 w 274"/>
                <a:gd name="T101" fmla="*/ 8 h 596"/>
                <a:gd name="T102" fmla="*/ 2 w 274"/>
                <a:gd name="T103" fmla="*/ 8 h 596"/>
                <a:gd name="T104" fmla="*/ 3 w 274"/>
                <a:gd name="T105" fmla="*/ 9 h 596"/>
                <a:gd name="T106" fmla="*/ 3 w 274"/>
                <a:gd name="T107" fmla="*/ 9 h 596"/>
                <a:gd name="T108" fmla="*/ 3 w 274"/>
                <a:gd name="T109" fmla="*/ 9 h 596"/>
                <a:gd name="T110" fmla="*/ 3 w 274"/>
                <a:gd name="T111" fmla="*/ 9 h 596"/>
                <a:gd name="T112" fmla="*/ 3 w 274"/>
                <a:gd name="T113" fmla="*/ 9 h 59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4" h="596">
                  <a:moveTo>
                    <a:pt x="199" y="596"/>
                  </a:moveTo>
                  <a:lnTo>
                    <a:pt x="214" y="595"/>
                  </a:lnTo>
                  <a:lnTo>
                    <a:pt x="214" y="576"/>
                  </a:lnTo>
                  <a:lnTo>
                    <a:pt x="214" y="562"/>
                  </a:lnTo>
                  <a:lnTo>
                    <a:pt x="203" y="544"/>
                  </a:lnTo>
                  <a:lnTo>
                    <a:pt x="154" y="498"/>
                  </a:lnTo>
                  <a:lnTo>
                    <a:pt x="145" y="481"/>
                  </a:lnTo>
                  <a:lnTo>
                    <a:pt x="138" y="451"/>
                  </a:lnTo>
                  <a:lnTo>
                    <a:pt x="125" y="412"/>
                  </a:lnTo>
                  <a:lnTo>
                    <a:pt x="133" y="386"/>
                  </a:lnTo>
                  <a:lnTo>
                    <a:pt x="138" y="356"/>
                  </a:lnTo>
                  <a:lnTo>
                    <a:pt x="164" y="316"/>
                  </a:lnTo>
                  <a:lnTo>
                    <a:pt x="199" y="244"/>
                  </a:lnTo>
                  <a:lnTo>
                    <a:pt x="219" y="185"/>
                  </a:lnTo>
                  <a:lnTo>
                    <a:pt x="236" y="126"/>
                  </a:lnTo>
                  <a:lnTo>
                    <a:pt x="259" y="77"/>
                  </a:lnTo>
                  <a:lnTo>
                    <a:pt x="274" y="0"/>
                  </a:lnTo>
                  <a:lnTo>
                    <a:pt x="254" y="25"/>
                  </a:lnTo>
                  <a:lnTo>
                    <a:pt x="235" y="28"/>
                  </a:lnTo>
                  <a:lnTo>
                    <a:pt x="247" y="41"/>
                  </a:lnTo>
                  <a:lnTo>
                    <a:pt x="256" y="50"/>
                  </a:lnTo>
                  <a:lnTo>
                    <a:pt x="251" y="75"/>
                  </a:lnTo>
                  <a:lnTo>
                    <a:pt x="237" y="72"/>
                  </a:lnTo>
                  <a:lnTo>
                    <a:pt x="232" y="82"/>
                  </a:lnTo>
                  <a:lnTo>
                    <a:pt x="221" y="86"/>
                  </a:lnTo>
                  <a:lnTo>
                    <a:pt x="208" y="79"/>
                  </a:lnTo>
                  <a:lnTo>
                    <a:pt x="200" y="90"/>
                  </a:lnTo>
                  <a:lnTo>
                    <a:pt x="151" y="93"/>
                  </a:lnTo>
                  <a:lnTo>
                    <a:pt x="188" y="102"/>
                  </a:lnTo>
                  <a:lnTo>
                    <a:pt x="217" y="102"/>
                  </a:lnTo>
                  <a:lnTo>
                    <a:pt x="231" y="98"/>
                  </a:lnTo>
                  <a:lnTo>
                    <a:pt x="225" y="113"/>
                  </a:lnTo>
                  <a:lnTo>
                    <a:pt x="209" y="124"/>
                  </a:lnTo>
                  <a:lnTo>
                    <a:pt x="197" y="128"/>
                  </a:lnTo>
                  <a:lnTo>
                    <a:pt x="217" y="127"/>
                  </a:lnTo>
                  <a:lnTo>
                    <a:pt x="227" y="127"/>
                  </a:lnTo>
                  <a:lnTo>
                    <a:pt x="219" y="146"/>
                  </a:lnTo>
                  <a:lnTo>
                    <a:pt x="202" y="161"/>
                  </a:lnTo>
                  <a:lnTo>
                    <a:pt x="218" y="158"/>
                  </a:lnTo>
                  <a:lnTo>
                    <a:pt x="213" y="177"/>
                  </a:lnTo>
                  <a:lnTo>
                    <a:pt x="178" y="200"/>
                  </a:lnTo>
                  <a:lnTo>
                    <a:pt x="206" y="198"/>
                  </a:lnTo>
                  <a:lnTo>
                    <a:pt x="197" y="214"/>
                  </a:lnTo>
                  <a:lnTo>
                    <a:pt x="161" y="234"/>
                  </a:lnTo>
                  <a:lnTo>
                    <a:pt x="192" y="231"/>
                  </a:lnTo>
                  <a:lnTo>
                    <a:pt x="184" y="248"/>
                  </a:lnTo>
                  <a:lnTo>
                    <a:pt x="150" y="266"/>
                  </a:lnTo>
                  <a:lnTo>
                    <a:pt x="176" y="265"/>
                  </a:lnTo>
                  <a:lnTo>
                    <a:pt x="167" y="277"/>
                  </a:lnTo>
                  <a:lnTo>
                    <a:pt x="152" y="280"/>
                  </a:lnTo>
                  <a:lnTo>
                    <a:pt x="109" y="292"/>
                  </a:lnTo>
                  <a:lnTo>
                    <a:pt x="146" y="296"/>
                  </a:lnTo>
                  <a:lnTo>
                    <a:pt x="161" y="295"/>
                  </a:lnTo>
                  <a:lnTo>
                    <a:pt x="150" y="310"/>
                  </a:lnTo>
                  <a:lnTo>
                    <a:pt x="109" y="329"/>
                  </a:lnTo>
                  <a:lnTo>
                    <a:pt x="146" y="328"/>
                  </a:lnTo>
                  <a:lnTo>
                    <a:pt x="139" y="339"/>
                  </a:lnTo>
                  <a:lnTo>
                    <a:pt x="100" y="348"/>
                  </a:lnTo>
                  <a:lnTo>
                    <a:pt x="121" y="352"/>
                  </a:lnTo>
                  <a:lnTo>
                    <a:pt x="124" y="361"/>
                  </a:lnTo>
                  <a:lnTo>
                    <a:pt x="89" y="369"/>
                  </a:lnTo>
                  <a:lnTo>
                    <a:pt x="63" y="374"/>
                  </a:lnTo>
                  <a:lnTo>
                    <a:pt x="121" y="381"/>
                  </a:lnTo>
                  <a:lnTo>
                    <a:pt x="58" y="388"/>
                  </a:lnTo>
                  <a:lnTo>
                    <a:pt x="36" y="394"/>
                  </a:lnTo>
                  <a:lnTo>
                    <a:pt x="74" y="402"/>
                  </a:lnTo>
                  <a:lnTo>
                    <a:pt x="116" y="394"/>
                  </a:lnTo>
                  <a:lnTo>
                    <a:pt x="93" y="407"/>
                  </a:lnTo>
                  <a:lnTo>
                    <a:pt x="111" y="415"/>
                  </a:lnTo>
                  <a:lnTo>
                    <a:pt x="65" y="420"/>
                  </a:lnTo>
                  <a:lnTo>
                    <a:pt x="22" y="414"/>
                  </a:lnTo>
                  <a:lnTo>
                    <a:pt x="0" y="422"/>
                  </a:lnTo>
                  <a:lnTo>
                    <a:pt x="63" y="426"/>
                  </a:lnTo>
                  <a:lnTo>
                    <a:pt x="89" y="428"/>
                  </a:lnTo>
                  <a:lnTo>
                    <a:pt x="111" y="426"/>
                  </a:lnTo>
                  <a:lnTo>
                    <a:pt x="121" y="439"/>
                  </a:lnTo>
                  <a:lnTo>
                    <a:pt x="107" y="440"/>
                  </a:lnTo>
                  <a:lnTo>
                    <a:pt x="86" y="440"/>
                  </a:lnTo>
                  <a:lnTo>
                    <a:pt x="47" y="434"/>
                  </a:lnTo>
                  <a:lnTo>
                    <a:pt x="75" y="453"/>
                  </a:lnTo>
                  <a:lnTo>
                    <a:pt x="117" y="446"/>
                  </a:lnTo>
                  <a:lnTo>
                    <a:pt x="125" y="454"/>
                  </a:lnTo>
                  <a:lnTo>
                    <a:pt x="101" y="457"/>
                  </a:lnTo>
                  <a:lnTo>
                    <a:pt x="69" y="469"/>
                  </a:lnTo>
                  <a:lnTo>
                    <a:pt x="81" y="478"/>
                  </a:lnTo>
                  <a:lnTo>
                    <a:pt x="91" y="471"/>
                  </a:lnTo>
                  <a:lnTo>
                    <a:pt x="104" y="465"/>
                  </a:lnTo>
                  <a:lnTo>
                    <a:pt x="124" y="463"/>
                  </a:lnTo>
                  <a:lnTo>
                    <a:pt x="132" y="473"/>
                  </a:lnTo>
                  <a:lnTo>
                    <a:pt x="120" y="477"/>
                  </a:lnTo>
                  <a:lnTo>
                    <a:pt x="106" y="477"/>
                  </a:lnTo>
                  <a:lnTo>
                    <a:pt x="78" y="482"/>
                  </a:lnTo>
                  <a:lnTo>
                    <a:pt x="85" y="495"/>
                  </a:lnTo>
                  <a:lnTo>
                    <a:pt x="98" y="494"/>
                  </a:lnTo>
                  <a:lnTo>
                    <a:pt x="107" y="489"/>
                  </a:lnTo>
                  <a:lnTo>
                    <a:pt x="123" y="483"/>
                  </a:lnTo>
                  <a:lnTo>
                    <a:pt x="132" y="484"/>
                  </a:lnTo>
                  <a:lnTo>
                    <a:pt x="138" y="492"/>
                  </a:lnTo>
                  <a:lnTo>
                    <a:pt x="146" y="502"/>
                  </a:lnTo>
                  <a:lnTo>
                    <a:pt x="130" y="510"/>
                  </a:lnTo>
                  <a:lnTo>
                    <a:pt x="153" y="509"/>
                  </a:lnTo>
                  <a:lnTo>
                    <a:pt x="142" y="522"/>
                  </a:lnTo>
                  <a:lnTo>
                    <a:pt x="162" y="521"/>
                  </a:lnTo>
                  <a:lnTo>
                    <a:pt x="158" y="532"/>
                  </a:lnTo>
                  <a:lnTo>
                    <a:pt x="174" y="532"/>
                  </a:lnTo>
                  <a:lnTo>
                    <a:pt x="172" y="541"/>
                  </a:lnTo>
                  <a:lnTo>
                    <a:pt x="187" y="541"/>
                  </a:lnTo>
                  <a:lnTo>
                    <a:pt x="197" y="551"/>
                  </a:lnTo>
                  <a:lnTo>
                    <a:pt x="208" y="558"/>
                  </a:lnTo>
                  <a:lnTo>
                    <a:pt x="205" y="576"/>
                  </a:lnTo>
                  <a:lnTo>
                    <a:pt x="206" y="589"/>
                  </a:lnTo>
                  <a:lnTo>
                    <a:pt x="191" y="593"/>
                  </a:lnTo>
                  <a:lnTo>
                    <a:pt x="199" y="59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Freeform 94"/>
            <p:cNvSpPr>
              <a:spLocks/>
            </p:cNvSpPr>
            <p:nvPr userDrawn="1"/>
          </p:nvSpPr>
          <p:spPr bwMode="auto">
            <a:xfrm>
              <a:off x="5319" y="3675"/>
              <a:ext cx="55" cy="96"/>
            </a:xfrm>
            <a:custGeom>
              <a:avLst/>
              <a:gdLst>
                <a:gd name="T0" fmla="*/ 3 w 219"/>
                <a:gd name="T1" fmla="*/ 0 h 383"/>
                <a:gd name="T2" fmla="*/ 3 w 219"/>
                <a:gd name="T3" fmla="*/ 1 h 383"/>
                <a:gd name="T4" fmla="*/ 2 w 219"/>
                <a:gd name="T5" fmla="*/ 1 h 383"/>
                <a:gd name="T6" fmla="*/ 2 w 219"/>
                <a:gd name="T7" fmla="*/ 1 h 383"/>
                <a:gd name="T8" fmla="*/ 2 w 219"/>
                <a:gd name="T9" fmla="*/ 0 h 383"/>
                <a:gd name="T10" fmla="*/ 2 w 219"/>
                <a:gd name="T11" fmla="*/ 1 h 383"/>
                <a:gd name="T12" fmla="*/ 2 w 219"/>
                <a:gd name="T13" fmla="*/ 2 h 383"/>
                <a:gd name="T14" fmla="*/ 2 w 219"/>
                <a:gd name="T15" fmla="*/ 3 h 383"/>
                <a:gd name="T16" fmla="*/ 1 w 219"/>
                <a:gd name="T17" fmla="*/ 3 h 383"/>
                <a:gd name="T18" fmla="*/ 1 w 219"/>
                <a:gd name="T19" fmla="*/ 4 h 383"/>
                <a:gd name="T20" fmla="*/ 1 w 219"/>
                <a:gd name="T21" fmla="*/ 4 h 383"/>
                <a:gd name="T22" fmla="*/ 0 w 219"/>
                <a:gd name="T23" fmla="*/ 4 h 383"/>
                <a:gd name="T24" fmla="*/ 1 w 219"/>
                <a:gd name="T25" fmla="*/ 4 h 383"/>
                <a:gd name="T26" fmla="*/ 2 w 219"/>
                <a:gd name="T27" fmla="*/ 5 h 383"/>
                <a:gd name="T28" fmla="*/ 2 w 219"/>
                <a:gd name="T29" fmla="*/ 6 h 383"/>
                <a:gd name="T30" fmla="*/ 3 w 219"/>
                <a:gd name="T31" fmla="*/ 6 h 383"/>
                <a:gd name="T32" fmla="*/ 4 w 219"/>
                <a:gd name="T33" fmla="*/ 6 h 383"/>
                <a:gd name="T34" fmla="*/ 3 w 219"/>
                <a:gd name="T35" fmla="*/ 6 h 383"/>
                <a:gd name="T36" fmla="*/ 3 w 219"/>
                <a:gd name="T37" fmla="*/ 6 h 383"/>
                <a:gd name="T38" fmla="*/ 2 w 219"/>
                <a:gd name="T39" fmla="*/ 5 h 383"/>
                <a:gd name="T40" fmla="*/ 3 w 219"/>
                <a:gd name="T41" fmla="*/ 5 h 383"/>
                <a:gd name="T42" fmla="*/ 2 w 219"/>
                <a:gd name="T43" fmla="*/ 5 h 383"/>
                <a:gd name="T44" fmla="*/ 1 w 219"/>
                <a:gd name="T45" fmla="*/ 4 h 383"/>
                <a:gd name="T46" fmla="*/ 2 w 219"/>
                <a:gd name="T47" fmla="*/ 4 h 383"/>
                <a:gd name="T48" fmla="*/ 1 w 219"/>
                <a:gd name="T49" fmla="*/ 4 h 383"/>
                <a:gd name="T50" fmla="*/ 2 w 219"/>
                <a:gd name="T51" fmla="*/ 4 h 383"/>
                <a:gd name="T52" fmla="*/ 1 w 219"/>
                <a:gd name="T53" fmla="*/ 4 h 383"/>
                <a:gd name="T54" fmla="*/ 2 w 219"/>
                <a:gd name="T55" fmla="*/ 3 h 383"/>
                <a:gd name="T56" fmla="*/ 2 w 219"/>
                <a:gd name="T57" fmla="*/ 3 h 383"/>
                <a:gd name="T58" fmla="*/ 2 w 219"/>
                <a:gd name="T59" fmla="*/ 2 h 383"/>
                <a:gd name="T60" fmla="*/ 2 w 219"/>
                <a:gd name="T61" fmla="*/ 2 h 383"/>
                <a:gd name="T62" fmla="*/ 3 w 219"/>
                <a:gd name="T63" fmla="*/ 1 h 383"/>
                <a:gd name="T64" fmla="*/ 3 w 219"/>
                <a:gd name="T65" fmla="*/ 1 h 383"/>
                <a:gd name="T66" fmla="*/ 3 w 219"/>
                <a:gd name="T67" fmla="*/ 0 h 383"/>
                <a:gd name="T68" fmla="*/ 3 w 219"/>
                <a:gd name="T69" fmla="*/ 0 h 3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19" h="383">
                  <a:moveTo>
                    <a:pt x="196" y="2"/>
                  </a:moveTo>
                  <a:lnTo>
                    <a:pt x="154" y="47"/>
                  </a:lnTo>
                  <a:lnTo>
                    <a:pt x="133" y="71"/>
                  </a:lnTo>
                  <a:lnTo>
                    <a:pt x="124" y="32"/>
                  </a:lnTo>
                  <a:lnTo>
                    <a:pt x="103" y="0"/>
                  </a:lnTo>
                  <a:lnTo>
                    <a:pt x="116" y="64"/>
                  </a:lnTo>
                  <a:lnTo>
                    <a:pt x="103" y="108"/>
                  </a:lnTo>
                  <a:lnTo>
                    <a:pt x="86" y="159"/>
                  </a:lnTo>
                  <a:lnTo>
                    <a:pt x="69" y="193"/>
                  </a:lnTo>
                  <a:lnTo>
                    <a:pt x="44" y="227"/>
                  </a:lnTo>
                  <a:lnTo>
                    <a:pt x="55" y="245"/>
                  </a:lnTo>
                  <a:lnTo>
                    <a:pt x="0" y="261"/>
                  </a:lnTo>
                  <a:lnTo>
                    <a:pt x="55" y="266"/>
                  </a:lnTo>
                  <a:lnTo>
                    <a:pt x="98" y="309"/>
                  </a:lnTo>
                  <a:lnTo>
                    <a:pt x="141" y="360"/>
                  </a:lnTo>
                  <a:lnTo>
                    <a:pt x="167" y="374"/>
                  </a:lnTo>
                  <a:lnTo>
                    <a:pt x="219" y="383"/>
                  </a:lnTo>
                  <a:lnTo>
                    <a:pt x="171" y="362"/>
                  </a:lnTo>
                  <a:lnTo>
                    <a:pt x="210" y="356"/>
                  </a:lnTo>
                  <a:lnTo>
                    <a:pt x="149" y="335"/>
                  </a:lnTo>
                  <a:lnTo>
                    <a:pt x="187" y="331"/>
                  </a:lnTo>
                  <a:lnTo>
                    <a:pt x="124" y="310"/>
                  </a:lnTo>
                  <a:lnTo>
                    <a:pt x="81" y="272"/>
                  </a:lnTo>
                  <a:lnTo>
                    <a:pt x="123" y="272"/>
                  </a:lnTo>
                  <a:lnTo>
                    <a:pt x="65" y="249"/>
                  </a:lnTo>
                  <a:lnTo>
                    <a:pt x="103" y="247"/>
                  </a:lnTo>
                  <a:lnTo>
                    <a:pt x="78" y="225"/>
                  </a:lnTo>
                  <a:lnTo>
                    <a:pt x="106" y="203"/>
                  </a:lnTo>
                  <a:lnTo>
                    <a:pt x="103" y="161"/>
                  </a:lnTo>
                  <a:lnTo>
                    <a:pt x="133" y="122"/>
                  </a:lnTo>
                  <a:lnTo>
                    <a:pt x="141" y="93"/>
                  </a:lnTo>
                  <a:lnTo>
                    <a:pt x="170" y="75"/>
                  </a:lnTo>
                  <a:lnTo>
                    <a:pt x="181" y="39"/>
                  </a:lnTo>
                  <a:lnTo>
                    <a:pt x="196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Freeform 95"/>
            <p:cNvSpPr>
              <a:spLocks/>
            </p:cNvSpPr>
            <p:nvPr userDrawn="1"/>
          </p:nvSpPr>
          <p:spPr bwMode="auto">
            <a:xfrm>
              <a:off x="5322" y="3749"/>
              <a:ext cx="34" cy="23"/>
            </a:xfrm>
            <a:custGeom>
              <a:avLst/>
              <a:gdLst>
                <a:gd name="T0" fmla="*/ 0 w 138"/>
                <a:gd name="T1" fmla="*/ 0 h 95"/>
                <a:gd name="T2" fmla="*/ 0 w 138"/>
                <a:gd name="T3" fmla="*/ 0 h 95"/>
                <a:gd name="T4" fmla="*/ 1 w 138"/>
                <a:gd name="T5" fmla="*/ 1 h 95"/>
                <a:gd name="T6" fmla="*/ 1 w 138"/>
                <a:gd name="T7" fmla="*/ 1 h 95"/>
                <a:gd name="T8" fmla="*/ 2 w 138"/>
                <a:gd name="T9" fmla="*/ 1 h 95"/>
                <a:gd name="T10" fmla="*/ 1 w 138"/>
                <a:gd name="T11" fmla="*/ 1 h 95"/>
                <a:gd name="T12" fmla="*/ 2 w 138"/>
                <a:gd name="T13" fmla="*/ 1 h 95"/>
                <a:gd name="T14" fmla="*/ 1 w 138"/>
                <a:gd name="T15" fmla="*/ 1 h 95"/>
                <a:gd name="T16" fmla="*/ 1 w 138"/>
                <a:gd name="T17" fmla="*/ 1 h 95"/>
                <a:gd name="T18" fmla="*/ 1 w 138"/>
                <a:gd name="T19" fmla="*/ 0 h 95"/>
                <a:gd name="T20" fmla="*/ 1 w 138"/>
                <a:gd name="T21" fmla="*/ 0 h 95"/>
                <a:gd name="T22" fmla="*/ 0 w 138"/>
                <a:gd name="T23" fmla="*/ 0 h 95"/>
                <a:gd name="T24" fmla="*/ 1 w 138"/>
                <a:gd name="T25" fmla="*/ 0 h 95"/>
                <a:gd name="T26" fmla="*/ 0 w 138"/>
                <a:gd name="T27" fmla="*/ 0 h 95"/>
                <a:gd name="T28" fmla="*/ 0 w 138"/>
                <a:gd name="T29" fmla="*/ 0 h 95"/>
                <a:gd name="T30" fmla="*/ 0 w 138"/>
                <a:gd name="T31" fmla="*/ 0 h 9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8" h="95">
                  <a:moveTo>
                    <a:pt x="0" y="5"/>
                  </a:moveTo>
                  <a:lnTo>
                    <a:pt x="33" y="33"/>
                  </a:lnTo>
                  <a:lnTo>
                    <a:pt x="73" y="67"/>
                  </a:lnTo>
                  <a:lnTo>
                    <a:pt x="100" y="82"/>
                  </a:lnTo>
                  <a:lnTo>
                    <a:pt x="138" y="95"/>
                  </a:lnTo>
                  <a:lnTo>
                    <a:pt x="98" y="70"/>
                  </a:lnTo>
                  <a:lnTo>
                    <a:pt x="109" y="63"/>
                  </a:lnTo>
                  <a:lnTo>
                    <a:pt x="85" y="56"/>
                  </a:lnTo>
                  <a:lnTo>
                    <a:pt x="96" y="52"/>
                  </a:lnTo>
                  <a:lnTo>
                    <a:pt x="64" y="41"/>
                  </a:lnTo>
                  <a:lnTo>
                    <a:pt x="72" y="30"/>
                  </a:lnTo>
                  <a:lnTo>
                    <a:pt x="31" y="16"/>
                  </a:lnTo>
                  <a:lnTo>
                    <a:pt x="47" y="3"/>
                  </a:lnTo>
                  <a:lnTo>
                    <a:pt x="26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0" name="Freeform 96"/>
            <p:cNvSpPr>
              <a:spLocks/>
            </p:cNvSpPr>
            <p:nvPr userDrawn="1"/>
          </p:nvSpPr>
          <p:spPr bwMode="auto">
            <a:xfrm>
              <a:off x="5438" y="3527"/>
              <a:ext cx="48" cy="12"/>
            </a:xfrm>
            <a:custGeom>
              <a:avLst/>
              <a:gdLst>
                <a:gd name="T0" fmla="*/ 0 w 193"/>
                <a:gd name="T1" fmla="*/ 0 h 47"/>
                <a:gd name="T2" fmla="*/ 1 w 193"/>
                <a:gd name="T3" fmla="*/ 0 h 47"/>
                <a:gd name="T4" fmla="*/ 1 w 193"/>
                <a:gd name="T5" fmla="*/ 1 h 47"/>
                <a:gd name="T6" fmla="*/ 2 w 193"/>
                <a:gd name="T7" fmla="*/ 1 h 47"/>
                <a:gd name="T8" fmla="*/ 2 w 193"/>
                <a:gd name="T9" fmla="*/ 1 h 47"/>
                <a:gd name="T10" fmla="*/ 3 w 193"/>
                <a:gd name="T11" fmla="*/ 1 h 47"/>
                <a:gd name="T12" fmla="*/ 2 w 193"/>
                <a:gd name="T13" fmla="*/ 1 h 47"/>
                <a:gd name="T14" fmla="*/ 2 w 193"/>
                <a:gd name="T15" fmla="*/ 1 h 47"/>
                <a:gd name="T16" fmla="*/ 2 w 193"/>
                <a:gd name="T17" fmla="*/ 1 h 47"/>
                <a:gd name="T18" fmla="*/ 2 w 193"/>
                <a:gd name="T19" fmla="*/ 1 h 47"/>
                <a:gd name="T20" fmla="*/ 2 w 193"/>
                <a:gd name="T21" fmla="*/ 1 h 47"/>
                <a:gd name="T22" fmla="*/ 1 w 193"/>
                <a:gd name="T23" fmla="*/ 0 h 47"/>
                <a:gd name="T24" fmla="*/ 1 w 193"/>
                <a:gd name="T25" fmla="*/ 0 h 47"/>
                <a:gd name="T26" fmla="*/ 1 w 193"/>
                <a:gd name="T27" fmla="*/ 0 h 47"/>
                <a:gd name="T28" fmla="*/ 1 w 193"/>
                <a:gd name="T29" fmla="*/ 0 h 47"/>
                <a:gd name="T30" fmla="*/ 1 w 193"/>
                <a:gd name="T31" fmla="*/ 0 h 47"/>
                <a:gd name="T32" fmla="*/ 0 w 193"/>
                <a:gd name="T33" fmla="*/ 0 h 47"/>
                <a:gd name="T34" fmla="*/ 0 w 193"/>
                <a:gd name="T35" fmla="*/ 0 h 47"/>
                <a:gd name="T36" fmla="*/ 0 w 193"/>
                <a:gd name="T37" fmla="*/ 0 h 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93" h="47">
                  <a:moveTo>
                    <a:pt x="0" y="11"/>
                  </a:moveTo>
                  <a:lnTo>
                    <a:pt x="43" y="17"/>
                  </a:lnTo>
                  <a:lnTo>
                    <a:pt x="88" y="25"/>
                  </a:lnTo>
                  <a:lnTo>
                    <a:pt x="125" y="38"/>
                  </a:lnTo>
                  <a:lnTo>
                    <a:pt x="168" y="47"/>
                  </a:lnTo>
                  <a:lnTo>
                    <a:pt x="193" y="43"/>
                  </a:lnTo>
                  <a:lnTo>
                    <a:pt x="166" y="32"/>
                  </a:lnTo>
                  <a:lnTo>
                    <a:pt x="156" y="32"/>
                  </a:lnTo>
                  <a:lnTo>
                    <a:pt x="138" y="26"/>
                  </a:lnTo>
                  <a:lnTo>
                    <a:pt x="132" y="30"/>
                  </a:lnTo>
                  <a:lnTo>
                    <a:pt x="110" y="22"/>
                  </a:lnTo>
                  <a:lnTo>
                    <a:pt x="85" y="18"/>
                  </a:lnTo>
                  <a:lnTo>
                    <a:pt x="74" y="7"/>
                  </a:lnTo>
                  <a:lnTo>
                    <a:pt x="63" y="9"/>
                  </a:lnTo>
                  <a:lnTo>
                    <a:pt x="54" y="0"/>
                  </a:lnTo>
                  <a:lnTo>
                    <a:pt x="44" y="9"/>
                  </a:lnTo>
                  <a:lnTo>
                    <a:pt x="27" y="2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Freeform 97"/>
            <p:cNvSpPr>
              <a:spLocks/>
            </p:cNvSpPr>
            <p:nvPr userDrawn="1"/>
          </p:nvSpPr>
          <p:spPr bwMode="auto">
            <a:xfrm>
              <a:off x="5074" y="3860"/>
              <a:ext cx="127" cy="98"/>
            </a:xfrm>
            <a:custGeom>
              <a:avLst/>
              <a:gdLst>
                <a:gd name="T0" fmla="*/ 5 w 508"/>
                <a:gd name="T1" fmla="*/ 1 h 396"/>
                <a:gd name="T2" fmla="*/ 4 w 508"/>
                <a:gd name="T3" fmla="*/ 1 h 396"/>
                <a:gd name="T4" fmla="*/ 3 w 508"/>
                <a:gd name="T5" fmla="*/ 2 h 396"/>
                <a:gd name="T6" fmla="*/ 2 w 508"/>
                <a:gd name="T7" fmla="*/ 3 h 396"/>
                <a:gd name="T8" fmla="*/ 1 w 508"/>
                <a:gd name="T9" fmla="*/ 3 h 396"/>
                <a:gd name="T10" fmla="*/ 1 w 508"/>
                <a:gd name="T11" fmla="*/ 4 h 396"/>
                <a:gd name="T12" fmla="*/ 0 w 508"/>
                <a:gd name="T13" fmla="*/ 4 h 396"/>
                <a:gd name="T14" fmla="*/ 0 w 508"/>
                <a:gd name="T15" fmla="*/ 5 h 396"/>
                <a:gd name="T16" fmla="*/ 1 w 508"/>
                <a:gd name="T17" fmla="*/ 5 h 396"/>
                <a:gd name="T18" fmla="*/ 1 w 508"/>
                <a:gd name="T19" fmla="*/ 6 h 396"/>
                <a:gd name="T20" fmla="*/ 2 w 508"/>
                <a:gd name="T21" fmla="*/ 6 h 396"/>
                <a:gd name="T22" fmla="*/ 3 w 508"/>
                <a:gd name="T23" fmla="*/ 6 h 396"/>
                <a:gd name="T24" fmla="*/ 4 w 508"/>
                <a:gd name="T25" fmla="*/ 5 h 396"/>
                <a:gd name="T26" fmla="*/ 5 w 508"/>
                <a:gd name="T27" fmla="*/ 5 h 396"/>
                <a:gd name="T28" fmla="*/ 6 w 508"/>
                <a:gd name="T29" fmla="*/ 5 h 396"/>
                <a:gd name="T30" fmla="*/ 6 w 508"/>
                <a:gd name="T31" fmla="*/ 4 h 396"/>
                <a:gd name="T32" fmla="*/ 7 w 508"/>
                <a:gd name="T33" fmla="*/ 3 h 396"/>
                <a:gd name="T34" fmla="*/ 7 w 508"/>
                <a:gd name="T35" fmla="*/ 2 h 396"/>
                <a:gd name="T36" fmla="*/ 8 w 508"/>
                <a:gd name="T37" fmla="*/ 1 h 396"/>
                <a:gd name="T38" fmla="*/ 8 w 508"/>
                <a:gd name="T39" fmla="*/ 0 h 396"/>
                <a:gd name="T40" fmla="*/ 8 w 508"/>
                <a:gd name="T41" fmla="*/ 2 h 396"/>
                <a:gd name="T42" fmla="*/ 7 w 508"/>
                <a:gd name="T43" fmla="*/ 3 h 396"/>
                <a:gd name="T44" fmla="*/ 7 w 508"/>
                <a:gd name="T45" fmla="*/ 4 h 396"/>
                <a:gd name="T46" fmla="*/ 7 w 508"/>
                <a:gd name="T47" fmla="*/ 4 h 396"/>
                <a:gd name="T48" fmla="*/ 6 w 508"/>
                <a:gd name="T49" fmla="*/ 5 h 396"/>
                <a:gd name="T50" fmla="*/ 6 w 508"/>
                <a:gd name="T51" fmla="*/ 4 h 396"/>
                <a:gd name="T52" fmla="*/ 6 w 508"/>
                <a:gd name="T53" fmla="*/ 5 h 396"/>
                <a:gd name="T54" fmla="*/ 6 w 508"/>
                <a:gd name="T55" fmla="*/ 5 h 396"/>
                <a:gd name="T56" fmla="*/ 5 w 508"/>
                <a:gd name="T57" fmla="*/ 5 h 396"/>
                <a:gd name="T58" fmla="*/ 5 w 508"/>
                <a:gd name="T59" fmla="*/ 5 h 396"/>
                <a:gd name="T60" fmla="*/ 4 w 508"/>
                <a:gd name="T61" fmla="*/ 6 h 396"/>
                <a:gd name="T62" fmla="*/ 3 w 508"/>
                <a:gd name="T63" fmla="*/ 6 h 396"/>
                <a:gd name="T64" fmla="*/ 1 w 508"/>
                <a:gd name="T65" fmla="*/ 6 h 396"/>
                <a:gd name="T66" fmla="*/ 1 w 508"/>
                <a:gd name="T67" fmla="*/ 6 h 396"/>
                <a:gd name="T68" fmla="*/ 0 w 508"/>
                <a:gd name="T69" fmla="*/ 5 h 396"/>
                <a:gd name="T70" fmla="*/ 0 w 508"/>
                <a:gd name="T71" fmla="*/ 5 h 396"/>
                <a:gd name="T72" fmla="*/ 0 w 508"/>
                <a:gd name="T73" fmla="*/ 4 h 396"/>
                <a:gd name="T74" fmla="*/ 0 w 508"/>
                <a:gd name="T75" fmla="*/ 4 h 396"/>
                <a:gd name="T76" fmla="*/ 0 w 508"/>
                <a:gd name="T77" fmla="*/ 4 h 396"/>
                <a:gd name="T78" fmla="*/ 1 w 508"/>
                <a:gd name="T79" fmla="*/ 4 h 396"/>
                <a:gd name="T80" fmla="*/ 1 w 508"/>
                <a:gd name="T81" fmla="*/ 3 h 396"/>
                <a:gd name="T82" fmla="*/ 1 w 508"/>
                <a:gd name="T83" fmla="*/ 3 h 396"/>
                <a:gd name="T84" fmla="*/ 1 w 508"/>
                <a:gd name="T85" fmla="*/ 3 h 396"/>
                <a:gd name="T86" fmla="*/ 1 w 508"/>
                <a:gd name="T87" fmla="*/ 3 h 396"/>
                <a:gd name="T88" fmla="*/ 2 w 508"/>
                <a:gd name="T89" fmla="*/ 2 h 396"/>
                <a:gd name="T90" fmla="*/ 3 w 508"/>
                <a:gd name="T91" fmla="*/ 2 h 396"/>
                <a:gd name="T92" fmla="*/ 3 w 508"/>
                <a:gd name="T93" fmla="*/ 1 h 396"/>
                <a:gd name="T94" fmla="*/ 4 w 508"/>
                <a:gd name="T95" fmla="*/ 1 h 396"/>
                <a:gd name="T96" fmla="*/ 5 w 508"/>
                <a:gd name="T97" fmla="*/ 1 h 396"/>
                <a:gd name="T98" fmla="*/ 5 w 508"/>
                <a:gd name="T99" fmla="*/ 1 h 396"/>
                <a:gd name="T100" fmla="*/ 5 w 508"/>
                <a:gd name="T101" fmla="*/ 1 h 39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08" h="396">
                  <a:moveTo>
                    <a:pt x="331" y="66"/>
                  </a:moveTo>
                  <a:lnTo>
                    <a:pt x="246" y="102"/>
                  </a:lnTo>
                  <a:lnTo>
                    <a:pt x="155" y="148"/>
                  </a:lnTo>
                  <a:lnTo>
                    <a:pt x="106" y="186"/>
                  </a:lnTo>
                  <a:lnTo>
                    <a:pt x="65" y="224"/>
                  </a:lnTo>
                  <a:lnTo>
                    <a:pt x="30" y="266"/>
                  </a:lnTo>
                  <a:lnTo>
                    <a:pt x="19" y="300"/>
                  </a:lnTo>
                  <a:lnTo>
                    <a:pt x="19" y="330"/>
                  </a:lnTo>
                  <a:lnTo>
                    <a:pt x="32" y="361"/>
                  </a:lnTo>
                  <a:lnTo>
                    <a:pt x="80" y="384"/>
                  </a:lnTo>
                  <a:lnTo>
                    <a:pt x="124" y="385"/>
                  </a:lnTo>
                  <a:lnTo>
                    <a:pt x="178" y="380"/>
                  </a:lnTo>
                  <a:lnTo>
                    <a:pt x="243" y="365"/>
                  </a:lnTo>
                  <a:lnTo>
                    <a:pt x="300" y="338"/>
                  </a:lnTo>
                  <a:lnTo>
                    <a:pt x="351" y="304"/>
                  </a:lnTo>
                  <a:lnTo>
                    <a:pt x="401" y="252"/>
                  </a:lnTo>
                  <a:lnTo>
                    <a:pt x="432" y="209"/>
                  </a:lnTo>
                  <a:lnTo>
                    <a:pt x="458" y="148"/>
                  </a:lnTo>
                  <a:lnTo>
                    <a:pt x="489" y="64"/>
                  </a:lnTo>
                  <a:lnTo>
                    <a:pt x="508" y="0"/>
                  </a:lnTo>
                  <a:lnTo>
                    <a:pt x="483" y="114"/>
                  </a:lnTo>
                  <a:lnTo>
                    <a:pt x="459" y="182"/>
                  </a:lnTo>
                  <a:lnTo>
                    <a:pt x="425" y="258"/>
                  </a:lnTo>
                  <a:lnTo>
                    <a:pt x="417" y="252"/>
                  </a:lnTo>
                  <a:lnTo>
                    <a:pt x="392" y="303"/>
                  </a:lnTo>
                  <a:lnTo>
                    <a:pt x="383" y="294"/>
                  </a:lnTo>
                  <a:lnTo>
                    <a:pt x="349" y="342"/>
                  </a:lnTo>
                  <a:lnTo>
                    <a:pt x="346" y="324"/>
                  </a:lnTo>
                  <a:lnTo>
                    <a:pt x="300" y="361"/>
                  </a:lnTo>
                  <a:lnTo>
                    <a:pt x="296" y="353"/>
                  </a:lnTo>
                  <a:lnTo>
                    <a:pt x="255" y="379"/>
                  </a:lnTo>
                  <a:lnTo>
                    <a:pt x="193" y="395"/>
                  </a:lnTo>
                  <a:lnTo>
                    <a:pt x="83" y="396"/>
                  </a:lnTo>
                  <a:lnTo>
                    <a:pt x="46" y="376"/>
                  </a:lnTo>
                  <a:lnTo>
                    <a:pt x="20" y="361"/>
                  </a:lnTo>
                  <a:lnTo>
                    <a:pt x="4" y="330"/>
                  </a:lnTo>
                  <a:lnTo>
                    <a:pt x="0" y="283"/>
                  </a:lnTo>
                  <a:lnTo>
                    <a:pt x="12" y="289"/>
                  </a:lnTo>
                  <a:lnTo>
                    <a:pt x="15" y="259"/>
                  </a:lnTo>
                  <a:lnTo>
                    <a:pt x="26" y="259"/>
                  </a:lnTo>
                  <a:lnTo>
                    <a:pt x="37" y="213"/>
                  </a:lnTo>
                  <a:lnTo>
                    <a:pt x="48" y="224"/>
                  </a:lnTo>
                  <a:lnTo>
                    <a:pt x="61" y="192"/>
                  </a:lnTo>
                  <a:lnTo>
                    <a:pt x="71" y="194"/>
                  </a:lnTo>
                  <a:lnTo>
                    <a:pt x="106" y="168"/>
                  </a:lnTo>
                  <a:lnTo>
                    <a:pt x="154" y="133"/>
                  </a:lnTo>
                  <a:lnTo>
                    <a:pt x="208" y="102"/>
                  </a:lnTo>
                  <a:lnTo>
                    <a:pt x="265" y="81"/>
                  </a:lnTo>
                  <a:lnTo>
                    <a:pt x="288" y="61"/>
                  </a:lnTo>
                  <a:lnTo>
                    <a:pt x="331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98"/>
            <p:cNvSpPr>
              <a:spLocks/>
            </p:cNvSpPr>
            <p:nvPr userDrawn="1"/>
          </p:nvSpPr>
          <p:spPr bwMode="auto">
            <a:xfrm>
              <a:off x="5397" y="3805"/>
              <a:ext cx="86" cy="227"/>
            </a:xfrm>
            <a:custGeom>
              <a:avLst/>
              <a:gdLst>
                <a:gd name="T0" fmla="*/ 1 w 345"/>
                <a:gd name="T1" fmla="*/ 0 h 909"/>
                <a:gd name="T2" fmla="*/ 2 w 345"/>
                <a:gd name="T3" fmla="*/ 2 h 909"/>
                <a:gd name="T4" fmla="*/ 3 w 345"/>
                <a:gd name="T5" fmla="*/ 4 h 909"/>
                <a:gd name="T6" fmla="*/ 3 w 345"/>
                <a:gd name="T7" fmla="*/ 5 h 909"/>
                <a:gd name="T8" fmla="*/ 3 w 345"/>
                <a:gd name="T9" fmla="*/ 6 h 909"/>
                <a:gd name="T10" fmla="*/ 3 w 345"/>
                <a:gd name="T11" fmla="*/ 8 h 909"/>
                <a:gd name="T12" fmla="*/ 3 w 345"/>
                <a:gd name="T13" fmla="*/ 10 h 909"/>
                <a:gd name="T14" fmla="*/ 3 w 345"/>
                <a:gd name="T15" fmla="*/ 11 h 909"/>
                <a:gd name="T16" fmla="*/ 3 w 345"/>
                <a:gd name="T17" fmla="*/ 12 h 909"/>
                <a:gd name="T18" fmla="*/ 4 w 345"/>
                <a:gd name="T19" fmla="*/ 13 h 909"/>
                <a:gd name="T20" fmla="*/ 4 w 345"/>
                <a:gd name="T21" fmla="*/ 13 h 909"/>
                <a:gd name="T22" fmla="*/ 5 w 345"/>
                <a:gd name="T23" fmla="*/ 13 h 909"/>
                <a:gd name="T24" fmla="*/ 5 w 345"/>
                <a:gd name="T25" fmla="*/ 14 h 909"/>
                <a:gd name="T26" fmla="*/ 5 w 345"/>
                <a:gd name="T27" fmla="*/ 14 h 909"/>
                <a:gd name="T28" fmla="*/ 5 w 345"/>
                <a:gd name="T29" fmla="*/ 14 h 909"/>
                <a:gd name="T30" fmla="*/ 5 w 345"/>
                <a:gd name="T31" fmla="*/ 14 h 909"/>
                <a:gd name="T32" fmla="*/ 5 w 345"/>
                <a:gd name="T33" fmla="*/ 14 h 909"/>
                <a:gd name="T34" fmla="*/ 5 w 345"/>
                <a:gd name="T35" fmla="*/ 14 h 909"/>
                <a:gd name="T36" fmla="*/ 5 w 345"/>
                <a:gd name="T37" fmla="*/ 13 h 909"/>
                <a:gd name="T38" fmla="*/ 4 w 345"/>
                <a:gd name="T39" fmla="*/ 13 h 909"/>
                <a:gd name="T40" fmla="*/ 4 w 345"/>
                <a:gd name="T41" fmla="*/ 13 h 909"/>
                <a:gd name="T42" fmla="*/ 4 w 345"/>
                <a:gd name="T43" fmla="*/ 13 h 909"/>
                <a:gd name="T44" fmla="*/ 4 w 345"/>
                <a:gd name="T45" fmla="*/ 13 h 909"/>
                <a:gd name="T46" fmla="*/ 3 w 345"/>
                <a:gd name="T47" fmla="*/ 13 h 909"/>
                <a:gd name="T48" fmla="*/ 3 w 345"/>
                <a:gd name="T49" fmla="*/ 12 h 909"/>
                <a:gd name="T50" fmla="*/ 2 w 345"/>
                <a:gd name="T51" fmla="*/ 11 h 909"/>
                <a:gd name="T52" fmla="*/ 2 w 345"/>
                <a:gd name="T53" fmla="*/ 11 h 909"/>
                <a:gd name="T54" fmla="*/ 2 w 345"/>
                <a:gd name="T55" fmla="*/ 11 h 909"/>
                <a:gd name="T56" fmla="*/ 2 w 345"/>
                <a:gd name="T57" fmla="*/ 11 h 909"/>
                <a:gd name="T58" fmla="*/ 2 w 345"/>
                <a:gd name="T59" fmla="*/ 11 h 909"/>
                <a:gd name="T60" fmla="*/ 2 w 345"/>
                <a:gd name="T61" fmla="*/ 10 h 909"/>
                <a:gd name="T62" fmla="*/ 2 w 345"/>
                <a:gd name="T63" fmla="*/ 10 h 909"/>
                <a:gd name="T64" fmla="*/ 2 w 345"/>
                <a:gd name="T65" fmla="*/ 10 h 909"/>
                <a:gd name="T66" fmla="*/ 2 w 345"/>
                <a:gd name="T67" fmla="*/ 10 h 909"/>
                <a:gd name="T68" fmla="*/ 3 w 345"/>
                <a:gd name="T69" fmla="*/ 9 h 909"/>
                <a:gd name="T70" fmla="*/ 3 w 345"/>
                <a:gd name="T71" fmla="*/ 9 h 909"/>
                <a:gd name="T72" fmla="*/ 3 w 345"/>
                <a:gd name="T73" fmla="*/ 8 h 909"/>
                <a:gd name="T74" fmla="*/ 3 w 345"/>
                <a:gd name="T75" fmla="*/ 8 h 909"/>
                <a:gd name="T76" fmla="*/ 3 w 345"/>
                <a:gd name="T77" fmla="*/ 8 h 909"/>
                <a:gd name="T78" fmla="*/ 3 w 345"/>
                <a:gd name="T79" fmla="*/ 7 h 909"/>
                <a:gd name="T80" fmla="*/ 3 w 345"/>
                <a:gd name="T81" fmla="*/ 5 h 909"/>
                <a:gd name="T82" fmla="*/ 3 w 345"/>
                <a:gd name="T83" fmla="*/ 4 h 909"/>
                <a:gd name="T84" fmla="*/ 3 w 345"/>
                <a:gd name="T85" fmla="*/ 4 h 909"/>
                <a:gd name="T86" fmla="*/ 2 w 345"/>
                <a:gd name="T87" fmla="*/ 3 h 909"/>
                <a:gd name="T88" fmla="*/ 2 w 345"/>
                <a:gd name="T89" fmla="*/ 3 h 909"/>
                <a:gd name="T90" fmla="*/ 2 w 345"/>
                <a:gd name="T91" fmla="*/ 3 h 909"/>
                <a:gd name="T92" fmla="*/ 2 w 345"/>
                <a:gd name="T93" fmla="*/ 2 h 909"/>
                <a:gd name="T94" fmla="*/ 2 w 345"/>
                <a:gd name="T95" fmla="*/ 2 h 909"/>
                <a:gd name="T96" fmla="*/ 1 w 345"/>
                <a:gd name="T97" fmla="*/ 2 h 909"/>
                <a:gd name="T98" fmla="*/ 1 w 345"/>
                <a:gd name="T99" fmla="*/ 1 h 909"/>
                <a:gd name="T100" fmla="*/ 1 w 345"/>
                <a:gd name="T101" fmla="*/ 1 h 909"/>
                <a:gd name="T102" fmla="*/ 1 w 345"/>
                <a:gd name="T103" fmla="*/ 1 h 909"/>
                <a:gd name="T104" fmla="*/ 1 w 345"/>
                <a:gd name="T105" fmla="*/ 0 h 909"/>
                <a:gd name="T106" fmla="*/ 0 w 345"/>
                <a:gd name="T107" fmla="*/ 0 h 909"/>
                <a:gd name="T108" fmla="*/ 0 w 345"/>
                <a:gd name="T109" fmla="*/ 0 h 90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45" h="909">
                  <a:moveTo>
                    <a:pt x="24" y="3"/>
                  </a:moveTo>
                  <a:lnTo>
                    <a:pt x="68" y="37"/>
                  </a:lnTo>
                  <a:lnTo>
                    <a:pt x="100" y="71"/>
                  </a:lnTo>
                  <a:lnTo>
                    <a:pt x="143" y="126"/>
                  </a:lnTo>
                  <a:lnTo>
                    <a:pt x="170" y="188"/>
                  </a:lnTo>
                  <a:lnTo>
                    <a:pt x="195" y="238"/>
                  </a:lnTo>
                  <a:lnTo>
                    <a:pt x="215" y="279"/>
                  </a:lnTo>
                  <a:lnTo>
                    <a:pt x="219" y="303"/>
                  </a:lnTo>
                  <a:lnTo>
                    <a:pt x="219" y="333"/>
                  </a:lnTo>
                  <a:lnTo>
                    <a:pt x="220" y="376"/>
                  </a:lnTo>
                  <a:lnTo>
                    <a:pt x="217" y="458"/>
                  </a:lnTo>
                  <a:lnTo>
                    <a:pt x="212" y="519"/>
                  </a:lnTo>
                  <a:lnTo>
                    <a:pt x="196" y="599"/>
                  </a:lnTo>
                  <a:lnTo>
                    <a:pt x="181" y="666"/>
                  </a:lnTo>
                  <a:lnTo>
                    <a:pt x="174" y="705"/>
                  </a:lnTo>
                  <a:lnTo>
                    <a:pt x="181" y="728"/>
                  </a:lnTo>
                  <a:lnTo>
                    <a:pt x="193" y="768"/>
                  </a:lnTo>
                  <a:lnTo>
                    <a:pt x="205" y="796"/>
                  </a:lnTo>
                  <a:lnTo>
                    <a:pt x="230" y="826"/>
                  </a:lnTo>
                  <a:lnTo>
                    <a:pt x="251" y="834"/>
                  </a:lnTo>
                  <a:lnTo>
                    <a:pt x="269" y="844"/>
                  </a:lnTo>
                  <a:lnTo>
                    <a:pt x="287" y="845"/>
                  </a:lnTo>
                  <a:lnTo>
                    <a:pt x="308" y="856"/>
                  </a:lnTo>
                  <a:lnTo>
                    <a:pt x="318" y="863"/>
                  </a:lnTo>
                  <a:lnTo>
                    <a:pt x="327" y="872"/>
                  </a:lnTo>
                  <a:lnTo>
                    <a:pt x="333" y="882"/>
                  </a:lnTo>
                  <a:lnTo>
                    <a:pt x="343" y="891"/>
                  </a:lnTo>
                  <a:lnTo>
                    <a:pt x="345" y="903"/>
                  </a:lnTo>
                  <a:lnTo>
                    <a:pt x="341" y="909"/>
                  </a:lnTo>
                  <a:lnTo>
                    <a:pt x="339" y="900"/>
                  </a:lnTo>
                  <a:lnTo>
                    <a:pt x="331" y="888"/>
                  </a:lnTo>
                  <a:lnTo>
                    <a:pt x="323" y="883"/>
                  </a:lnTo>
                  <a:lnTo>
                    <a:pt x="318" y="881"/>
                  </a:lnTo>
                  <a:lnTo>
                    <a:pt x="310" y="881"/>
                  </a:lnTo>
                  <a:lnTo>
                    <a:pt x="301" y="889"/>
                  </a:lnTo>
                  <a:lnTo>
                    <a:pt x="301" y="883"/>
                  </a:lnTo>
                  <a:lnTo>
                    <a:pt x="304" y="874"/>
                  </a:lnTo>
                  <a:lnTo>
                    <a:pt x="308" y="868"/>
                  </a:lnTo>
                  <a:lnTo>
                    <a:pt x="302" y="865"/>
                  </a:lnTo>
                  <a:lnTo>
                    <a:pt x="288" y="868"/>
                  </a:lnTo>
                  <a:lnTo>
                    <a:pt x="293" y="860"/>
                  </a:lnTo>
                  <a:lnTo>
                    <a:pt x="283" y="855"/>
                  </a:lnTo>
                  <a:lnTo>
                    <a:pt x="264" y="855"/>
                  </a:lnTo>
                  <a:lnTo>
                    <a:pt x="253" y="864"/>
                  </a:lnTo>
                  <a:lnTo>
                    <a:pt x="253" y="849"/>
                  </a:lnTo>
                  <a:lnTo>
                    <a:pt x="239" y="855"/>
                  </a:lnTo>
                  <a:lnTo>
                    <a:pt x="240" y="842"/>
                  </a:lnTo>
                  <a:lnTo>
                    <a:pt x="222" y="832"/>
                  </a:lnTo>
                  <a:lnTo>
                    <a:pt x="204" y="812"/>
                  </a:lnTo>
                  <a:lnTo>
                    <a:pt x="191" y="790"/>
                  </a:lnTo>
                  <a:lnTo>
                    <a:pt x="175" y="742"/>
                  </a:lnTo>
                  <a:lnTo>
                    <a:pt x="147" y="745"/>
                  </a:lnTo>
                  <a:lnTo>
                    <a:pt x="173" y="731"/>
                  </a:lnTo>
                  <a:lnTo>
                    <a:pt x="139" y="731"/>
                  </a:lnTo>
                  <a:lnTo>
                    <a:pt x="168" y="718"/>
                  </a:lnTo>
                  <a:lnTo>
                    <a:pt x="163" y="708"/>
                  </a:lnTo>
                  <a:lnTo>
                    <a:pt x="147" y="706"/>
                  </a:lnTo>
                  <a:lnTo>
                    <a:pt x="166" y="694"/>
                  </a:lnTo>
                  <a:lnTo>
                    <a:pt x="177" y="669"/>
                  </a:lnTo>
                  <a:lnTo>
                    <a:pt x="155" y="683"/>
                  </a:lnTo>
                  <a:lnTo>
                    <a:pt x="142" y="682"/>
                  </a:lnTo>
                  <a:lnTo>
                    <a:pt x="161" y="672"/>
                  </a:lnTo>
                  <a:lnTo>
                    <a:pt x="181" y="653"/>
                  </a:lnTo>
                  <a:lnTo>
                    <a:pt x="158" y="656"/>
                  </a:lnTo>
                  <a:lnTo>
                    <a:pt x="148" y="653"/>
                  </a:lnTo>
                  <a:lnTo>
                    <a:pt x="167" y="645"/>
                  </a:lnTo>
                  <a:lnTo>
                    <a:pt x="183" y="630"/>
                  </a:lnTo>
                  <a:lnTo>
                    <a:pt x="156" y="631"/>
                  </a:lnTo>
                  <a:lnTo>
                    <a:pt x="178" y="616"/>
                  </a:lnTo>
                  <a:lnTo>
                    <a:pt x="190" y="591"/>
                  </a:lnTo>
                  <a:lnTo>
                    <a:pt x="176" y="592"/>
                  </a:lnTo>
                  <a:lnTo>
                    <a:pt x="193" y="570"/>
                  </a:lnTo>
                  <a:lnTo>
                    <a:pt x="201" y="542"/>
                  </a:lnTo>
                  <a:lnTo>
                    <a:pt x="184" y="552"/>
                  </a:lnTo>
                  <a:lnTo>
                    <a:pt x="198" y="535"/>
                  </a:lnTo>
                  <a:lnTo>
                    <a:pt x="201" y="519"/>
                  </a:lnTo>
                  <a:lnTo>
                    <a:pt x="188" y="524"/>
                  </a:lnTo>
                  <a:lnTo>
                    <a:pt x="199" y="503"/>
                  </a:lnTo>
                  <a:lnTo>
                    <a:pt x="203" y="482"/>
                  </a:lnTo>
                  <a:lnTo>
                    <a:pt x="211" y="428"/>
                  </a:lnTo>
                  <a:lnTo>
                    <a:pt x="205" y="371"/>
                  </a:lnTo>
                  <a:lnTo>
                    <a:pt x="199" y="342"/>
                  </a:lnTo>
                  <a:lnTo>
                    <a:pt x="206" y="314"/>
                  </a:lnTo>
                  <a:lnTo>
                    <a:pt x="203" y="285"/>
                  </a:lnTo>
                  <a:lnTo>
                    <a:pt x="200" y="264"/>
                  </a:lnTo>
                  <a:lnTo>
                    <a:pt x="188" y="243"/>
                  </a:lnTo>
                  <a:lnTo>
                    <a:pt x="175" y="229"/>
                  </a:lnTo>
                  <a:lnTo>
                    <a:pt x="160" y="218"/>
                  </a:lnTo>
                  <a:lnTo>
                    <a:pt x="169" y="211"/>
                  </a:lnTo>
                  <a:lnTo>
                    <a:pt x="148" y="196"/>
                  </a:lnTo>
                  <a:lnTo>
                    <a:pt x="161" y="190"/>
                  </a:lnTo>
                  <a:lnTo>
                    <a:pt x="133" y="178"/>
                  </a:lnTo>
                  <a:lnTo>
                    <a:pt x="147" y="173"/>
                  </a:lnTo>
                  <a:lnTo>
                    <a:pt x="126" y="159"/>
                  </a:lnTo>
                  <a:lnTo>
                    <a:pt x="139" y="156"/>
                  </a:lnTo>
                  <a:lnTo>
                    <a:pt x="118" y="137"/>
                  </a:lnTo>
                  <a:lnTo>
                    <a:pt x="130" y="131"/>
                  </a:lnTo>
                  <a:lnTo>
                    <a:pt x="102" y="115"/>
                  </a:lnTo>
                  <a:lnTo>
                    <a:pt x="120" y="114"/>
                  </a:lnTo>
                  <a:lnTo>
                    <a:pt x="94" y="92"/>
                  </a:lnTo>
                  <a:lnTo>
                    <a:pt x="107" y="88"/>
                  </a:lnTo>
                  <a:lnTo>
                    <a:pt x="73" y="71"/>
                  </a:lnTo>
                  <a:lnTo>
                    <a:pt x="85" y="67"/>
                  </a:lnTo>
                  <a:lnTo>
                    <a:pt x="72" y="53"/>
                  </a:lnTo>
                  <a:lnTo>
                    <a:pt x="59" y="46"/>
                  </a:lnTo>
                  <a:lnTo>
                    <a:pt x="63" y="38"/>
                  </a:lnTo>
                  <a:lnTo>
                    <a:pt x="45" y="26"/>
                  </a:lnTo>
                  <a:lnTo>
                    <a:pt x="0" y="0"/>
                  </a:lnTo>
                  <a:lnTo>
                    <a:pt x="24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Freeform 99"/>
            <p:cNvSpPr>
              <a:spLocks/>
            </p:cNvSpPr>
            <p:nvPr userDrawn="1"/>
          </p:nvSpPr>
          <p:spPr bwMode="auto">
            <a:xfrm>
              <a:off x="5040" y="3812"/>
              <a:ext cx="209" cy="208"/>
            </a:xfrm>
            <a:custGeom>
              <a:avLst/>
              <a:gdLst>
                <a:gd name="T0" fmla="*/ 5 w 836"/>
                <a:gd name="T1" fmla="*/ 4 h 833"/>
                <a:gd name="T2" fmla="*/ 2 w 836"/>
                <a:gd name="T3" fmla="*/ 5 h 833"/>
                <a:gd name="T4" fmla="*/ 0 w 836"/>
                <a:gd name="T5" fmla="*/ 7 h 833"/>
                <a:gd name="T6" fmla="*/ 0 w 836"/>
                <a:gd name="T7" fmla="*/ 10 h 833"/>
                <a:gd name="T8" fmla="*/ 2 w 836"/>
                <a:gd name="T9" fmla="*/ 12 h 833"/>
                <a:gd name="T10" fmla="*/ 4 w 836"/>
                <a:gd name="T11" fmla="*/ 13 h 833"/>
                <a:gd name="T12" fmla="*/ 9 w 836"/>
                <a:gd name="T13" fmla="*/ 12 h 833"/>
                <a:gd name="T14" fmla="*/ 12 w 836"/>
                <a:gd name="T15" fmla="*/ 10 h 833"/>
                <a:gd name="T16" fmla="*/ 13 w 836"/>
                <a:gd name="T17" fmla="*/ 6 h 833"/>
                <a:gd name="T18" fmla="*/ 11 w 836"/>
                <a:gd name="T19" fmla="*/ 4 h 833"/>
                <a:gd name="T20" fmla="*/ 12 w 836"/>
                <a:gd name="T21" fmla="*/ 0 h 833"/>
                <a:gd name="T22" fmla="*/ 11 w 836"/>
                <a:gd name="T23" fmla="*/ 0 h 833"/>
                <a:gd name="T24" fmla="*/ 11 w 836"/>
                <a:gd name="T25" fmla="*/ 1 h 833"/>
                <a:gd name="T26" fmla="*/ 10 w 836"/>
                <a:gd name="T27" fmla="*/ 2 h 833"/>
                <a:gd name="T28" fmla="*/ 10 w 836"/>
                <a:gd name="T29" fmla="*/ 5 h 833"/>
                <a:gd name="T30" fmla="*/ 10 w 836"/>
                <a:gd name="T31" fmla="*/ 7 h 833"/>
                <a:gd name="T32" fmla="*/ 10 w 836"/>
                <a:gd name="T33" fmla="*/ 6 h 833"/>
                <a:gd name="T34" fmla="*/ 10 w 836"/>
                <a:gd name="T35" fmla="*/ 8 h 833"/>
                <a:gd name="T36" fmla="*/ 9 w 836"/>
                <a:gd name="T37" fmla="*/ 8 h 833"/>
                <a:gd name="T38" fmla="*/ 9 w 836"/>
                <a:gd name="T39" fmla="*/ 10 h 833"/>
                <a:gd name="T40" fmla="*/ 8 w 836"/>
                <a:gd name="T41" fmla="*/ 9 h 833"/>
                <a:gd name="T42" fmla="*/ 8 w 836"/>
                <a:gd name="T43" fmla="*/ 10 h 833"/>
                <a:gd name="T44" fmla="*/ 7 w 836"/>
                <a:gd name="T45" fmla="*/ 10 h 833"/>
                <a:gd name="T46" fmla="*/ 7 w 836"/>
                <a:gd name="T47" fmla="*/ 11 h 833"/>
                <a:gd name="T48" fmla="*/ 6 w 836"/>
                <a:gd name="T49" fmla="*/ 10 h 833"/>
                <a:gd name="T50" fmla="*/ 5 w 836"/>
                <a:gd name="T51" fmla="*/ 11 h 833"/>
                <a:gd name="T52" fmla="*/ 5 w 836"/>
                <a:gd name="T53" fmla="*/ 10 h 833"/>
                <a:gd name="T54" fmla="*/ 4 w 836"/>
                <a:gd name="T55" fmla="*/ 11 h 833"/>
                <a:gd name="T56" fmla="*/ 4 w 836"/>
                <a:gd name="T57" fmla="*/ 10 h 833"/>
                <a:gd name="T58" fmla="*/ 3 w 836"/>
                <a:gd name="T59" fmla="*/ 11 h 833"/>
                <a:gd name="T60" fmla="*/ 3 w 836"/>
                <a:gd name="T61" fmla="*/ 10 h 833"/>
                <a:gd name="T62" fmla="*/ 2 w 836"/>
                <a:gd name="T63" fmla="*/ 11 h 833"/>
                <a:gd name="T64" fmla="*/ 2 w 836"/>
                <a:gd name="T65" fmla="*/ 10 h 833"/>
                <a:gd name="T66" fmla="*/ 1 w 836"/>
                <a:gd name="T67" fmla="*/ 10 h 833"/>
                <a:gd name="T68" fmla="*/ 1 w 836"/>
                <a:gd name="T69" fmla="*/ 9 h 833"/>
                <a:gd name="T70" fmla="*/ 1 w 836"/>
                <a:gd name="T71" fmla="*/ 9 h 833"/>
                <a:gd name="T72" fmla="*/ 1 w 836"/>
                <a:gd name="T73" fmla="*/ 8 h 833"/>
                <a:gd name="T74" fmla="*/ 1 w 836"/>
                <a:gd name="T75" fmla="*/ 8 h 833"/>
                <a:gd name="T76" fmla="*/ 1 w 836"/>
                <a:gd name="T77" fmla="*/ 7 h 833"/>
                <a:gd name="T78" fmla="*/ 1 w 836"/>
                <a:gd name="T79" fmla="*/ 6 h 833"/>
                <a:gd name="T80" fmla="*/ 2 w 836"/>
                <a:gd name="T81" fmla="*/ 6 h 833"/>
                <a:gd name="T82" fmla="*/ 2 w 836"/>
                <a:gd name="T83" fmla="*/ 5 h 833"/>
                <a:gd name="T84" fmla="*/ 3 w 836"/>
                <a:gd name="T85" fmla="*/ 5 h 833"/>
                <a:gd name="T86" fmla="*/ 3 w 836"/>
                <a:gd name="T87" fmla="*/ 5 h 833"/>
                <a:gd name="T88" fmla="*/ 4 w 836"/>
                <a:gd name="T89" fmla="*/ 5 h 833"/>
                <a:gd name="T90" fmla="*/ 4 w 836"/>
                <a:gd name="T91" fmla="*/ 5 h 833"/>
                <a:gd name="T92" fmla="*/ 5 w 836"/>
                <a:gd name="T93" fmla="*/ 5 h 833"/>
                <a:gd name="T94" fmla="*/ 5 w 836"/>
                <a:gd name="T95" fmla="*/ 4 h 833"/>
                <a:gd name="T96" fmla="*/ 5 w 836"/>
                <a:gd name="T97" fmla="*/ 4 h 833"/>
                <a:gd name="T98" fmla="*/ 6 w 836"/>
                <a:gd name="T99" fmla="*/ 4 h 833"/>
                <a:gd name="T100" fmla="*/ 7 w 836"/>
                <a:gd name="T101" fmla="*/ 4 h 8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36" h="833">
                  <a:moveTo>
                    <a:pt x="467" y="253"/>
                  </a:moveTo>
                  <a:lnTo>
                    <a:pt x="408" y="253"/>
                  </a:lnTo>
                  <a:lnTo>
                    <a:pt x="332" y="261"/>
                  </a:lnTo>
                  <a:lnTo>
                    <a:pt x="251" y="284"/>
                  </a:lnTo>
                  <a:lnTo>
                    <a:pt x="176" y="316"/>
                  </a:lnTo>
                  <a:lnTo>
                    <a:pt x="110" y="359"/>
                  </a:lnTo>
                  <a:lnTo>
                    <a:pt x="68" y="394"/>
                  </a:lnTo>
                  <a:lnTo>
                    <a:pt x="29" y="448"/>
                  </a:lnTo>
                  <a:lnTo>
                    <a:pt x="12" y="489"/>
                  </a:lnTo>
                  <a:lnTo>
                    <a:pt x="1" y="538"/>
                  </a:lnTo>
                  <a:lnTo>
                    <a:pt x="0" y="590"/>
                  </a:lnTo>
                  <a:lnTo>
                    <a:pt x="3" y="630"/>
                  </a:lnTo>
                  <a:lnTo>
                    <a:pt x="26" y="676"/>
                  </a:lnTo>
                  <a:lnTo>
                    <a:pt x="52" y="721"/>
                  </a:lnTo>
                  <a:lnTo>
                    <a:pt x="89" y="758"/>
                  </a:lnTo>
                  <a:lnTo>
                    <a:pt x="138" y="792"/>
                  </a:lnTo>
                  <a:lnTo>
                    <a:pt x="191" y="810"/>
                  </a:lnTo>
                  <a:lnTo>
                    <a:pt x="253" y="829"/>
                  </a:lnTo>
                  <a:lnTo>
                    <a:pt x="336" y="833"/>
                  </a:lnTo>
                  <a:lnTo>
                    <a:pt x="430" y="824"/>
                  </a:lnTo>
                  <a:lnTo>
                    <a:pt x="552" y="800"/>
                  </a:lnTo>
                  <a:lnTo>
                    <a:pt x="658" y="774"/>
                  </a:lnTo>
                  <a:lnTo>
                    <a:pt x="781" y="726"/>
                  </a:lnTo>
                  <a:lnTo>
                    <a:pt x="777" y="657"/>
                  </a:lnTo>
                  <a:lnTo>
                    <a:pt x="786" y="561"/>
                  </a:lnTo>
                  <a:lnTo>
                    <a:pt x="820" y="461"/>
                  </a:lnTo>
                  <a:lnTo>
                    <a:pt x="836" y="418"/>
                  </a:lnTo>
                  <a:lnTo>
                    <a:pt x="776" y="339"/>
                  </a:lnTo>
                  <a:lnTo>
                    <a:pt x="750" y="247"/>
                  </a:lnTo>
                  <a:lnTo>
                    <a:pt x="722" y="242"/>
                  </a:lnTo>
                  <a:lnTo>
                    <a:pt x="716" y="122"/>
                  </a:lnTo>
                  <a:lnTo>
                    <a:pt x="748" y="38"/>
                  </a:lnTo>
                  <a:lnTo>
                    <a:pt x="765" y="0"/>
                  </a:lnTo>
                  <a:lnTo>
                    <a:pt x="732" y="42"/>
                  </a:lnTo>
                  <a:lnTo>
                    <a:pt x="713" y="76"/>
                  </a:lnTo>
                  <a:lnTo>
                    <a:pt x="721" y="17"/>
                  </a:lnTo>
                  <a:lnTo>
                    <a:pt x="699" y="60"/>
                  </a:lnTo>
                  <a:lnTo>
                    <a:pt x="702" y="5"/>
                  </a:lnTo>
                  <a:lnTo>
                    <a:pt x="677" y="60"/>
                  </a:lnTo>
                  <a:lnTo>
                    <a:pt x="679" y="6"/>
                  </a:lnTo>
                  <a:lnTo>
                    <a:pt x="662" y="54"/>
                  </a:lnTo>
                  <a:lnTo>
                    <a:pt x="651" y="146"/>
                  </a:lnTo>
                  <a:lnTo>
                    <a:pt x="624" y="265"/>
                  </a:lnTo>
                  <a:lnTo>
                    <a:pt x="653" y="364"/>
                  </a:lnTo>
                  <a:lnTo>
                    <a:pt x="621" y="321"/>
                  </a:lnTo>
                  <a:lnTo>
                    <a:pt x="646" y="389"/>
                  </a:lnTo>
                  <a:lnTo>
                    <a:pt x="617" y="356"/>
                  </a:lnTo>
                  <a:lnTo>
                    <a:pt x="641" y="436"/>
                  </a:lnTo>
                  <a:lnTo>
                    <a:pt x="612" y="394"/>
                  </a:lnTo>
                  <a:lnTo>
                    <a:pt x="630" y="461"/>
                  </a:lnTo>
                  <a:lnTo>
                    <a:pt x="598" y="413"/>
                  </a:lnTo>
                  <a:lnTo>
                    <a:pt x="620" y="494"/>
                  </a:lnTo>
                  <a:lnTo>
                    <a:pt x="579" y="450"/>
                  </a:lnTo>
                  <a:lnTo>
                    <a:pt x="615" y="531"/>
                  </a:lnTo>
                  <a:lnTo>
                    <a:pt x="579" y="490"/>
                  </a:lnTo>
                  <a:lnTo>
                    <a:pt x="604" y="591"/>
                  </a:lnTo>
                  <a:lnTo>
                    <a:pt x="561" y="525"/>
                  </a:lnTo>
                  <a:lnTo>
                    <a:pt x="591" y="614"/>
                  </a:lnTo>
                  <a:lnTo>
                    <a:pt x="549" y="557"/>
                  </a:lnTo>
                  <a:lnTo>
                    <a:pt x="571" y="642"/>
                  </a:lnTo>
                  <a:lnTo>
                    <a:pt x="523" y="580"/>
                  </a:lnTo>
                  <a:lnTo>
                    <a:pt x="545" y="662"/>
                  </a:lnTo>
                  <a:lnTo>
                    <a:pt x="501" y="599"/>
                  </a:lnTo>
                  <a:lnTo>
                    <a:pt x="520" y="668"/>
                  </a:lnTo>
                  <a:lnTo>
                    <a:pt x="487" y="609"/>
                  </a:lnTo>
                  <a:lnTo>
                    <a:pt x="496" y="678"/>
                  </a:lnTo>
                  <a:lnTo>
                    <a:pt x="459" y="628"/>
                  </a:lnTo>
                  <a:lnTo>
                    <a:pt x="467" y="695"/>
                  </a:lnTo>
                  <a:lnTo>
                    <a:pt x="442" y="640"/>
                  </a:lnTo>
                  <a:lnTo>
                    <a:pt x="445" y="703"/>
                  </a:lnTo>
                  <a:lnTo>
                    <a:pt x="415" y="635"/>
                  </a:lnTo>
                  <a:lnTo>
                    <a:pt x="423" y="714"/>
                  </a:lnTo>
                  <a:lnTo>
                    <a:pt x="397" y="655"/>
                  </a:lnTo>
                  <a:lnTo>
                    <a:pt x="396" y="714"/>
                  </a:lnTo>
                  <a:lnTo>
                    <a:pt x="379" y="663"/>
                  </a:lnTo>
                  <a:lnTo>
                    <a:pt x="370" y="726"/>
                  </a:lnTo>
                  <a:lnTo>
                    <a:pt x="333" y="658"/>
                  </a:lnTo>
                  <a:lnTo>
                    <a:pt x="336" y="728"/>
                  </a:lnTo>
                  <a:lnTo>
                    <a:pt x="318" y="677"/>
                  </a:lnTo>
                  <a:lnTo>
                    <a:pt x="315" y="732"/>
                  </a:lnTo>
                  <a:lnTo>
                    <a:pt x="295" y="678"/>
                  </a:lnTo>
                  <a:lnTo>
                    <a:pt x="289" y="736"/>
                  </a:lnTo>
                  <a:lnTo>
                    <a:pt x="273" y="678"/>
                  </a:lnTo>
                  <a:lnTo>
                    <a:pt x="266" y="726"/>
                  </a:lnTo>
                  <a:lnTo>
                    <a:pt x="251" y="670"/>
                  </a:lnTo>
                  <a:lnTo>
                    <a:pt x="239" y="726"/>
                  </a:lnTo>
                  <a:lnTo>
                    <a:pt x="220" y="670"/>
                  </a:lnTo>
                  <a:lnTo>
                    <a:pt x="214" y="717"/>
                  </a:lnTo>
                  <a:lnTo>
                    <a:pt x="199" y="666"/>
                  </a:lnTo>
                  <a:lnTo>
                    <a:pt x="191" y="726"/>
                  </a:lnTo>
                  <a:lnTo>
                    <a:pt x="180" y="666"/>
                  </a:lnTo>
                  <a:lnTo>
                    <a:pt x="173" y="714"/>
                  </a:lnTo>
                  <a:lnTo>
                    <a:pt x="156" y="662"/>
                  </a:lnTo>
                  <a:lnTo>
                    <a:pt x="150" y="717"/>
                  </a:lnTo>
                  <a:lnTo>
                    <a:pt x="146" y="655"/>
                  </a:lnTo>
                  <a:lnTo>
                    <a:pt x="131" y="708"/>
                  </a:lnTo>
                  <a:lnTo>
                    <a:pt x="123" y="653"/>
                  </a:lnTo>
                  <a:lnTo>
                    <a:pt x="114" y="701"/>
                  </a:lnTo>
                  <a:lnTo>
                    <a:pt x="112" y="641"/>
                  </a:lnTo>
                  <a:lnTo>
                    <a:pt x="94" y="692"/>
                  </a:lnTo>
                  <a:lnTo>
                    <a:pt x="97" y="629"/>
                  </a:lnTo>
                  <a:lnTo>
                    <a:pt x="80" y="679"/>
                  </a:lnTo>
                  <a:lnTo>
                    <a:pt x="81" y="612"/>
                  </a:lnTo>
                  <a:lnTo>
                    <a:pt x="55" y="664"/>
                  </a:lnTo>
                  <a:lnTo>
                    <a:pt x="64" y="593"/>
                  </a:lnTo>
                  <a:lnTo>
                    <a:pt x="47" y="618"/>
                  </a:lnTo>
                  <a:lnTo>
                    <a:pt x="56" y="572"/>
                  </a:lnTo>
                  <a:lnTo>
                    <a:pt x="34" y="596"/>
                  </a:lnTo>
                  <a:lnTo>
                    <a:pt x="47" y="563"/>
                  </a:lnTo>
                  <a:lnTo>
                    <a:pt x="23" y="577"/>
                  </a:lnTo>
                  <a:lnTo>
                    <a:pt x="35" y="537"/>
                  </a:lnTo>
                  <a:lnTo>
                    <a:pt x="15" y="548"/>
                  </a:lnTo>
                  <a:lnTo>
                    <a:pt x="44" y="500"/>
                  </a:lnTo>
                  <a:lnTo>
                    <a:pt x="30" y="501"/>
                  </a:lnTo>
                  <a:lnTo>
                    <a:pt x="55" y="473"/>
                  </a:lnTo>
                  <a:lnTo>
                    <a:pt x="35" y="475"/>
                  </a:lnTo>
                  <a:lnTo>
                    <a:pt x="68" y="448"/>
                  </a:lnTo>
                  <a:lnTo>
                    <a:pt x="54" y="442"/>
                  </a:lnTo>
                  <a:lnTo>
                    <a:pt x="79" y="427"/>
                  </a:lnTo>
                  <a:lnTo>
                    <a:pt x="67" y="421"/>
                  </a:lnTo>
                  <a:lnTo>
                    <a:pt x="114" y="407"/>
                  </a:lnTo>
                  <a:lnTo>
                    <a:pt x="99" y="401"/>
                  </a:lnTo>
                  <a:lnTo>
                    <a:pt x="123" y="391"/>
                  </a:lnTo>
                  <a:lnTo>
                    <a:pt x="106" y="381"/>
                  </a:lnTo>
                  <a:lnTo>
                    <a:pt x="141" y="369"/>
                  </a:lnTo>
                  <a:lnTo>
                    <a:pt x="127" y="361"/>
                  </a:lnTo>
                  <a:lnTo>
                    <a:pt x="156" y="364"/>
                  </a:lnTo>
                  <a:lnTo>
                    <a:pt x="153" y="346"/>
                  </a:lnTo>
                  <a:lnTo>
                    <a:pt x="180" y="353"/>
                  </a:lnTo>
                  <a:lnTo>
                    <a:pt x="174" y="335"/>
                  </a:lnTo>
                  <a:lnTo>
                    <a:pt x="195" y="346"/>
                  </a:lnTo>
                  <a:lnTo>
                    <a:pt x="189" y="329"/>
                  </a:lnTo>
                  <a:lnTo>
                    <a:pt x="206" y="336"/>
                  </a:lnTo>
                  <a:lnTo>
                    <a:pt x="209" y="316"/>
                  </a:lnTo>
                  <a:lnTo>
                    <a:pt x="237" y="326"/>
                  </a:lnTo>
                  <a:lnTo>
                    <a:pt x="231" y="307"/>
                  </a:lnTo>
                  <a:lnTo>
                    <a:pt x="253" y="317"/>
                  </a:lnTo>
                  <a:lnTo>
                    <a:pt x="252" y="301"/>
                  </a:lnTo>
                  <a:lnTo>
                    <a:pt x="269" y="308"/>
                  </a:lnTo>
                  <a:lnTo>
                    <a:pt x="265" y="288"/>
                  </a:lnTo>
                  <a:lnTo>
                    <a:pt x="283" y="302"/>
                  </a:lnTo>
                  <a:lnTo>
                    <a:pt x="282" y="286"/>
                  </a:lnTo>
                  <a:lnTo>
                    <a:pt x="302" y="297"/>
                  </a:lnTo>
                  <a:lnTo>
                    <a:pt x="304" y="283"/>
                  </a:lnTo>
                  <a:lnTo>
                    <a:pt x="317" y="288"/>
                  </a:lnTo>
                  <a:lnTo>
                    <a:pt x="322" y="275"/>
                  </a:lnTo>
                  <a:lnTo>
                    <a:pt x="341" y="278"/>
                  </a:lnTo>
                  <a:lnTo>
                    <a:pt x="356" y="270"/>
                  </a:lnTo>
                  <a:lnTo>
                    <a:pt x="374" y="276"/>
                  </a:lnTo>
                  <a:lnTo>
                    <a:pt x="391" y="265"/>
                  </a:lnTo>
                  <a:lnTo>
                    <a:pt x="412" y="271"/>
                  </a:lnTo>
                  <a:lnTo>
                    <a:pt x="467" y="2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Freeform 100"/>
            <p:cNvSpPr>
              <a:spLocks/>
            </p:cNvSpPr>
            <p:nvPr userDrawn="1"/>
          </p:nvSpPr>
          <p:spPr bwMode="auto">
            <a:xfrm>
              <a:off x="5425" y="3732"/>
              <a:ext cx="56" cy="65"/>
            </a:xfrm>
            <a:custGeom>
              <a:avLst/>
              <a:gdLst>
                <a:gd name="T0" fmla="*/ 0 w 226"/>
                <a:gd name="T1" fmla="*/ 0 h 261"/>
                <a:gd name="T2" fmla="*/ 0 w 226"/>
                <a:gd name="T3" fmla="*/ 0 h 261"/>
                <a:gd name="T4" fmla="*/ 1 w 226"/>
                <a:gd name="T5" fmla="*/ 0 h 261"/>
                <a:gd name="T6" fmla="*/ 1 w 226"/>
                <a:gd name="T7" fmla="*/ 1 h 261"/>
                <a:gd name="T8" fmla="*/ 2 w 226"/>
                <a:gd name="T9" fmla="*/ 1 h 261"/>
                <a:gd name="T10" fmla="*/ 2 w 226"/>
                <a:gd name="T11" fmla="*/ 2 h 261"/>
                <a:gd name="T12" fmla="*/ 3 w 226"/>
                <a:gd name="T13" fmla="*/ 2 h 261"/>
                <a:gd name="T14" fmla="*/ 3 w 226"/>
                <a:gd name="T15" fmla="*/ 3 h 261"/>
                <a:gd name="T16" fmla="*/ 3 w 226"/>
                <a:gd name="T17" fmla="*/ 3 h 261"/>
                <a:gd name="T18" fmla="*/ 3 w 226"/>
                <a:gd name="T19" fmla="*/ 3 h 261"/>
                <a:gd name="T20" fmla="*/ 3 w 226"/>
                <a:gd name="T21" fmla="*/ 3 h 261"/>
                <a:gd name="T22" fmla="*/ 3 w 226"/>
                <a:gd name="T23" fmla="*/ 4 h 261"/>
                <a:gd name="T24" fmla="*/ 3 w 226"/>
                <a:gd name="T25" fmla="*/ 3 h 261"/>
                <a:gd name="T26" fmla="*/ 2 w 226"/>
                <a:gd name="T27" fmla="*/ 3 h 261"/>
                <a:gd name="T28" fmla="*/ 2 w 226"/>
                <a:gd name="T29" fmla="*/ 3 h 261"/>
                <a:gd name="T30" fmla="*/ 2 w 226"/>
                <a:gd name="T31" fmla="*/ 3 h 261"/>
                <a:gd name="T32" fmla="*/ 2 w 226"/>
                <a:gd name="T33" fmla="*/ 3 h 261"/>
                <a:gd name="T34" fmla="*/ 2 w 226"/>
                <a:gd name="T35" fmla="*/ 2 h 261"/>
                <a:gd name="T36" fmla="*/ 2 w 226"/>
                <a:gd name="T37" fmla="*/ 2 h 261"/>
                <a:gd name="T38" fmla="*/ 2 w 226"/>
                <a:gd name="T39" fmla="*/ 2 h 261"/>
                <a:gd name="T40" fmla="*/ 1 w 226"/>
                <a:gd name="T41" fmla="*/ 2 h 261"/>
                <a:gd name="T42" fmla="*/ 1 w 226"/>
                <a:gd name="T43" fmla="*/ 2 h 261"/>
                <a:gd name="T44" fmla="*/ 1 w 226"/>
                <a:gd name="T45" fmla="*/ 2 h 261"/>
                <a:gd name="T46" fmla="*/ 1 w 226"/>
                <a:gd name="T47" fmla="*/ 1 h 261"/>
                <a:gd name="T48" fmla="*/ 1 w 226"/>
                <a:gd name="T49" fmla="*/ 1 h 261"/>
                <a:gd name="T50" fmla="*/ 1 w 226"/>
                <a:gd name="T51" fmla="*/ 1 h 261"/>
                <a:gd name="T52" fmla="*/ 1 w 226"/>
                <a:gd name="T53" fmla="*/ 1 h 261"/>
                <a:gd name="T54" fmla="*/ 1 w 226"/>
                <a:gd name="T55" fmla="*/ 1 h 261"/>
                <a:gd name="T56" fmla="*/ 0 w 226"/>
                <a:gd name="T57" fmla="*/ 1 h 261"/>
                <a:gd name="T58" fmla="*/ 0 w 226"/>
                <a:gd name="T59" fmla="*/ 1 h 261"/>
                <a:gd name="T60" fmla="*/ 0 w 226"/>
                <a:gd name="T61" fmla="*/ 1 h 261"/>
                <a:gd name="T62" fmla="*/ 0 w 226"/>
                <a:gd name="T63" fmla="*/ 0 h 261"/>
                <a:gd name="T64" fmla="*/ 0 w 226"/>
                <a:gd name="T65" fmla="*/ 0 h 261"/>
                <a:gd name="T66" fmla="*/ 0 w 226"/>
                <a:gd name="T67" fmla="*/ 0 h 261"/>
                <a:gd name="T68" fmla="*/ 0 w 226"/>
                <a:gd name="T69" fmla="*/ 0 h 261"/>
                <a:gd name="T70" fmla="*/ 0 w 226"/>
                <a:gd name="T71" fmla="*/ 0 h 26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26" h="261">
                  <a:moveTo>
                    <a:pt x="0" y="6"/>
                  </a:moveTo>
                  <a:lnTo>
                    <a:pt x="27" y="0"/>
                  </a:lnTo>
                  <a:lnTo>
                    <a:pt x="61" y="25"/>
                  </a:lnTo>
                  <a:lnTo>
                    <a:pt x="92" y="58"/>
                  </a:lnTo>
                  <a:lnTo>
                    <a:pt x="130" y="102"/>
                  </a:lnTo>
                  <a:lnTo>
                    <a:pt x="171" y="129"/>
                  </a:lnTo>
                  <a:lnTo>
                    <a:pt x="216" y="155"/>
                  </a:lnTo>
                  <a:lnTo>
                    <a:pt x="209" y="181"/>
                  </a:lnTo>
                  <a:lnTo>
                    <a:pt x="226" y="202"/>
                  </a:lnTo>
                  <a:lnTo>
                    <a:pt x="196" y="200"/>
                  </a:lnTo>
                  <a:lnTo>
                    <a:pt x="209" y="234"/>
                  </a:lnTo>
                  <a:lnTo>
                    <a:pt x="212" y="261"/>
                  </a:lnTo>
                  <a:lnTo>
                    <a:pt x="190" y="224"/>
                  </a:lnTo>
                  <a:lnTo>
                    <a:pt x="163" y="200"/>
                  </a:lnTo>
                  <a:lnTo>
                    <a:pt x="145" y="197"/>
                  </a:lnTo>
                  <a:lnTo>
                    <a:pt x="160" y="178"/>
                  </a:lnTo>
                  <a:lnTo>
                    <a:pt x="123" y="176"/>
                  </a:lnTo>
                  <a:lnTo>
                    <a:pt x="138" y="159"/>
                  </a:lnTo>
                  <a:lnTo>
                    <a:pt x="107" y="165"/>
                  </a:lnTo>
                  <a:lnTo>
                    <a:pt x="123" y="141"/>
                  </a:lnTo>
                  <a:lnTo>
                    <a:pt x="97" y="143"/>
                  </a:lnTo>
                  <a:lnTo>
                    <a:pt x="100" y="124"/>
                  </a:lnTo>
                  <a:lnTo>
                    <a:pt x="83" y="126"/>
                  </a:lnTo>
                  <a:lnTo>
                    <a:pt x="86" y="103"/>
                  </a:lnTo>
                  <a:lnTo>
                    <a:pt x="76" y="103"/>
                  </a:lnTo>
                  <a:lnTo>
                    <a:pt x="76" y="79"/>
                  </a:lnTo>
                  <a:lnTo>
                    <a:pt x="52" y="92"/>
                  </a:lnTo>
                  <a:lnTo>
                    <a:pt x="58" y="62"/>
                  </a:lnTo>
                  <a:lnTo>
                    <a:pt x="35" y="71"/>
                  </a:lnTo>
                  <a:lnTo>
                    <a:pt x="37" y="49"/>
                  </a:lnTo>
                  <a:lnTo>
                    <a:pt x="15" y="61"/>
                  </a:lnTo>
                  <a:lnTo>
                    <a:pt x="24" y="35"/>
                  </a:lnTo>
                  <a:lnTo>
                    <a:pt x="6" y="41"/>
                  </a:lnTo>
                  <a:lnTo>
                    <a:pt x="14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BDB5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101"/>
            <p:cNvSpPr>
              <a:spLocks/>
            </p:cNvSpPr>
            <p:nvPr userDrawn="1"/>
          </p:nvSpPr>
          <p:spPr bwMode="auto">
            <a:xfrm>
              <a:off x="5379" y="3800"/>
              <a:ext cx="23" cy="13"/>
            </a:xfrm>
            <a:custGeom>
              <a:avLst/>
              <a:gdLst>
                <a:gd name="T0" fmla="*/ 0 w 93"/>
                <a:gd name="T1" fmla="*/ 0 h 51"/>
                <a:gd name="T2" fmla="*/ 0 w 93"/>
                <a:gd name="T3" fmla="*/ 0 h 51"/>
                <a:gd name="T4" fmla="*/ 1 w 93"/>
                <a:gd name="T5" fmla="*/ 1 h 51"/>
                <a:gd name="T6" fmla="*/ 1 w 93"/>
                <a:gd name="T7" fmla="*/ 1 h 51"/>
                <a:gd name="T8" fmla="*/ 1 w 93"/>
                <a:gd name="T9" fmla="*/ 1 h 51"/>
                <a:gd name="T10" fmla="*/ 1 w 93"/>
                <a:gd name="T11" fmla="*/ 1 h 51"/>
                <a:gd name="T12" fmla="*/ 0 w 93"/>
                <a:gd name="T13" fmla="*/ 0 h 51"/>
                <a:gd name="T14" fmla="*/ 0 w 93"/>
                <a:gd name="T15" fmla="*/ 0 h 51"/>
                <a:gd name="T16" fmla="*/ 0 w 93"/>
                <a:gd name="T17" fmla="*/ 0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3" h="51">
                  <a:moveTo>
                    <a:pt x="0" y="3"/>
                  </a:moveTo>
                  <a:lnTo>
                    <a:pt x="13" y="0"/>
                  </a:lnTo>
                  <a:lnTo>
                    <a:pt x="61" y="30"/>
                  </a:lnTo>
                  <a:lnTo>
                    <a:pt x="93" y="48"/>
                  </a:lnTo>
                  <a:lnTo>
                    <a:pt x="80" y="51"/>
                  </a:lnTo>
                  <a:lnTo>
                    <a:pt x="49" y="41"/>
                  </a:lnTo>
                  <a:lnTo>
                    <a:pt x="18" y="19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BDB5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Freeform 102"/>
            <p:cNvSpPr>
              <a:spLocks/>
            </p:cNvSpPr>
            <p:nvPr userDrawn="1"/>
          </p:nvSpPr>
          <p:spPr bwMode="auto">
            <a:xfrm>
              <a:off x="5370" y="3804"/>
              <a:ext cx="19" cy="17"/>
            </a:xfrm>
            <a:custGeom>
              <a:avLst/>
              <a:gdLst>
                <a:gd name="T0" fmla="*/ 0 w 75"/>
                <a:gd name="T1" fmla="*/ 0 h 67"/>
                <a:gd name="T2" fmla="*/ 0 w 75"/>
                <a:gd name="T3" fmla="*/ 0 h 67"/>
                <a:gd name="T4" fmla="*/ 1 w 75"/>
                <a:gd name="T5" fmla="*/ 1 h 67"/>
                <a:gd name="T6" fmla="*/ 1 w 75"/>
                <a:gd name="T7" fmla="*/ 1 h 67"/>
                <a:gd name="T8" fmla="*/ 1 w 75"/>
                <a:gd name="T9" fmla="*/ 1 h 67"/>
                <a:gd name="T10" fmla="*/ 1 w 75"/>
                <a:gd name="T11" fmla="*/ 1 h 67"/>
                <a:gd name="T12" fmla="*/ 1 w 75"/>
                <a:gd name="T13" fmla="*/ 1 h 67"/>
                <a:gd name="T14" fmla="*/ 0 w 75"/>
                <a:gd name="T15" fmla="*/ 0 h 67"/>
                <a:gd name="T16" fmla="*/ 0 w 75"/>
                <a:gd name="T17" fmla="*/ 0 h 67"/>
                <a:gd name="T18" fmla="*/ 0 w 75"/>
                <a:gd name="T19" fmla="*/ 0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5" h="67">
                  <a:moveTo>
                    <a:pt x="0" y="0"/>
                  </a:moveTo>
                  <a:lnTo>
                    <a:pt x="19" y="0"/>
                  </a:lnTo>
                  <a:lnTo>
                    <a:pt x="46" y="29"/>
                  </a:lnTo>
                  <a:lnTo>
                    <a:pt x="60" y="53"/>
                  </a:lnTo>
                  <a:lnTo>
                    <a:pt x="75" y="67"/>
                  </a:lnTo>
                  <a:lnTo>
                    <a:pt x="54" y="65"/>
                  </a:lnTo>
                  <a:lnTo>
                    <a:pt x="29" y="44"/>
                  </a:lnTo>
                  <a:lnTo>
                    <a:pt x="2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5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103"/>
            <p:cNvSpPr>
              <a:spLocks/>
            </p:cNvSpPr>
            <p:nvPr userDrawn="1"/>
          </p:nvSpPr>
          <p:spPr bwMode="auto">
            <a:xfrm>
              <a:off x="5365" y="3806"/>
              <a:ext cx="8" cy="14"/>
            </a:xfrm>
            <a:custGeom>
              <a:avLst/>
              <a:gdLst>
                <a:gd name="T0" fmla="*/ 0 w 30"/>
                <a:gd name="T1" fmla="*/ 0 h 53"/>
                <a:gd name="T2" fmla="*/ 0 w 30"/>
                <a:gd name="T3" fmla="*/ 1 h 53"/>
                <a:gd name="T4" fmla="*/ 1 w 30"/>
                <a:gd name="T5" fmla="*/ 1 h 53"/>
                <a:gd name="T6" fmla="*/ 1 w 30"/>
                <a:gd name="T7" fmla="*/ 1 h 53"/>
                <a:gd name="T8" fmla="*/ 0 w 30"/>
                <a:gd name="T9" fmla="*/ 0 h 53"/>
                <a:gd name="T10" fmla="*/ 0 w 30"/>
                <a:gd name="T11" fmla="*/ 0 h 53"/>
                <a:gd name="T12" fmla="*/ 0 w 30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53">
                  <a:moveTo>
                    <a:pt x="0" y="0"/>
                  </a:moveTo>
                  <a:lnTo>
                    <a:pt x="9" y="33"/>
                  </a:lnTo>
                  <a:lnTo>
                    <a:pt x="28" y="53"/>
                  </a:lnTo>
                  <a:lnTo>
                    <a:pt x="30" y="27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5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Freeform 104"/>
            <p:cNvSpPr>
              <a:spLocks/>
            </p:cNvSpPr>
            <p:nvPr userDrawn="1"/>
          </p:nvSpPr>
          <p:spPr bwMode="auto">
            <a:xfrm>
              <a:off x="5051" y="3887"/>
              <a:ext cx="134" cy="93"/>
            </a:xfrm>
            <a:custGeom>
              <a:avLst/>
              <a:gdLst>
                <a:gd name="T0" fmla="*/ 3 w 532"/>
                <a:gd name="T1" fmla="*/ 1 h 371"/>
                <a:gd name="T2" fmla="*/ 2 w 532"/>
                <a:gd name="T3" fmla="*/ 1 h 371"/>
                <a:gd name="T4" fmla="*/ 2 w 532"/>
                <a:gd name="T5" fmla="*/ 2 h 371"/>
                <a:gd name="T6" fmla="*/ 2 w 532"/>
                <a:gd name="T7" fmla="*/ 2 h 371"/>
                <a:gd name="T8" fmla="*/ 1 w 532"/>
                <a:gd name="T9" fmla="*/ 3 h 371"/>
                <a:gd name="T10" fmla="*/ 2 w 532"/>
                <a:gd name="T11" fmla="*/ 4 h 371"/>
                <a:gd name="T12" fmla="*/ 3 w 532"/>
                <a:gd name="T13" fmla="*/ 5 h 371"/>
                <a:gd name="T14" fmla="*/ 5 w 532"/>
                <a:gd name="T15" fmla="*/ 5 h 371"/>
                <a:gd name="T16" fmla="*/ 6 w 532"/>
                <a:gd name="T17" fmla="*/ 5 h 371"/>
                <a:gd name="T18" fmla="*/ 7 w 532"/>
                <a:gd name="T19" fmla="*/ 4 h 371"/>
                <a:gd name="T20" fmla="*/ 8 w 532"/>
                <a:gd name="T21" fmla="*/ 3 h 371"/>
                <a:gd name="T22" fmla="*/ 8 w 532"/>
                <a:gd name="T23" fmla="*/ 3 h 371"/>
                <a:gd name="T24" fmla="*/ 8 w 532"/>
                <a:gd name="T25" fmla="*/ 3 h 371"/>
                <a:gd name="T26" fmla="*/ 8 w 532"/>
                <a:gd name="T27" fmla="*/ 4 h 371"/>
                <a:gd name="T28" fmla="*/ 7 w 532"/>
                <a:gd name="T29" fmla="*/ 4 h 371"/>
                <a:gd name="T30" fmla="*/ 7 w 532"/>
                <a:gd name="T31" fmla="*/ 5 h 371"/>
                <a:gd name="T32" fmla="*/ 7 w 532"/>
                <a:gd name="T33" fmla="*/ 5 h 371"/>
                <a:gd name="T34" fmla="*/ 6 w 532"/>
                <a:gd name="T35" fmla="*/ 5 h 371"/>
                <a:gd name="T36" fmla="*/ 6 w 532"/>
                <a:gd name="T37" fmla="*/ 5 h 371"/>
                <a:gd name="T38" fmla="*/ 6 w 532"/>
                <a:gd name="T39" fmla="*/ 5 h 371"/>
                <a:gd name="T40" fmla="*/ 5 w 532"/>
                <a:gd name="T41" fmla="*/ 5 h 371"/>
                <a:gd name="T42" fmla="*/ 5 w 532"/>
                <a:gd name="T43" fmla="*/ 5 h 371"/>
                <a:gd name="T44" fmla="*/ 4 w 532"/>
                <a:gd name="T45" fmla="*/ 6 h 371"/>
                <a:gd name="T46" fmla="*/ 3 w 532"/>
                <a:gd name="T47" fmla="*/ 5 h 371"/>
                <a:gd name="T48" fmla="*/ 3 w 532"/>
                <a:gd name="T49" fmla="*/ 5 h 371"/>
                <a:gd name="T50" fmla="*/ 2 w 532"/>
                <a:gd name="T51" fmla="*/ 5 h 371"/>
                <a:gd name="T52" fmla="*/ 2 w 532"/>
                <a:gd name="T53" fmla="*/ 5 h 371"/>
                <a:gd name="T54" fmla="*/ 2 w 532"/>
                <a:gd name="T55" fmla="*/ 5 h 371"/>
                <a:gd name="T56" fmla="*/ 2 w 532"/>
                <a:gd name="T57" fmla="*/ 5 h 371"/>
                <a:gd name="T58" fmla="*/ 1 w 532"/>
                <a:gd name="T59" fmla="*/ 5 h 371"/>
                <a:gd name="T60" fmla="*/ 1 w 532"/>
                <a:gd name="T61" fmla="*/ 4 h 371"/>
                <a:gd name="T62" fmla="*/ 1 w 532"/>
                <a:gd name="T63" fmla="*/ 4 h 371"/>
                <a:gd name="T64" fmla="*/ 1 w 532"/>
                <a:gd name="T65" fmla="*/ 4 h 371"/>
                <a:gd name="T66" fmla="*/ 1 w 532"/>
                <a:gd name="T67" fmla="*/ 3 h 371"/>
                <a:gd name="T68" fmla="*/ 1 w 532"/>
                <a:gd name="T69" fmla="*/ 3 h 371"/>
                <a:gd name="T70" fmla="*/ 1 w 532"/>
                <a:gd name="T71" fmla="*/ 2 h 371"/>
                <a:gd name="T72" fmla="*/ 1 w 532"/>
                <a:gd name="T73" fmla="*/ 2 h 371"/>
                <a:gd name="T74" fmla="*/ 2 w 532"/>
                <a:gd name="T75" fmla="*/ 2 h 371"/>
                <a:gd name="T76" fmla="*/ 2 w 532"/>
                <a:gd name="T77" fmla="*/ 1 h 371"/>
                <a:gd name="T78" fmla="*/ 3 w 532"/>
                <a:gd name="T79" fmla="*/ 1 h 371"/>
                <a:gd name="T80" fmla="*/ 3 w 532"/>
                <a:gd name="T81" fmla="*/ 1 h 371"/>
                <a:gd name="T82" fmla="*/ 4 w 532"/>
                <a:gd name="T83" fmla="*/ 0 h 37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32" h="371">
                  <a:moveTo>
                    <a:pt x="265" y="0"/>
                  </a:moveTo>
                  <a:lnTo>
                    <a:pt x="175" y="63"/>
                  </a:lnTo>
                  <a:lnTo>
                    <a:pt x="162" y="77"/>
                  </a:lnTo>
                  <a:lnTo>
                    <a:pt x="148" y="73"/>
                  </a:lnTo>
                  <a:lnTo>
                    <a:pt x="132" y="100"/>
                  </a:lnTo>
                  <a:lnTo>
                    <a:pt x="115" y="87"/>
                  </a:lnTo>
                  <a:lnTo>
                    <a:pt x="115" y="131"/>
                  </a:lnTo>
                  <a:lnTo>
                    <a:pt x="105" y="129"/>
                  </a:lnTo>
                  <a:lnTo>
                    <a:pt x="97" y="160"/>
                  </a:lnTo>
                  <a:lnTo>
                    <a:pt x="83" y="156"/>
                  </a:lnTo>
                  <a:lnTo>
                    <a:pt x="80" y="212"/>
                  </a:lnTo>
                  <a:lnTo>
                    <a:pt x="99" y="265"/>
                  </a:lnTo>
                  <a:lnTo>
                    <a:pt x="135" y="289"/>
                  </a:lnTo>
                  <a:lnTo>
                    <a:pt x="189" y="300"/>
                  </a:lnTo>
                  <a:lnTo>
                    <a:pt x="264" y="300"/>
                  </a:lnTo>
                  <a:lnTo>
                    <a:pt x="320" y="294"/>
                  </a:lnTo>
                  <a:lnTo>
                    <a:pt x="375" y="262"/>
                  </a:lnTo>
                  <a:lnTo>
                    <a:pt x="378" y="282"/>
                  </a:lnTo>
                  <a:lnTo>
                    <a:pt x="433" y="239"/>
                  </a:lnTo>
                  <a:lnTo>
                    <a:pt x="433" y="262"/>
                  </a:lnTo>
                  <a:lnTo>
                    <a:pt x="467" y="207"/>
                  </a:lnTo>
                  <a:lnTo>
                    <a:pt x="491" y="207"/>
                  </a:lnTo>
                  <a:lnTo>
                    <a:pt x="512" y="160"/>
                  </a:lnTo>
                  <a:lnTo>
                    <a:pt x="516" y="184"/>
                  </a:lnTo>
                  <a:lnTo>
                    <a:pt x="532" y="229"/>
                  </a:lnTo>
                  <a:lnTo>
                    <a:pt x="513" y="212"/>
                  </a:lnTo>
                  <a:lnTo>
                    <a:pt x="510" y="248"/>
                  </a:lnTo>
                  <a:lnTo>
                    <a:pt x="481" y="229"/>
                  </a:lnTo>
                  <a:lnTo>
                    <a:pt x="480" y="276"/>
                  </a:lnTo>
                  <a:lnTo>
                    <a:pt x="458" y="268"/>
                  </a:lnTo>
                  <a:lnTo>
                    <a:pt x="453" y="300"/>
                  </a:lnTo>
                  <a:lnTo>
                    <a:pt x="435" y="283"/>
                  </a:lnTo>
                  <a:lnTo>
                    <a:pt x="426" y="321"/>
                  </a:lnTo>
                  <a:lnTo>
                    <a:pt x="407" y="298"/>
                  </a:lnTo>
                  <a:lnTo>
                    <a:pt x="410" y="345"/>
                  </a:lnTo>
                  <a:lnTo>
                    <a:pt x="382" y="304"/>
                  </a:lnTo>
                  <a:lnTo>
                    <a:pt x="385" y="338"/>
                  </a:lnTo>
                  <a:lnTo>
                    <a:pt x="365" y="312"/>
                  </a:lnTo>
                  <a:lnTo>
                    <a:pt x="362" y="347"/>
                  </a:lnTo>
                  <a:lnTo>
                    <a:pt x="348" y="325"/>
                  </a:lnTo>
                  <a:lnTo>
                    <a:pt x="344" y="365"/>
                  </a:lnTo>
                  <a:lnTo>
                    <a:pt x="321" y="336"/>
                  </a:lnTo>
                  <a:lnTo>
                    <a:pt x="313" y="371"/>
                  </a:lnTo>
                  <a:lnTo>
                    <a:pt x="289" y="339"/>
                  </a:lnTo>
                  <a:lnTo>
                    <a:pt x="258" y="365"/>
                  </a:lnTo>
                  <a:lnTo>
                    <a:pt x="229" y="344"/>
                  </a:lnTo>
                  <a:lnTo>
                    <a:pt x="211" y="363"/>
                  </a:lnTo>
                  <a:lnTo>
                    <a:pt x="200" y="341"/>
                  </a:lnTo>
                  <a:lnTo>
                    <a:pt x="187" y="365"/>
                  </a:lnTo>
                  <a:lnTo>
                    <a:pt x="175" y="341"/>
                  </a:lnTo>
                  <a:lnTo>
                    <a:pt x="160" y="357"/>
                  </a:lnTo>
                  <a:lnTo>
                    <a:pt x="142" y="339"/>
                  </a:lnTo>
                  <a:lnTo>
                    <a:pt x="138" y="362"/>
                  </a:lnTo>
                  <a:lnTo>
                    <a:pt x="123" y="336"/>
                  </a:lnTo>
                  <a:lnTo>
                    <a:pt x="107" y="345"/>
                  </a:lnTo>
                  <a:lnTo>
                    <a:pt x="110" y="325"/>
                  </a:lnTo>
                  <a:lnTo>
                    <a:pt x="80" y="333"/>
                  </a:lnTo>
                  <a:lnTo>
                    <a:pt x="86" y="314"/>
                  </a:lnTo>
                  <a:lnTo>
                    <a:pt x="64" y="317"/>
                  </a:lnTo>
                  <a:lnTo>
                    <a:pt x="69" y="294"/>
                  </a:lnTo>
                  <a:lnTo>
                    <a:pt x="41" y="294"/>
                  </a:lnTo>
                  <a:lnTo>
                    <a:pt x="58" y="263"/>
                  </a:lnTo>
                  <a:lnTo>
                    <a:pt x="22" y="275"/>
                  </a:lnTo>
                  <a:lnTo>
                    <a:pt x="34" y="245"/>
                  </a:lnTo>
                  <a:lnTo>
                    <a:pt x="0" y="249"/>
                  </a:lnTo>
                  <a:lnTo>
                    <a:pt x="41" y="217"/>
                  </a:lnTo>
                  <a:lnTo>
                    <a:pt x="5" y="228"/>
                  </a:lnTo>
                  <a:lnTo>
                    <a:pt x="45" y="201"/>
                  </a:lnTo>
                  <a:lnTo>
                    <a:pt x="12" y="201"/>
                  </a:lnTo>
                  <a:lnTo>
                    <a:pt x="45" y="180"/>
                  </a:lnTo>
                  <a:lnTo>
                    <a:pt x="22" y="166"/>
                  </a:lnTo>
                  <a:lnTo>
                    <a:pt x="48" y="149"/>
                  </a:lnTo>
                  <a:lnTo>
                    <a:pt x="32" y="139"/>
                  </a:lnTo>
                  <a:lnTo>
                    <a:pt x="77" y="122"/>
                  </a:lnTo>
                  <a:lnTo>
                    <a:pt x="73" y="98"/>
                  </a:lnTo>
                  <a:lnTo>
                    <a:pt x="91" y="87"/>
                  </a:lnTo>
                  <a:lnTo>
                    <a:pt x="105" y="71"/>
                  </a:lnTo>
                  <a:lnTo>
                    <a:pt x="132" y="64"/>
                  </a:lnTo>
                  <a:lnTo>
                    <a:pt x="137" y="50"/>
                  </a:lnTo>
                  <a:lnTo>
                    <a:pt x="158" y="50"/>
                  </a:lnTo>
                  <a:lnTo>
                    <a:pt x="165" y="33"/>
                  </a:lnTo>
                  <a:lnTo>
                    <a:pt x="182" y="25"/>
                  </a:lnTo>
                  <a:lnTo>
                    <a:pt x="196" y="23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BDB5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 kern="1200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95000"/>
        <a:buFont typeface="Monotype Sorts" pitchFamily="2" charset="2"/>
        <a:buChar char="l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90000"/>
        <a:buFont typeface="Webdings" pitchFamily="18" charset="2"/>
        <a:buChar char="4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8" y="3200400"/>
            <a:ext cx="7972425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smtClean="0"/>
              <a:t>Computer-System Structures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Storage Structure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550" y="1142999"/>
            <a:ext cx="8682274" cy="5203479"/>
          </a:xfrm>
        </p:spPr>
        <p:txBody>
          <a:bodyPr/>
          <a:lstStyle/>
          <a:p>
            <a:r>
              <a:rPr lang="en-US" altLang="en-US" sz="2800" i="1" dirty="0" smtClean="0"/>
              <a:t>Main memory</a:t>
            </a:r>
            <a:r>
              <a:rPr lang="en-US" altLang="en-US" sz="2800" dirty="0" smtClean="0"/>
              <a:t> – only storage media that the CPU can access directly</a:t>
            </a:r>
          </a:p>
          <a:p>
            <a:r>
              <a:rPr lang="en-US" altLang="en-US" sz="2800" i="1" dirty="0" smtClean="0"/>
              <a:t>Secondary storage</a:t>
            </a:r>
            <a:r>
              <a:rPr lang="en-US" altLang="en-US" sz="2800" dirty="0" smtClean="0"/>
              <a:t> – extension of main memory that provides large nonvolatile storage capacity</a:t>
            </a:r>
          </a:p>
          <a:p>
            <a:r>
              <a:rPr lang="en-US" altLang="en-US" sz="2800" i="1" dirty="0" smtClean="0"/>
              <a:t>Magnetic disks</a:t>
            </a:r>
            <a:r>
              <a:rPr lang="en-US" altLang="en-US" sz="2800" dirty="0" smtClean="0"/>
              <a:t> – rigid metal or glass platters covered with magnetic recording material </a:t>
            </a:r>
          </a:p>
          <a:p>
            <a:pPr lvl="1"/>
            <a:r>
              <a:rPr lang="en-US" altLang="en-US" sz="2400" dirty="0" smtClean="0"/>
              <a:t>Disk surface is logically divided into </a:t>
            </a:r>
            <a:r>
              <a:rPr lang="en-US" altLang="en-US" sz="2400" i="1" dirty="0" smtClean="0"/>
              <a:t>tracks</a:t>
            </a:r>
            <a:r>
              <a:rPr lang="en-US" altLang="en-US" sz="2400" dirty="0" smtClean="0"/>
              <a:t>, which are subdivided into </a:t>
            </a:r>
            <a:r>
              <a:rPr lang="en-US" altLang="en-US" sz="2400" i="1" dirty="0" smtClean="0"/>
              <a:t>sectors</a:t>
            </a:r>
            <a:endParaRPr lang="en-US" altLang="en-US" sz="2400" dirty="0" smtClean="0"/>
          </a:p>
          <a:p>
            <a:pPr lvl="1"/>
            <a:r>
              <a:rPr lang="en-US" altLang="en-US" sz="2400" dirty="0" smtClean="0"/>
              <a:t>The </a:t>
            </a:r>
            <a:r>
              <a:rPr lang="en-US" altLang="en-US" sz="2400" i="1" dirty="0" smtClean="0"/>
              <a:t>disk controller</a:t>
            </a:r>
            <a:r>
              <a:rPr lang="en-US" altLang="en-US" sz="2400" dirty="0" smtClean="0"/>
              <a:t> determines the logical interaction between the device and the computer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Storage Hierarchy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/>
              <a:t>Storage systems organized in hierarchy</a:t>
            </a:r>
          </a:p>
          <a:p>
            <a:pPr lvl="1"/>
            <a:r>
              <a:rPr lang="en-US" altLang="en-US" sz="2400" dirty="0" smtClean="0"/>
              <a:t>Speed</a:t>
            </a:r>
          </a:p>
          <a:p>
            <a:pPr lvl="1"/>
            <a:r>
              <a:rPr lang="en-US" altLang="en-US" sz="2400" dirty="0" smtClean="0"/>
              <a:t>Cost</a:t>
            </a:r>
          </a:p>
          <a:p>
            <a:pPr lvl="1"/>
            <a:r>
              <a:rPr lang="en-US" altLang="en-US" sz="2400" dirty="0" smtClean="0"/>
              <a:t>Volatility</a:t>
            </a:r>
          </a:p>
          <a:p>
            <a:pPr lvl="1"/>
            <a:r>
              <a:rPr lang="en-US" altLang="en-US" sz="2400" dirty="0" smtClean="0"/>
              <a:t>Size </a:t>
            </a:r>
          </a:p>
          <a:p>
            <a:r>
              <a:rPr lang="en-US" altLang="en-US" sz="2800" i="1" dirty="0" smtClean="0"/>
              <a:t>Caching</a:t>
            </a:r>
            <a:r>
              <a:rPr lang="en-US" altLang="en-US" sz="2800" dirty="0" smtClean="0"/>
              <a:t> – copying information into faster storage system; main memory can be viewed as a last </a:t>
            </a:r>
            <a:r>
              <a:rPr lang="en-US" altLang="en-US" sz="2800" i="1" dirty="0" smtClean="0"/>
              <a:t>cache</a:t>
            </a:r>
            <a:r>
              <a:rPr lang="en-US" altLang="en-US" sz="2800" dirty="0" smtClean="0"/>
              <a:t> for secondary storage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Storage-Device Hierarchy</a:t>
            </a:r>
          </a:p>
        </p:txBody>
      </p:sp>
      <p:pic>
        <p:nvPicPr>
          <p:cNvPr id="17411" name="Picture 8"/>
          <p:cNvPicPr>
            <a:picLocks noChangeAspect="1" noChangeArrowheads="1"/>
          </p:cNvPicPr>
          <p:nvPr/>
        </p:nvPicPr>
        <p:blipFill>
          <a:blip r:embed="rId2" cstate="print"/>
          <a:srcRect l="2751" t="1303" r="2591" b="568"/>
          <a:stretch>
            <a:fillRect/>
          </a:stretch>
        </p:blipFill>
        <p:spPr bwMode="auto">
          <a:xfrm>
            <a:off x="1714500" y="1441450"/>
            <a:ext cx="5626100" cy="46656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Caching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/>
              <a:t>Use of high-speed memory to hold recently-accessed data</a:t>
            </a:r>
          </a:p>
          <a:p>
            <a:r>
              <a:rPr lang="en-US" altLang="en-US" sz="2800" dirty="0" smtClean="0"/>
              <a:t>Requires a </a:t>
            </a:r>
            <a:r>
              <a:rPr lang="en-US" altLang="en-US" sz="2800" i="1" dirty="0" smtClean="0"/>
              <a:t>cache management</a:t>
            </a:r>
            <a:r>
              <a:rPr lang="en-US" altLang="en-US" sz="2800" dirty="0" smtClean="0"/>
              <a:t> policy</a:t>
            </a:r>
          </a:p>
          <a:p>
            <a:r>
              <a:rPr lang="en-US" altLang="en-US" sz="2800" dirty="0" smtClean="0"/>
              <a:t>Caching introduces another level of complexity  in storage hierarchy. </a:t>
            </a:r>
          </a:p>
          <a:p>
            <a:pPr lvl="1"/>
            <a:r>
              <a:rPr lang="en-US" altLang="en-US" sz="2400" dirty="0" smtClean="0"/>
              <a:t>This requires data that is simultaneously stored in more than one level to be </a:t>
            </a:r>
            <a:r>
              <a:rPr lang="en-US" altLang="en-US" sz="2400" i="1" dirty="0" smtClean="0"/>
              <a:t>consistent</a:t>
            </a:r>
            <a:endParaRPr lang="en-US" altLang="en-US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Hardware Protection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Dual-Mode Operation</a:t>
            </a:r>
          </a:p>
          <a:p>
            <a:r>
              <a:rPr lang="en-US" altLang="en-US" sz="2400" dirty="0" smtClean="0"/>
              <a:t>I/O Protection</a:t>
            </a:r>
          </a:p>
          <a:p>
            <a:r>
              <a:rPr lang="en-US" altLang="en-US" sz="2400" dirty="0" smtClean="0"/>
              <a:t>Memory Protection</a:t>
            </a:r>
          </a:p>
          <a:p>
            <a:r>
              <a:rPr lang="en-US" altLang="en-US" sz="2400" dirty="0" smtClean="0"/>
              <a:t>CPU Protection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Dual-Mode Operation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/>
              <a:t>Sharing system resources , requires operating system to ensure that an incorrect program or miss behaving user,  cannot cause other programs to execute incorrectly</a:t>
            </a:r>
          </a:p>
          <a:p>
            <a:r>
              <a:rPr lang="en-US" altLang="en-US" sz="2800" dirty="0" smtClean="0"/>
              <a:t>OS must provide hardware support to differentiate between at least two modes of operations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dirty="0" smtClean="0">
                <a:solidFill>
                  <a:srgbClr val="CC6600"/>
                </a:solidFill>
              </a:rPr>
              <a:t>1.</a:t>
            </a:r>
            <a:r>
              <a:rPr lang="en-US" altLang="en-US" dirty="0" smtClean="0"/>
              <a:t>	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User mode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 smtClean="0"/>
              <a:t>– execution done on behalf of a user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400" dirty="0" smtClean="0">
                <a:solidFill>
                  <a:srgbClr val="CC6600"/>
                </a:solidFill>
              </a:rPr>
              <a:t>2.</a:t>
            </a:r>
            <a:r>
              <a:rPr lang="en-US" altLang="en-US" sz="2400" i="1" dirty="0" smtClean="0"/>
              <a:t>	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Monitor mode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 smtClean="0"/>
              <a:t>(also </a:t>
            </a:r>
            <a:r>
              <a:rPr lang="en-US" altLang="en-US" sz="2400" i="1" dirty="0" smtClean="0"/>
              <a:t>kernel mode</a:t>
            </a:r>
            <a:r>
              <a:rPr lang="en-US" altLang="en-US" sz="2400" dirty="0" smtClean="0"/>
              <a:t> or </a:t>
            </a:r>
            <a:r>
              <a:rPr lang="en-US" altLang="en-US" sz="2400" i="1" dirty="0" smtClean="0"/>
              <a:t>system mode</a:t>
            </a:r>
            <a:r>
              <a:rPr lang="en-US" altLang="en-US" sz="2400" dirty="0" smtClean="0"/>
              <a:t>) – execution done on behalf of operating system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Dual-Mode Operation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24025"/>
            <a:ext cx="7029450" cy="1400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smtClean="0">
                <a:solidFill>
                  <a:srgbClr val="FF0000"/>
                </a:solidFill>
              </a:rPr>
              <a:t>Mode bit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  <a:r>
              <a:rPr lang="en-US" altLang="en-US" smtClean="0"/>
              <a:t>added to computer hardware to indicate the current mode:  monitor (0) or user (1)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When an interrupt or fault occurs hardware switches to monitor mode</a:t>
            </a:r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1176338" y="5332413"/>
            <a:ext cx="70294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en-US" sz="2000" i="1">
                <a:solidFill>
                  <a:srgbClr val="FF0000"/>
                </a:solidFill>
              </a:rPr>
              <a:t>Privileged instructions </a:t>
            </a:r>
            <a:r>
              <a:rPr lang="en-US" altLang="en-US" sz="2000">
                <a:solidFill>
                  <a:srgbClr val="FF0000"/>
                </a:solidFill>
              </a:rPr>
              <a:t>can be issued only in monitor mode</a:t>
            </a:r>
          </a:p>
        </p:txBody>
      </p:sp>
      <p:sp>
        <p:nvSpPr>
          <p:cNvPr id="22533" name="Oval 8"/>
          <p:cNvSpPr>
            <a:spLocks noChangeArrowheads="1"/>
          </p:cNvSpPr>
          <p:nvPr/>
        </p:nvSpPr>
        <p:spPr bwMode="auto">
          <a:xfrm>
            <a:off x="1828800" y="3581400"/>
            <a:ext cx="1066800" cy="1143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monitor</a:t>
            </a:r>
          </a:p>
        </p:txBody>
      </p:sp>
      <p:sp>
        <p:nvSpPr>
          <p:cNvPr id="22534" name="Oval 9"/>
          <p:cNvSpPr>
            <a:spLocks noChangeArrowheads="1"/>
          </p:cNvSpPr>
          <p:nvPr/>
        </p:nvSpPr>
        <p:spPr bwMode="auto">
          <a:xfrm>
            <a:off x="5257800" y="3581400"/>
            <a:ext cx="1066800" cy="1143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user</a:t>
            </a:r>
          </a:p>
        </p:txBody>
      </p:sp>
      <p:cxnSp>
        <p:nvCxnSpPr>
          <p:cNvPr id="22535" name="AutoShape 11"/>
          <p:cNvCxnSpPr>
            <a:cxnSpLocks noChangeShapeType="1"/>
            <a:stCxn id="22534" idx="0"/>
            <a:endCxn id="22533" idx="0"/>
          </p:cNvCxnSpPr>
          <p:nvPr/>
        </p:nvCxnSpPr>
        <p:spPr bwMode="auto">
          <a:xfrm rot="-5400000" flipH="1" flipV="1">
            <a:off x="4075906" y="1867694"/>
            <a:ext cx="1588" cy="34290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536" name="AutoShape 12"/>
          <p:cNvCxnSpPr>
            <a:cxnSpLocks noChangeShapeType="1"/>
            <a:stCxn id="22533" idx="4"/>
            <a:endCxn id="22534" idx="4"/>
          </p:cNvCxnSpPr>
          <p:nvPr/>
        </p:nvCxnSpPr>
        <p:spPr bwMode="auto">
          <a:xfrm rot="16200000" flipH="1">
            <a:off x="4075906" y="3010694"/>
            <a:ext cx="1588" cy="34290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537" name="Text Box 13"/>
          <p:cNvSpPr txBox="1">
            <a:spLocks noChangeArrowheads="1"/>
          </p:cNvSpPr>
          <p:nvPr/>
        </p:nvSpPr>
        <p:spPr bwMode="auto">
          <a:xfrm>
            <a:off x="3352800" y="2971800"/>
            <a:ext cx="153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Interrupt/fault</a:t>
            </a:r>
          </a:p>
        </p:txBody>
      </p:sp>
      <p:sp>
        <p:nvSpPr>
          <p:cNvPr id="22538" name="Text Box 14"/>
          <p:cNvSpPr txBox="1">
            <a:spLocks noChangeArrowheads="1"/>
          </p:cNvSpPr>
          <p:nvPr/>
        </p:nvSpPr>
        <p:spPr bwMode="auto">
          <a:xfrm>
            <a:off x="3302000" y="4419600"/>
            <a:ext cx="163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set user mode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I/O Protection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00100" y="1814513"/>
            <a:ext cx="7848600" cy="2185987"/>
          </a:xfrm>
        </p:spPr>
        <p:txBody>
          <a:bodyPr/>
          <a:lstStyle/>
          <a:p>
            <a:r>
              <a:rPr lang="en-US" altLang="en-US" sz="2800" dirty="0" smtClean="0"/>
              <a:t>All I/O instructions are privileged instructions</a:t>
            </a:r>
          </a:p>
          <a:p>
            <a:r>
              <a:rPr lang="en-US" altLang="en-US" sz="2800" dirty="0" smtClean="0"/>
              <a:t>Must ensure that a user program could never gain control of the computer in monitor mode (i.e., a user program that, as part of its execution, stores a new address in the interrupt vector)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data from </a:t>
            </a:r>
            <a:r>
              <a:rPr lang="en-US" smtClean="0"/>
              <a:t>hard disk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Read data from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cyl</a:t>
            </a:r>
            <a:r>
              <a:rPr lang="en-US" dirty="0" smtClean="0"/>
              <a:t>= 5 , sec =10  head = 2</a:t>
            </a:r>
          </a:p>
          <a:p>
            <a:pPr>
              <a:buNone/>
            </a:pPr>
            <a:r>
              <a:rPr lang="en-US" dirty="0" smtClean="0"/>
              <a:t>Application 1</a:t>
            </a:r>
          </a:p>
          <a:p>
            <a:pPr algn="r">
              <a:buNone/>
            </a:pPr>
            <a:r>
              <a:rPr lang="en-US" dirty="0" err="1" smtClean="0"/>
              <a:t>Cyl</a:t>
            </a:r>
            <a:r>
              <a:rPr lang="en-US" dirty="0" smtClean="0"/>
              <a:t>= 5;</a:t>
            </a:r>
          </a:p>
          <a:p>
            <a:pPr algn="r">
              <a:buNone/>
            </a:pPr>
            <a:r>
              <a:rPr lang="en-US" dirty="0" smtClean="0"/>
              <a:t>Sec=10;</a:t>
            </a:r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smtClean="0"/>
              <a:t>Head=2</a:t>
            </a:r>
          </a:p>
          <a:p>
            <a:pPr algn="r">
              <a:buNone/>
            </a:pPr>
            <a:r>
              <a:rPr lang="en-US" dirty="0" smtClean="0"/>
              <a:t>Get data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707802" y="1143000"/>
            <a:ext cx="3978998" cy="48768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Read data from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cyl</a:t>
            </a:r>
            <a:r>
              <a:rPr lang="en-US" dirty="0" smtClean="0"/>
              <a:t>= 20 , sec =5 head = 1</a:t>
            </a:r>
          </a:p>
          <a:p>
            <a:pPr>
              <a:buNone/>
            </a:pPr>
            <a:r>
              <a:rPr lang="en-US" dirty="0" smtClean="0"/>
              <a:t>Application 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Cyl</a:t>
            </a:r>
            <a:r>
              <a:rPr lang="en-US" dirty="0" smtClean="0"/>
              <a:t>=20;</a:t>
            </a:r>
          </a:p>
          <a:p>
            <a:pPr>
              <a:buNone/>
            </a:pPr>
            <a:r>
              <a:rPr lang="en-US" dirty="0" smtClean="0"/>
              <a:t>Sec=5;</a:t>
            </a:r>
          </a:p>
          <a:p>
            <a:pPr>
              <a:buNone/>
            </a:pPr>
            <a:r>
              <a:rPr lang="en-US" dirty="0" smtClean="0"/>
              <a:t>head;=1</a:t>
            </a:r>
          </a:p>
          <a:p>
            <a:pPr>
              <a:buNone/>
            </a:pPr>
            <a:r>
              <a:rPr lang="en-US" dirty="0" smtClean="0"/>
              <a:t>Get data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Memory Protection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Must provide memory protection at least for the interrupt vector and the interrupt service routines</a:t>
            </a:r>
          </a:p>
          <a:p>
            <a:r>
              <a:rPr lang="en-US" altLang="en-US" smtClean="0"/>
              <a:t>In order to have memory protection, at a minimum add two registers that determine the range of legal addresses a program may access:</a:t>
            </a:r>
          </a:p>
          <a:p>
            <a:pPr lvl="1"/>
            <a:r>
              <a:rPr lang="en-US" altLang="en-US" b="1" smtClean="0">
                <a:solidFill>
                  <a:srgbClr val="FF0000"/>
                </a:solidFill>
              </a:rPr>
              <a:t>Base register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  <a:r>
              <a:rPr lang="en-US" altLang="en-US" smtClean="0"/>
              <a:t>– holds the smallest legal physical memory address</a:t>
            </a:r>
          </a:p>
          <a:p>
            <a:pPr lvl="1"/>
            <a:r>
              <a:rPr lang="en-US" altLang="en-US" b="1" smtClean="0">
                <a:solidFill>
                  <a:srgbClr val="FF0000"/>
                </a:solidFill>
              </a:rPr>
              <a:t>Limit register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  <a:r>
              <a:rPr lang="en-US" altLang="en-US" smtClean="0"/>
              <a:t>– contains the size of the range</a:t>
            </a:r>
          </a:p>
          <a:p>
            <a:r>
              <a:rPr lang="en-US" altLang="en-US" smtClean="0"/>
              <a:t>Memory outside the defined range is protected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A Modern Computer System</a:t>
            </a:r>
          </a:p>
        </p:txBody>
      </p:sp>
      <p:pic>
        <p:nvPicPr>
          <p:cNvPr id="6147" name="Picture 28"/>
          <p:cNvPicPr>
            <a:picLocks noChangeAspect="1" noChangeArrowheads="1"/>
          </p:cNvPicPr>
          <p:nvPr/>
        </p:nvPicPr>
        <p:blipFill>
          <a:blip r:embed="rId2" cstate="print"/>
          <a:srcRect l="960" t="23608" r="635" b="25000"/>
          <a:stretch>
            <a:fillRect/>
          </a:stretch>
        </p:blipFill>
        <p:spPr bwMode="auto">
          <a:xfrm>
            <a:off x="619125" y="1495425"/>
            <a:ext cx="8039100" cy="31480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61950"/>
            <a:ext cx="7507288" cy="33020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Use of A Base and Limit Register</a:t>
            </a:r>
          </a:p>
        </p:txBody>
      </p:sp>
      <p:pic>
        <p:nvPicPr>
          <p:cNvPr id="26627" name="Picture 9"/>
          <p:cNvPicPr>
            <a:picLocks noChangeAspect="1" noChangeArrowheads="1"/>
          </p:cNvPicPr>
          <p:nvPr/>
        </p:nvPicPr>
        <p:blipFill>
          <a:blip r:embed="rId2" cstate="print"/>
          <a:srcRect l="14474" t="1021" r="14644" b="1794"/>
          <a:stretch>
            <a:fillRect/>
          </a:stretch>
        </p:blipFill>
        <p:spPr bwMode="auto">
          <a:xfrm>
            <a:off x="2846388" y="1563688"/>
            <a:ext cx="3995737" cy="43830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Hardware Address Protection </a:t>
            </a:r>
          </a:p>
        </p:txBody>
      </p:sp>
      <p:pic>
        <p:nvPicPr>
          <p:cNvPr id="27651" name="Picture 10"/>
          <p:cNvPicPr>
            <a:picLocks noChangeAspect="1" noChangeArrowheads="1"/>
          </p:cNvPicPr>
          <p:nvPr/>
        </p:nvPicPr>
        <p:blipFill>
          <a:blip r:embed="rId2" cstate="print"/>
          <a:srcRect l="519" t="23012" r="180" b="23203"/>
          <a:stretch>
            <a:fillRect/>
          </a:stretch>
        </p:blipFill>
        <p:spPr bwMode="auto">
          <a:xfrm>
            <a:off x="1179513" y="1474788"/>
            <a:ext cx="6913562" cy="29765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Hardware Protection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When executing in monitor mode, the operating system has unrestricted access to both monitor and user’s memory</a:t>
            </a:r>
          </a:p>
          <a:p>
            <a:r>
              <a:rPr lang="en-US" altLang="en-US" smtClean="0"/>
              <a:t>The load instructions for the </a:t>
            </a:r>
            <a:r>
              <a:rPr lang="en-US" altLang="en-US" i="1" smtClean="0"/>
              <a:t>base</a:t>
            </a:r>
            <a:r>
              <a:rPr lang="en-US" altLang="en-US" smtClean="0"/>
              <a:t> and </a:t>
            </a:r>
            <a:r>
              <a:rPr lang="en-US" altLang="en-US" i="1" smtClean="0"/>
              <a:t>limit</a:t>
            </a:r>
            <a:r>
              <a:rPr lang="en-US" altLang="en-US" smtClean="0"/>
              <a:t> registers are privileged instructions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Timer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i="1" dirty="0" smtClean="0">
                <a:solidFill>
                  <a:srgbClr val="FF0000"/>
                </a:solidFill>
              </a:rPr>
              <a:t>Timer</a:t>
            </a:r>
            <a:r>
              <a:rPr lang="en-US" altLang="en-US" sz="2800" dirty="0" smtClean="0"/>
              <a:t> – interrupts computer after specified period to ensure operating system maintains control</a:t>
            </a:r>
          </a:p>
          <a:p>
            <a:pPr lvl="1"/>
            <a:r>
              <a:rPr lang="en-US" altLang="en-US" sz="2400" dirty="0" smtClean="0"/>
              <a:t>Timer is decremented every clock tick</a:t>
            </a:r>
          </a:p>
          <a:p>
            <a:pPr lvl="1"/>
            <a:r>
              <a:rPr lang="en-US" altLang="en-US" sz="2400" dirty="0" smtClean="0"/>
              <a:t>When timer reaches the value 0, an interrupt occurs</a:t>
            </a:r>
          </a:p>
          <a:p>
            <a:r>
              <a:rPr lang="en-US" altLang="en-US" sz="2800" dirty="0" smtClean="0"/>
              <a:t>Timer commonly used to implement time sharing</a:t>
            </a:r>
          </a:p>
          <a:p>
            <a:r>
              <a:rPr lang="en-US" altLang="en-US" sz="2800" dirty="0" smtClean="0"/>
              <a:t>Time also used to compute the current time</a:t>
            </a:r>
          </a:p>
          <a:p>
            <a:r>
              <a:rPr lang="en-US" altLang="en-US" sz="2800" dirty="0" smtClean="0"/>
              <a:t>Load-timer is a privileged instruction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General-System Architecture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Given the I/O instructions are privileged, how does the user program perform I/O?</a:t>
            </a:r>
          </a:p>
          <a:p>
            <a:r>
              <a:rPr lang="en-US" altLang="en-US" smtClean="0">
                <a:solidFill>
                  <a:srgbClr val="FF0000"/>
                </a:solidFill>
              </a:rPr>
              <a:t>System call </a:t>
            </a:r>
            <a:r>
              <a:rPr lang="en-US" altLang="en-US" smtClean="0"/>
              <a:t>– the method used by a process to request action by the operating system</a:t>
            </a:r>
          </a:p>
          <a:p>
            <a:pPr lvl="1"/>
            <a:r>
              <a:rPr lang="en-US" altLang="en-US" smtClean="0"/>
              <a:t>Usually takes the form of a trap to a specific location in the interrupt vector</a:t>
            </a:r>
          </a:p>
          <a:p>
            <a:pPr lvl="1"/>
            <a:r>
              <a:rPr lang="en-US" altLang="en-US" smtClean="0"/>
              <a:t>Control passes through the interrupt vector to a service routine in the OS, and the mode bit is set to monitor mode</a:t>
            </a:r>
          </a:p>
          <a:p>
            <a:pPr lvl="1"/>
            <a:r>
              <a:rPr lang="en-US" altLang="en-US" smtClean="0"/>
              <a:t>The monitor verifies that the parameters are correct and legal, executes the request, and returns control to the instruction following the system call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Computer-System Operation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I/O devices and the CPU can execute concurrently</a:t>
            </a:r>
          </a:p>
          <a:p>
            <a:r>
              <a:rPr lang="en-US" altLang="en-US" dirty="0" smtClean="0"/>
              <a:t>Each device controller is </a:t>
            </a:r>
            <a:r>
              <a:rPr lang="en-US" altLang="en-US" dirty="0" smtClean="0"/>
              <a:t>in-charge </a:t>
            </a:r>
            <a:r>
              <a:rPr lang="en-US" altLang="en-US" dirty="0" smtClean="0"/>
              <a:t>of a particular device type</a:t>
            </a:r>
          </a:p>
          <a:p>
            <a:r>
              <a:rPr lang="en-US" altLang="en-US" dirty="0" smtClean="0"/>
              <a:t>Each device controller has a local buffer</a:t>
            </a:r>
          </a:p>
          <a:p>
            <a:r>
              <a:rPr lang="en-US" altLang="en-US" dirty="0" smtClean="0"/>
              <a:t>CPU moves data from/to main memory to/from local buffers</a:t>
            </a:r>
          </a:p>
          <a:p>
            <a:r>
              <a:rPr lang="en-US" altLang="en-US" dirty="0" smtClean="0"/>
              <a:t>I/O is from the device to local buffer of controller</a:t>
            </a:r>
          </a:p>
          <a:p>
            <a:r>
              <a:rPr lang="en-US" altLang="en-US" dirty="0" smtClean="0"/>
              <a:t>Device controller informs CPU that it has finished its operation by causing an </a:t>
            </a:r>
            <a:r>
              <a:rPr lang="en-US" altLang="en-US" i="1" dirty="0" smtClean="0"/>
              <a:t>interrupt</a:t>
            </a:r>
            <a:endParaRPr lang="en-US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Common Functions of Interrupts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/>
              <a:t>Interrupt transfers control to the interrupt service routine , through the </a:t>
            </a:r>
            <a:r>
              <a:rPr lang="en-US" altLang="en-US" sz="2800" i="1" dirty="0" smtClean="0"/>
              <a:t>interrupt vector</a:t>
            </a:r>
            <a:r>
              <a:rPr lang="en-US" altLang="en-US" sz="2800" dirty="0" smtClean="0"/>
              <a:t>, which contains the addresses of all the interrupt  service routines</a:t>
            </a:r>
          </a:p>
          <a:p>
            <a:r>
              <a:rPr lang="en-US" altLang="en-US" sz="2800" dirty="0" smtClean="0"/>
              <a:t>Interrupt architecture must save the address of the interrupted instruction</a:t>
            </a:r>
          </a:p>
          <a:p>
            <a:r>
              <a:rPr lang="en-US" altLang="en-US" sz="2800" dirty="0" smtClean="0">
                <a:solidFill>
                  <a:srgbClr val="FF0000"/>
                </a:solidFill>
              </a:rPr>
              <a:t>An operating system is </a:t>
            </a:r>
            <a:r>
              <a:rPr lang="en-US" altLang="en-US" sz="2800" i="1" dirty="0" smtClean="0">
                <a:solidFill>
                  <a:srgbClr val="FF0000"/>
                </a:solidFill>
              </a:rPr>
              <a:t>interrupt</a:t>
            </a:r>
            <a:r>
              <a:rPr lang="en-US" altLang="en-US" sz="2800" dirty="0" smtClean="0">
                <a:solidFill>
                  <a:srgbClr val="FF0000"/>
                </a:solidFill>
              </a:rPr>
              <a:t> driven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128588"/>
            <a:ext cx="7772400" cy="8445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Interrupt Handling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764" y="1143000"/>
            <a:ext cx="8388036" cy="4876800"/>
          </a:xfrm>
        </p:spPr>
        <p:txBody>
          <a:bodyPr/>
          <a:lstStyle/>
          <a:p>
            <a:r>
              <a:rPr lang="en-US" altLang="en-US" sz="2800" dirty="0" smtClean="0"/>
              <a:t>The operating system preserves the state of the CPU by storing registers and the program counter</a:t>
            </a:r>
          </a:p>
          <a:p>
            <a:r>
              <a:rPr lang="en-US" altLang="en-US" sz="2800" dirty="0" smtClean="0"/>
              <a:t>Determines which type of interrupt has occurred:</a:t>
            </a:r>
          </a:p>
          <a:p>
            <a:pPr lvl="1"/>
            <a:r>
              <a:rPr lang="en-US" altLang="en-US" sz="2600" dirty="0" smtClean="0"/>
              <a:t>Vectored</a:t>
            </a:r>
          </a:p>
          <a:p>
            <a:pPr lvl="1"/>
            <a:r>
              <a:rPr lang="en-US" altLang="en-US" sz="2600" dirty="0" smtClean="0"/>
              <a:t>Non vectored </a:t>
            </a:r>
          </a:p>
          <a:p>
            <a:r>
              <a:rPr lang="en-US" altLang="en-US" sz="2800" dirty="0" smtClean="0"/>
              <a:t>Separate kernel routines determine what action should be taken for each type of interrupt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I/O Structure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0763" y="1244600"/>
            <a:ext cx="7029450" cy="4114800"/>
          </a:xfrm>
        </p:spPr>
        <p:txBody>
          <a:bodyPr/>
          <a:lstStyle/>
          <a:p>
            <a:r>
              <a:rPr lang="en-US" altLang="en-US" i="1" dirty="0" smtClean="0">
                <a:solidFill>
                  <a:srgbClr val="FF0000"/>
                </a:solidFill>
              </a:rPr>
              <a:t>Synchronous I/O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- After I/O starts, control returns to user program only upon I/O completion</a:t>
            </a:r>
          </a:p>
          <a:p>
            <a:pPr>
              <a:buNone/>
            </a:pPr>
            <a:endParaRPr lang="en-US" altLang="en-US" dirty="0" smtClean="0"/>
          </a:p>
          <a:p>
            <a:r>
              <a:rPr lang="en-US" altLang="en-US" i="1" dirty="0" smtClean="0">
                <a:solidFill>
                  <a:srgbClr val="FF0000"/>
                </a:solidFill>
              </a:rPr>
              <a:t>Asynchronous I/O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- After I/O starts, control returns to user program without waiting for I/O completion</a:t>
            </a:r>
          </a:p>
          <a:p>
            <a:pPr>
              <a:buNone/>
            </a:pPr>
            <a:endParaRPr lang="en-US" altLang="en-US" dirty="0" smtClean="0"/>
          </a:p>
          <a:p>
            <a:r>
              <a:rPr lang="en-US" altLang="en-US" i="1" dirty="0" smtClean="0"/>
              <a:t>Device-status table</a:t>
            </a:r>
            <a:r>
              <a:rPr lang="en-US" altLang="en-US" dirty="0" smtClean="0"/>
              <a:t> contains entry for each I/O device indicating its type, address, and state</a:t>
            </a:r>
          </a:p>
          <a:p>
            <a:pPr>
              <a:buNone/>
            </a:pPr>
            <a:endParaRPr lang="en-US" altLang="en-US" dirty="0" smtClean="0"/>
          </a:p>
          <a:p>
            <a:r>
              <a:rPr lang="en-US" altLang="en-US" dirty="0" smtClean="0"/>
              <a:t>Operating system access I/O device table to determine device status and to modify table entry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Two I/O Methods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2152650" y="1463675"/>
            <a:ext cx="15128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Synchronous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5362575" y="1490663"/>
            <a:ext cx="1627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Asynchronous</a:t>
            </a:r>
          </a:p>
        </p:txBody>
      </p:sp>
      <p:pic>
        <p:nvPicPr>
          <p:cNvPr id="12293" name="Picture 7"/>
          <p:cNvPicPr>
            <a:picLocks noChangeAspect="1" noChangeArrowheads="1"/>
          </p:cNvPicPr>
          <p:nvPr/>
        </p:nvPicPr>
        <p:blipFill>
          <a:blip r:embed="rId2" cstate="print"/>
          <a:srcRect l="520" t="22591" r="568" b="22527"/>
          <a:stretch>
            <a:fillRect/>
          </a:stretch>
        </p:blipFill>
        <p:spPr bwMode="auto">
          <a:xfrm>
            <a:off x="754063" y="1955800"/>
            <a:ext cx="7747000" cy="34385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Device-Status Table</a:t>
            </a:r>
          </a:p>
        </p:txBody>
      </p:sp>
      <p:pic>
        <p:nvPicPr>
          <p:cNvPr id="13315" name="Picture 6"/>
          <p:cNvPicPr>
            <a:picLocks noChangeAspect="1" noChangeArrowheads="1"/>
          </p:cNvPicPr>
          <p:nvPr/>
        </p:nvPicPr>
        <p:blipFill>
          <a:blip r:embed="rId2" cstate="print"/>
          <a:srcRect l="493" t="15446" r="728" b="15446"/>
          <a:stretch>
            <a:fillRect/>
          </a:stretch>
        </p:blipFill>
        <p:spPr bwMode="auto">
          <a:xfrm>
            <a:off x="1147763" y="1465263"/>
            <a:ext cx="7326312" cy="41005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Direct Memory Access Structure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/>
              <a:t>Device controller transfers blocks of data from buffer storage directly to main memory without CPU intervention</a:t>
            </a:r>
          </a:p>
          <a:p>
            <a:pPr>
              <a:buNone/>
            </a:pPr>
            <a:endParaRPr lang="en-US" altLang="en-US" sz="2800" dirty="0" smtClean="0"/>
          </a:p>
          <a:p>
            <a:r>
              <a:rPr lang="en-US" altLang="en-US" sz="2800" dirty="0" smtClean="0"/>
              <a:t>Only one interrupt is generated per block, rather than the one interrupt per byte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j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j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osj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j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j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Settings\as668\Application Data\Microsoft\Templates\osj-book.pot</Template>
  <TotalTime>1232</TotalTime>
  <Words>863</Words>
  <Application>Microsoft Office PowerPoint</Application>
  <PresentationFormat>On-screen Show (4:3)</PresentationFormat>
  <Paragraphs>123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osj-book</vt:lpstr>
      <vt:lpstr>Clip</vt:lpstr>
      <vt:lpstr>Computer-System Structures</vt:lpstr>
      <vt:lpstr>A Modern Computer System</vt:lpstr>
      <vt:lpstr>Computer-System Operation</vt:lpstr>
      <vt:lpstr>Common Functions of Interrupts</vt:lpstr>
      <vt:lpstr>Interrupt Handling</vt:lpstr>
      <vt:lpstr>I/O Structure</vt:lpstr>
      <vt:lpstr>Two I/O Methods</vt:lpstr>
      <vt:lpstr>Device-Status Table</vt:lpstr>
      <vt:lpstr>Direct Memory Access Structure</vt:lpstr>
      <vt:lpstr>Storage Structure</vt:lpstr>
      <vt:lpstr>Storage Hierarchy</vt:lpstr>
      <vt:lpstr>Storage-Device Hierarchy</vt:lpstr>
      <vt:lpstr>Caching</vt:lpstr>
      <vt:lpstr>Hardware Protection</vt:lpstr>
      <vt:lpstr>Dual-Mode Operation</vt:lpstr>
      <vt:lpstr>Dual-Mode Operation (Cont.)</vt:lpstr>
      <vt:lpstr>I/O Protection</vt:lpstr>
      <vt:lpstr>Read data from hard disk </vt:lpstr>
      <vt:lpstr>Memory Protection</vt:lpstr>
      <vt:lpstr>Use of A Base and Limit Register</vt:lpstr>
      <vt:lpstr>Hardware Address Protection </vt:lpstr>
      <vt:lpstr>Hardware Protection</vt:lpstr>
      <vt:lpstr>Timer</vt:lpstr>
      <vt:lpstr>General-System Architecture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JPM</cp:lastModifiedBy>
  <cp:revision>93</cp:revision>
  <cp:lastPrinted>2001-06-14T14:06:14Z</cp:lastPrinted>
  <dcterms:created xsi:type="dcterms:W3CDTF">1999-06-29T15:33:47Z</dcterms:created>
  <dcterms:modified xsi:type="dcterms:W3CDTF">2017-01-20T04:09:49Z</dcterms:modified>
</cp:coreProperties>
</file>