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ct val="64705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Replicate CPP usage study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"An analysis of the variability in forty preprocessor-based software product lines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https://github.com/jodokae/cmput663-cpp-replic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7952" y="42016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Johannes Kaestle and Moein Owhadi Kareshk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University of Alberta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GRAN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151" y="1853850"/>
            <a:ext cx="5425699" cy="31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VP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VP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101" y="1921425"/>
            <a:ext cx="5337400" cy="31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TYPE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726" y="1928825"/>
            <a:ext cx="5312150" cy="311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Still, Version differences of tools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There are several version of code in </a:t>
            </a:r>
            <a:r>
              <a:rPr lang="en" sz="1800"/>
              <a:t>different</a:t>
            </a:r>
            <a:r>
              <a:rPr lang="en" sz="1800"/>
              <a:t> repositories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The script for plotting the figures are not provided by the authors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Motivation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How does </a:t>
            </a:r>
            <a:r>
              <a:rPr b="1" lang="en" sz="1800"/>
              <a:t>program size</a:t>
            </a:r>
            <a:r>
              <a:rPr lang="en" sz="1800"/>
              <a:t> influence variability? 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How </a:t>
            </a:r>
            <a:r>
              <a:rPr b="1" lang="en" sz="1800"/>
              <a:t>complex</a:t>
            </a:r>
            <a:r>
              <a:rPr lang="en" sz="1800"/>
              <a:t> are extensions made via cpp’s variability mechanisms? 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At which level of </a:t>
            </a:r>
            <a:r>
              <a:rPr b="1" lang="en" sz="1800"/>
              <a:t>granularity</a:t>
            </a:r>
            <a:r>
              <a:rPr lang="en" sz="1800"/>
              <a:t> are extensions applied?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 Which types of </a:t>
            </a:r>
            <a:r>
              <a:rPr b="1" lang="en" sz="1800"/>
              <a:t>extension</a:t>
            </a:r>
            <a:r>
              <a:rPr lang="en" sz="1800"/>
              <a:t> occur?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Replication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Step #1:</a:t>
            </a:r>
            <a:r>
              <a:rPr lang="en" sz="2000"/>
              <a:t> Run </a:t>
            </a:r>
            <a:r>
              <a:rPr i="1" lang="en" sz="2000"/>
              <a:t>cppstats</a:t>
            </a:r>
            <a:r>
              <a:rPr lang="en" sz="2000"/>
              <a:t> on </a:t>
            </a:r>
            <a:r>
              <a:rPr i="1" lang="en" sz="2000"/>
              <a:t>Apache 2.2.11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/>
              <a:t>Step #2:</a:t>
            </a:r>
            <a:r>
              <a:rPr lang="en" sz="2000"/>
              <a:t> Run cpp on the </a:t>
            </a:r>
            <a:r>
              <a:rPr i="1" lang="en" sz="2000"/>
              <a:t>5 latest </a:t>
            </a:r>
            <a:r>
              <a:rPr lang="en" sz="2000"/>
              <a:t>version of </a:t>
            </a:r>
            <a:r>
              <a:rPr i="1" lang="en" sz="2000"/>
              <a:t>Apache</a:t>
            </a:r>
            <a:r>
              <a:rPr lang="en" sz="2000"/>
              <a:t> and compare them together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Write a straightforward script to generate result and plot everything</a:t>
            </a: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LOC-LOF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LOC-LOF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486" y="1977050"/>
            <a:ext cx="5255025" cy="307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LOF-VP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LOF-VP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985" y="1979375"/>
            <a:ext cx="5465625" cy="320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AND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313" y="2013425"/>
            <a:ext cx="5243376" cy="307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 - Mean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AND-MEAN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513" y="1990175"/>
            <a:ext cx="5232577" cy="306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NOFC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NOFC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223" y="1979150"/>
            <a:ext cx="5213549" cy="30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PLOF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PLOF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851" y="1930150"/>
            <a:ext cx="5309877" cy="310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