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4" r:id="rId7"/>
    <p:sldId id="263" r:id="rId8"/>
    <p:sldId id="266" r:id="rId9"/>
    <p:sldId id="260" r:id="rId10"/>
    <p:sldId id="261" r:id="rId11"/>
    <p:sldId id="262" r:id="rId12"/>
    <p:sldId id="265" r:id="rId13"/>
    <p:sldId id="267" r:id="rId14"/>
    <p:sldId id="268" r:id="rId15"/>
  </p:sldIdLst>
  <p:sldSz cx="9144000" cy="5143500" type="screen16x9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‹Nr.›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Replicate CPP usage study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"An analysis of the variability in forty preprocessor-based software product lines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https://github.com/jodokae/cmput663-cpp-replic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7952" y="42016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Johannes Kaestle and Moein Owhadi Kareshk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University of Alberta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AND.png"/>
          <p:cNvPicPr preferRelativeResize="0"/>
          <p:nvPr/>
        </p:nvPicPr>
        <p:blipFill rotWithShape="1">
          <a:blip r:embed="rId3">
            <a:alphaModFix/>
          </a:blip>
          <a:srcRect l="9692" b="6546"/>
          <a:stretch/>
        </p:blipFill>
        <p:spPr>
          <a:xfrm>
            <a:off x="62598" y="1716488"/>
            <a:ext cx="5696436" cy="331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AND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82B63F-1C39-46DA-BF15-96FA4FBEF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00" t="10287" r="7872" b="4989"/>
          <a:stretch/>
        </p:blipFill>
        <p:spPr>
          <a:xfrm>
            <a:off x="4255912" y="501613"/>
            <a:ext cx="4829090" cy="2928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- Mean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11528" y="3681465"/>
            <a:ext cx="3799124" cy="8913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SD and TD</a:t>
            </a:r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33" name="Shape 133" descr="AND-MEAN.png"/>
          <p:cNvPicPr preferRelativeResize="0"/>
          <p:nvPr/>
        </p:nvPicPr>
        <p:blipFill rotWithShape="1">
          <a:blip r:embed="rId3">
            <a:alphaModFix/>
          </a:blip>
          <a:srcRect l="8437" t="7342" r="7922" b="5503"/>
          <a:stretch/>
        </p:blipFill>
        <p:spPr>
          <a:xfrm>
            <a:off x="184552" y="2275675"/>
            <a:ext cx="4376584" cy="267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68665CD-0323-4B74-8E37-BFE25CAE7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9043" r="8252" b="8322"/>
          <a:stretch/>
        </p:blipFill>
        <p:spPr>
          <a:xfrm>
            <a:off x="4303996" y="538335"/>
            <a:ext cx="4781006" cy="27693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 descr="GR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16" y="660517"/>
            <a:ext cx="7075843" cy="4482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73" name="Shape 173" descr="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066" y="642693"/>
            <a:ext cx="6688084" cy="439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 dirty="0"/>
              <a:t>Still </a:t>
            </a:r>
            <a:r>
              <a:rPr lang="de-DE" sz="1800" dirty="0"/>
              <a:t>v</a:t>
            </a:r>
            <a:r>
              <a:rPr lang="en" sz="1800" dirty="0"/>
              <a:t>ersion differences of tools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de-DE" sz="1800" dirty="0" err="1"/>
              <a:t>Could</a:t>
            </a:r>
            <a:r>
              <a:rPr lang="de-DE" sz="1800" dirty="0"/>
              <a:t> not </a:t>
            </a:r>
            <a:r>
              <a:rPr lang="de-DE" sz="1800" dirty="0" err="1"/>
              <a:t>reproduce</a:t>
            </a:r>
            <a:r>
              <a:rPr lang="de-DE" sz="1800" dirty="0"/>
              <a:t> </a:t>
            </a:r>
            <a:r>
              <a:rPr lang="de-DE" sz="1800" dirty="0" err="1"/>
              <a:t>exact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endParaRPr lang="en" sz="1800" dirty="0"/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 dirty="0"/>
              <a:t>There are several version of code in different repositories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 dirty="0"/>
              <a:t>The script for plotting the figures are not provided by the authors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Motivation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How does </a:t>
            </a:r>
            <a:r>
              <a:rPr lang="en" sz="1800" b="1"/>
              <a:t>program size</a:t>
            </a:r>
            <a:r>
              <a:rPr lang="en" sz="1800"/>
              <a:t> influence variability? 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How </a:t>
            </a:r>
            <a:r>
              <a:rPr lang="en" sz="1800" b="1"/>
              <a:t>complex</a:t>
            </a:r>
            <a:r>
              <a:rPr lang="en" sz="1800"/>
              <a:t> are extensions made via cpp’s variability mechanisms? 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At which level of </a:t>
            </a:r>
            <a:r>
              <a:rPr lang="en" sz="1800" b="1"/>
              <a:t>granularity</a:t>
            </a:r>
            <a:r>
              <a:rPr lang="en" sz="1800"/>
              <a:t> are extensions applied?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 Which types of </a:t>
            </a:r>
            <a:r>
              <a:rPr lang="en" sz="1800" b="1"/>
              <a:t>extension</a:t>
            </a:r>
            <a:r>
              <a:rPr lang="en" sz="1800"/>
              <a:t> occur?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Replication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b="1"/>
              <a:t>Step #1:</a:t>
            </a:r>
            <a:r>
              <a:rPr lang="en" sz="2000"/>
              <a:t> Run </a:t>
            </a:r>
            <a:r>
              <a:rPr lang="en" sz="2000" i="1"/>
              <a:t>cppstats</a:t>
            </a:r>
            <a:r>
              <a:rPr lang="en" sz="2000"/>
              <a:t> on </a:t>
            </a:r>
            <a:r>
              <a:rPr lang="en" sz="2000" i="1"/>
              <a:t>Apache 2.2.11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b="1"/>
              <a:t>Step #2:</a:t>
            </a:r>
            <a:r>
              <a:rPr lang="en" sz="2000"/>
              <a:t> Run cpp on the </a:t>
            </a:r>
            <a:r>
              <a:rPr lang="en" sz="2000" i="1"/>
              <a:t>5 latest </a:t>
            </a:r>
            <a:r>
              <a:rPr lang="en" sz="2000"/>
              <a:t>version of </a:t>
            </a:r>
            <a:r>
              <a:rPr lang="en" sz="2000" i="1"/>
              <a:t>Apache</a:t>
            </a:r>
            <a:r>
              <a:rPr lang="en" sz="2000"/>
              <a:t> and compare them together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Write a straightforward script to generate result and plot everything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FE901-C07F-4B20-91F0-99CBC6EF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F65438-D01D-4032-B0D5-C9879E6B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B9E9C5-CFF4-4837-8334-81FFFE2A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144135D-4D98-4435-8E59-78FFE0AB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7" y="1810252"/>
            <a:ext cx="8978595" cy="3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LOC-LO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99" y="602838"/>
            <a:ext cx="7044554" cy="439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LOC-LOF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PLOF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49" name="Shape 149" descr="PLO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51" y="522514"/>
            <a:ext cx="7010918" cy="451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NOFC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141" name="Shape 141" descr="NOF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23" y="512064"/>
            <a:ext cx="6954096" cy="452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VP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65" name="Shape 165" descr="V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100" y="553865"/>
            <a:ext cx="6631201" cy="449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LOF-V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985" y="475489"/>
            <a:ext cx="7167161" cy="470498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LOF-VP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Bildschirmpräsentation (16:9)</PresentationFormat>
  <Paragraphs>45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Raleway</vt:lpstr>
      <vt:lpstr>Lato</vt:lpstr>
      <vt:lpstr>Arial</vt:lpstr>
      <vt:lpstr>Streamline</vt:lpstr>
      <vt:lpstr>Replicate CPP usage study "An analysis of the variability in forty preprocessor-based software product lines   https://github.com/jodokae/cmput663-cpp-replic</vt:lpstr>
      <vt:lpstr>The Motivation</vt:lpstr>
      <vt:lpstr>The Replication</vt:lpstr>
      <vt:lpstr>Comparison</vt:lpstr>
      <vt:lpstr>LOC-LOF</vt:lpstr>
      <vt:lpstr>PLOF</vt:lpstr>
      <vt:lpstr>NOFC</vt:lpstr>
      <vt:lpstr>VP</vt:lpstr>
      <vt:lpstr>LOF-VP</vt:lpstr>
      <vt:lpstr>AND</vt:lpstr>
      <vt:lpstr>AND - Mean</vt:lpstr>
      <vt:lpstr>GRAN</vt:lpstr>
      <vt:lpstr>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Replicate CPP usage study "An analysis of the variability in forty preprocessor-based software product lines   https://github.com/jodokae/cmput663-cpp-replic</dc:title>
  <dc:creator>Johannes</dc:creator>
  <cp:lastModifiedBy>Johannes Kästle</cp:lastModifiedBy>
  <cp:revision>3</cp:revision>
  <dcterms:modified xsi:type="dcterms:W3CDTF">2017-10-31T04:21:12Z</dcterms:modified>
</cp:coreProperties>
</file>