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htorrent.org/msr14.html" TargetMode="External"/><Relationship Id="rId4" Type="http://schemas.openxmlformats.org/officeDocument/2006/relationships/hyperlink" Target="http://sentistrength.wlv.ac.uk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Replicate an MSR challenge paper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Sentiment Analysis of Commit Comments in GitHub: An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Empirical Study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(MSR’14)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https://github.com/jodokae/cmput663-msr14-replic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7952" y="42016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Johannes Kaestle and Moein Owhadi Kareshk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University of Alberta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differences of dataset and tools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Unclear description of the procedure of sentiment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Motivation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there any relation between the programming language and the sentiment of commit messages?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is the impact of the weekday on the sentiment of commit </a:t>
            </a:r>
            <a:r>
              <a:rPr lang="en"/>
              <a:t>messages</a:t>
            </a:r>
            <a:r>
              <a:rPr lang="en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</a:t>
            </a:r>
            <a:r>
              <a:rPr lang="en"/>
              <a:t>sentiment</a:t>
            </a:r>
            <a:r>
              <a:rPr lang="en"/>
              <a:t> in commit messages related to the </a:t>
            </a:r>
            <a:r>
              <a:rPr lang="en"/>
              <a:t>geographical distribution of team members?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project approval and the sentiment of commit messages related?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90 of the 10-top starred software projects for the 14 top programming languages on Github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this paper: all projects having more than 200 comments, results in analyzing 29 projects.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60,425 commit comments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Dataset:  MSR 2014 Mining Challenge Dataset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http://ghtorrent.org/msr14.html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Tools for sentiment analysis: SentiStrength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http://sentistrength.wlv.ac.uk/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1- Emotions in Commit Comments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g1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25" y="2282000"/>
            <a:ext cx="3495400" cy="252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_1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000" y="2077050"/>
            <a:ext cx="3715275" cy="2786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1- Emotions in Commit Comments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g2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37475"/>
            <a:ext cx="3001401" cy="268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_2.png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50" y="1913300"/>
            <a:ext cx="4081326" cy="30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2- Emotions and Programming Language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able2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850" y="2120450"/>
            <a:ext cx="4815576" cy="128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2US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762" y="3447550"/>
            <a:ext cx="4448075" cy="14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3- </a:t>
            </a:r>
            <a:r>
              <a:rPr lang="en"/>
              <a:t>Emotions, Day and Time of the Week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able3.png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250" y="2078875"/>
            <a:ext cx="4167926" cy="127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3US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162" y="3468950"/>
            <a:ext cx="4064101" cy="15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3- Emotions, Day and Time of the Week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able4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050" y="2046613"/>
            <a:ext cx="5324624" cy="120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4US.png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875" y="3439450"/>
            <a:ext cx="5142849" cy="13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4- </a:t>
            </a:r>
            <a:r>
              <a:rPr lang="en"/>
              <a:t>Emotions and Team Distribution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authors also worked on the greaographocally distribution of team members.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this analysis, additional information (continent) is rqureed that is not provided by GitHub, GHTorrent, and the authors.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