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ghtorrent.org/msr14.html" TargetMode="External"/><Relationship Id="rId4" Type="http://schemas.openxmlformats.org/officeDocument/2006/relationships/hyperlink" Target="http://sentistrength.wlv.ac.uk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Replicate an MSR challenge paper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Sentiment Analysis of Commit Comments in GitHub: An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/>
              <a:t>Empirical Study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 (MSR’14)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Johannes Kaestle and Moein Owhadi Kareshk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Motivation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there any relation between the programming language and the sentiment of commit messages?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is the impact of data of week on the sentiment of commit </a:t>
            </a:r>
            <a:r>
              <a:rPr lang="en"/>
              <a:t>messages</a:t>
            </a:r>
            <a:r>
              <a:rPr lang="en"/>
              <a:t>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</a:t>
            </a:r>
            <a:r>
              <a:rPr lang="en"/>
              <a:t>sentiment</a:t>
            </a:r>
            <a:r>
              <a:rPr lang="en"/>
              <a:t> in commit messages related to the </a:t>
            </a:r>
            <a:r>
              <a:rPr lang="en"/>
              <a:t>geographical distribution of team members?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Are project approval and the sentiment of commit messages related?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R4) Are emotions in commit comments related to project approval?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90 of the 10-top starred software projects for the 14 top programming languages on Github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this paper: all projects having more than 200 comments, results in analyzing 29 projects.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60,425 commit comments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Dataset:  MSR 2014 Mining Challenge Dataset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http://ghtorrent.org/msr14.html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Tools for sentiment analysis: SentiStrength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http://sentistrength.wlv.ac.uk/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1- Emotions in Commit Comments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Six</a:t>
            </a:r>
            <a:r>
              <a:rPr lang="en"/>
              <a:t> projects with the highest number of commit comments</a:t>
            </a:r>
          </a:p>
        </p:txBody>
      </p:sp>
      <p:pic>
        <p:nvPicPr>
          <p:cNvPr descr="Fig1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25" y="1708875"/>
            <a:ext cx="3495400" cy="25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ig2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8225"/>
            <a:ext cx="3201825" cy="28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able2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48975"/>
            <a:ext cx="4815576" cy="12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able3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6046"/>
            <a:ext cx="5838949" cy="17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able4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1300"/>
            <a:ext cx="5986276" cy="13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Emotions and Team Distribution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authors also worked on the greaographocally distribution of team members.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this analysis, additional information (continent) is rqureed that is not provided by GitHub, GHTorrent, and the authors.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