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Replicate an MSR challenge paper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Sentiment Analysis of Commit Comments in GitHub: 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Empirical Study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(MSR’14)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Johannes Kaestle and Moein Owhadi Kareshk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Motivation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there any relation between the programming language and the sentiment of commit messages?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is the impact of data of week on the sentiment of commit </a:t>
            </a:r>
            <a:r>
              <a:rPr lang="en"/>
              <a:t>messages</a:t>
            </a:r>
            <a:r>
              <a:rPr lang="en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</a:t>
            </a:r>
            <a:r>
              <a:rPr lang="en"/>
              <a:t>sentiment</a:t>
            </a:r>
            <a:r>
              <a:rPr lang="en"/>
              <a:t> in commit messages related to the </a:t>
            </a:r>
            <a:r>
              <a:rPr lang="en"/>
              <a:t>geographical distribution of team members?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Are project approval and the sentiment of commit messages related?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R4) Are emotions in commit comments related to project approval?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90 of the 10-top starred software projects for the top programming languages on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60,425 commit comments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