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61129-978E-2E09-50F2-29266F6C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8170EC-26C0-6323-2481-0223B1257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BD665-00E7-0C87-8214-057B708D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A5CE4-F124-7018-5916-DA4349B9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7A4A7-8CA9-A7E0-BA26-4D9D2F36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34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3E86C-566A-191A-AC7C-2E04F787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E5EF8-FEFD-398C-334F-CBB9C6C4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0DC09E-7FC1-96E9-D0E5-D70D4A24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607EA-9063-B082-75B9-4328183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DF2D4-9BB4-9B05-16D2-9FB90E9D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8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06C413-DF6E-C15C-6E11-4B3D89809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6CE60A-77FD-DC77-AF93-FF7AD174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36EDE-DA60-0261-F0A4-F94589CD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4C926-F3A2-6EF4-599B-487EF7A7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FD177-677F-61DB-B6B6-AC8D408E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7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0F4F3-EA2B-7B36-E29B-1465F13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D4604-C6F0-F5A5-AFBC-DB651508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BF335-B07A-9F00-8AEE-6A55F06F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84494-3544-09B8-A171-2AF07950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1FD58-028F-E6B6-036F-E60B079D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23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7CBEE-3A5E-9A11-5D80-CF81F90C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79961-382E-7772-7421-78565AF8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8EED7-D9DA-4EDB-23D5-87559B53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084AC-1428-FBC8-98FE-919498F0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8FEE6-44E9-B40E-A11D-66FFB01A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34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F747-03A4-366F-A02B-E0EE5D7D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C1D0F-E49E-0C29-F523-EBFF9852B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BC83A-E002-EBF7-2661-CA5234A1F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0FBB18-4E32-FFD0-60A8-A3493DD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079A2-6E92-06CE-3B50-60C4E5A9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098587-010A-A4C1-67E5-9741400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4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963B-2A8C-0FC4-3EE8-5E216014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C4EEC-A514-28CB-AF93-BB622C78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831F42-A677-7934-365E-1D056695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157991-FCF1-488C-6DA4-D6DCDF1E3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6D1B9C-0BCE-6834-9F84-13AC160FB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7C7C20-C416-3BAB-7FC7-701AC788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4151D0-F3DD-2BC2-0BF2-7D9D3538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C294AC-6A53-95D2-6496-E0AECD47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61AB-E248-3023-63DE-38BE4F84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9BFFF3-9ED8-C728-5ACD-3F03DBF8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1490C9-DCAF-6D60-261F-357E48FA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339E87-6548-E43E-406A-782274E3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10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B996EB-2B51-6B8D-9D7E-28967CD1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85F921-D53D-EFC0-9F85-D4F54B96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0A461E-19E6-A9BA-9F21-9671D807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A0A5B-A60D-E8D7-7D53-666337AE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B60A4-CD4C-1405-C2EC-7214FA69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78C62E-7631-3147-8E1C-20913C74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E5084-CB96-AFF7-DB58-E0EEB81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3D626-8065-2760-0CC6-9B9F43F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60B267-84E1-D0EF-A873-21AA1F44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6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8C14-F912-5F6C-7688-BAD4B55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9BA960-12EB-FB03-2FAA-8777668F4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F42752-A2AB-A2D8-08F1-53F73F1A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D80A76-1B67-2897-FF04-70BCF2BB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03C2B-B837-73A0-1377-555C7C5B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4588C-6A2D-3860-6D30-9FFE87A3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7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8092EB-0311-7A32-9626-07332707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F65B9-CAD3-BF30-F9BE-9F159BD8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0B077-E0F3-C11E-DB10-081ECCC10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81BB-520A-498A-9EE5-C48F0EBCF097}" type="datetimeFigureOut">
              <a:rPr lang="es-MX" smtClean="0"/>
              <a:t>25/09/2025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24DAF-45E4-084E-7351-7C52E22E4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78D3A-F212-0AF1-5FF2-0CB3A54C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5275-51F2-4316-B6F6-E59CFA17CB8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1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E93443BB-76EE-BC44-1757-CFD5CEA14214}"/>
              </a:ext>
            </a:extLst>
          </p:cNvPr>
          <p:cNvSpPr/>
          <p:nvPr/>
        </p:nvSpPr>
        <p:spPr>
          <a:xfrm>
            <a:off x="5317710" y="4355120"/>
            <a:ext cx="3837482" cy="188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BFEBF17-9584-E7D9-2D06-9E94F0F43D3A}"/>
              </a:ext>
            </a:extLst>
          </p:cNvPr>
          <p:cNvSpPr/>
          <p:nvPr/>
        </p:nvSpPr>
        <p:spPr>
          <a:xfrm>
            <a:off x="501570" y="4355120"/>
            <a:ext cx="3837482" cy="188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D484F7-C6BF-A3B7-DD70-71DE2A500248}"/>
              </a:ext>
            </a:extLst>
          </p:cNvPr>
          <p:cNvSpPr/>
          <p:nvPr/>
        </p:nvSpPr>
        <p:spPr>
          <a:xfrm>
            <a:off x="1181423" y="354743"/>
            <a:ext cx="2443396" cy="49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Estatal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DFF599-5400-C13B-F0F1-EE4949FCE856}"/>
              </a:ext>
            </a:extLst>
          </p:cNvPr>
          <p:cNvSpPr/>
          <p:nvPr/>
        </p:nvSpPr>
        <p:spPr>
          <a:xfrm>
            <a:off x="1035119" y="1205385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Delegado regional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5A2900-278C-7A1C-F0E0-B1789DF3A9C2}"/>
              </a:ext>
            </a:extLst>
          </p:cNvPr>
          <p:cNvSpPr/>
          <p:nvPr/>
        </p:nvSpPr>
        <p:spPr>
          <a:xfrm>
            <a:off x="1035119" y="2014903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distrital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C0D7B1-D4AB-C4AA-8075-4A2B59EA06D6}"/>
              </a:ext>
            </a:extLst>
          </p:cNvPr>
          <p:cNvSpPr/>
          <p:nvPr/>
        </p:nvSpPr>
        <p:spPr>
          <a:xfrm>
            <a:off x="925391" y="2802124"/>
            <a:ext cx="2983042" cy="1198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Municipal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B4E49C-F2A1-EFD7-F7DB-A6E688EA6101}"/>
              </a:ext>
            </a:extLst>
          </p:cNvPr>
          <p:cNvSpPr/>
          <p:nvPr/>
        </p:nvSpPr>
        <p:spPr>
          <a:xfrm>
            <a:off x="851940" y="4609955"/>
            <a:ext cx="2983042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Comités seccionales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61CF76-4322-3497-E6F5-B0C64A87B7EF}"/>
              </a:ext>
            </a:extLst>
          </p:cNvPr>
          <p:cNvSpPr/>
          <p:nvPr/>
        </p:nvSpPr>
        <p:spPr>
          <a:xfrm>
            <a:off x="851940" y="5479385"/>
            <a:ext cx="2983042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Integrantes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A1A4929-1DD6-6D97-9259-13D8D13F0D7E}"/>
              </a:ext>
            </a:extLst>
          </p:cNvPr>
          <p:cNvSpPr/>
          <p:nvPr/>
        </p:nvSpPr>
        <p:spPr>
          <a:xfrm>
            <a:off x="5928610" y="4647907"/>
            <a:ext cx="2758190" cy="63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Comités especiales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D34D6F5-4D06-B995-BFFF-2A6F346F357B}"/>
              </a:ext>
            </a:extLst>
          </p:cNvPr>
          <p:cNvSpPr/>
          <p:nvPr/>
        </p:nvSpPr>
        <p:spPr>
          <a:xfrm>
            <a:off x="5928610" y="5532328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Integrantes</a:t>
            </a:r>
          </a:p>
        </p:txBody>
      </p:sp>
      <p:cxnSp>
        <p:nvCxnSpPr>
          <p:cNvPr id="3" name="Conector recto de flecha 12">
            <a:extLst>
              <a:ext uri="{FF2B5EF4-FFF2-40B4-BE49-F238E27FC236}">
                <a16:creationId xmlns:a16="http://schemas.microsoft.com/office/drawing/2014/main" id="{BFC4FDD2-8379-08D9-4C88-B634112085F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03121" y="849418"/>
            <a:ext cx="11093" cy="3559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2">
            <a:extLst>
              <a:ext uri="{FF2B5EF4-FFF2-40B4-BE49-F238E27FC236}">
                <a16:creationId xmlns:a16="http://schemas.microsoft.com/office/drawing/2014/main" id="{D02B51EB-405A-6869-D91B-933B1EBC92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14214" y="1670080"/>
            <a:ext cx="0" cy="3448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12">
            <a:extLst>
              <a:ext uri="{FF2B5EF4-FFF2-40B4-BE49-F238E27FC236}">
                <a16:creationId xmlns:a16="http://schemas.microsoft.com/office/drawing/2014/main" id="{B607EACA-9B18-3417-8A3C-7F627213C26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14214" y="2479598"/>
            <a:ext cx="2698" cy="322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12">
            <a:extLst>
              <a:ext uri="{FF2B5EF4-FFF2-40B4-BE49-F238E27FC236}">
                <a16:creationId xmlns:a16="http://schemas.microsoft.com/office/drawing/2014/main" id="{EB8F5CB2-9839-17A1-32A6-78BAD765FCB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2416912" y="4000859"/>
            <a:ext cx="3399" cy="354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EC7359A-5786-9D25-33FD-FD61A2127972}"/>
              </a:ext>
            </a:extLst>
          </p:cNvPr>
          <p:cNvCxnSpPr>
            <a:stCxn id="6" idx="3"/>
            <a:endCxn id="20" idx="0"/>
          </p:cNvCxnSpPr>
          <p:nvPr/>
        </p:nvCxnSpPr>
        <p:spPr>
          <a:xfrm>
            <a:off x="3793309" y="2247251"/>
            <a:ext cx="3443142" cy="21078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8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8CF82575-2656-6BE0-0463-3C7815CEC9F1}"/>
              </a:ext>
            </a:extLst>
          </p:cNvPr>
          <p:cNvSpPr txBox="1"/>
          <p:nvPr/>
        </p:nvSpPr>
        <p:spPr>
          <a:xfrm>
            <a:off x="3447737" y="2413337"/>
            <a:ext cx="5296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Comités de 10 para arriba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Opción de agregar uno por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 de datos (nombre, Gmail, teléfono, 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Opción escanear 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Listado de secciones IEM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 lleva nombre de comité, nombre del Presidente</a:t>
            </a:r>
          </a:p>
        </p:txBody>
      </p:sp>
    </p:spTree>
    <p:extLst>
      <p:ext uri="{BB962C8B-B14F-4D97-AF65-F5344CB8AC3E}">
        <p14:creationId xmlns:p14="http://schemas.microsoft.com/office/powerpoint/2010/main" val="406591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9">
            <a:extLst>
              <a:ext uri="{FF2B5EF4-FFF2-40B4-BE49-F238E27FC236}">
                <a16:creationId xmlns:a16="http://schemas.microsoft.com/office/drawing/2014/main" id="{1AC26855-3282-6225-8FA7-9B302C6FC4F6}"/>
              </a:ext>
            </a:extLst>
          </p:cNvPr>
          <p:cNvSpPr/>
          <p:nvPr/>
        </p:nvSpPr>
        <p:spPr>
          <a:xfrm>
            <a:off x="5317710" y="4355120"/>
            <a:ext cx="3837482" cy="188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17">
            <a:extLst>
              <a:ext uri="{FF2B5EF4-FFF2-40B4-BE49-F238E27FC236}">
                <a16:creationId xmlns:a16="http://schemas.microsoft.com/office/drawing/2014/main" id="{D9648E2A-D86A-5227-6462-1D139D61DC57}"/>
              </a:ext>
            </a:extLst>
          </p:cNvPr>
          <p:cNvSpPr/>
          <p:nvPr/>
        </p:nvSpPr>
        <p:spPr>
          <a:xfrm>
            <a:off x="501570" y="4355120"/>
            <a:ext cx="3837482" cy="188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FC2FAC-B513-572B-261D-38B11869359D}"/>
              </a:ext>
            </a:extLst>
          </p:cNvPr>
          <p:cNvSpPr/>
          <p:nvPr/>
        </p:nvSpPr>
        <p:spPr>
          <a:xfrm>
            <a:off x="1181423" y="354743"/>
            <a:ext cx="2443396" cy="49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Estatal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6E1563-485A-F3BA-C5A7-CEFEBC75971D}"/>
              </a:ext>
            </a:extLst>
          </p:cNvPr>
          <p:cNvSpPr/>
          <p:nvPr/>
        </p:nvSpPr>
        <p:spPr>
          <a:xfrm>
            <a:off x="1035119" y="1205385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Delegado regional (6)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17CCBED-86E4-DD60-0915-45AD0ED129AF}"/>
              </a:ext>
            </a:extLst>
          </p:cNvPr>
          <p:cNvSpPr/>
          <p:nvPr/>
        </p:nvSpPr>
        <p:spPr>
          <a:xfrm>
            <a:off x="1035119" y="2014903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distrital (24)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9947855-539A-9227-49DF-DD46C355F6D4}"/>
              </a:ext>
            </a:extLst>
          </p:cNvPr>
          <p:cNvSpPr/>
          <p:nvPr/>
        </p:nvSpPr>
        <p:spPr>
          <a:xfrm>
            <a:off x="925391" y="2802124"/>
            <a:ext cx="2983042" cy="1198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Municipal (113)</a:t>
            </a:r>
          </a:p>
          <a:p>
            <a:pPr algn="ctr"/>
            <a:r>
              <a:rPr lang="es-MX" dirty="0"/>
              <a:t>Estos si capturan sus presidentes seccionales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FDFE969-7171-BFBD-36AC-7C04541568B2}"/>
              </a:ext>
            </a:extLst>
          </p:cNvPr>
          <p:cNvSpPr/>
          <p:nvPr/>
        </p:nvSpPr>
        <p:spPr>
          <a:xfrm>
            <a:off x="851940" y="4609955"/>
            <a:ext cx="2983042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Comités seccionales</a:t>
            </a:r>
          </a:p>
        </p:txBody>
      </p:sp>
      <p:sp>
        <p:nvSpPr>
          <p:cNvPr id="9" name="Rectángulo 9">
            <a:extLst>
              <a:ext uri="{FF2B5EF4-FFF2-40B4-BE49-F238E27FC236}">
                <a16:creationId xmlns:a16="http://schemas.microsoft.com/office/drawing/2014/main" id="{06DD6DB2-4D0A-08F2-3387-19E24BA9A679}"/>
              </a:ext>
            </a:extLst>
          </p:cNvPr>
          <p:cNvSpPr/>
          <p:nvPr/>
        </p:nvSpPr>
        <p:spPr>
          <a:xfrm>
            <a:off x="851940" y="5479385"/>
            <a:ext cx="2983042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Integrante</a:t>
            </a:r>
          </a:p>
        </p:txBody>
      </p:sp>
      <p:sp>
        <p:nvSpPr>
          <p:cNvPr id="10" name="Rectángulo 10">
            <a:extLst>
              <a:ext uri="{FF2B5EF4-FFF2-40B4-BE49-F238E27FC236}">
                <a16:creationId xmlns:a16="http://schemas.microsoft.com/office/drawing/2014/main" id="{EA25602A-10C5-CF89-979A-9D8B911C8A7C}"/>
              </a:ext>
            </a:extLst>
          </p:cNvPr>
          <p:cNvSpPr/>
          <p:nvPr/>
        </p:nvSpPr>
        <p:spPr>
          <a:xfrm>
            <a:off x="5928610" y="4647907"/>
            <a:ext cx="2758190" cy="63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Comités especiales (los da de alta el coord. Distrital)</a:t>
            </a:r>
          </a:p>
        </p:txBody>
      </p:sp>
      <p:sp>
        <p:nvSpPr>
          <p:cNvPr id="11" name="Rectángulo 16">
            <a:extLst>
              <a:ext uri="{FF2B5EF4-FFF2-40B4-BE49-F238E27FC236}">
                <a16:creationId xmlns:a16="http://schemas.microsoft.com/office/drawing/2014/main" id="{A2CC47AD-3851-B060-295F-3C13364A9CF6}"/>
              </a:ext>
            </a:extLst>
          </p:cNvPr>
          <p:cNvSpPr/>
          <p:nvPr/>
        </p:nvSpPr>
        <p:spPr>
          <a:xfrm>
            <a:off x="5928610" y="5532328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Integrantes sin usuario</a:t>
            </a:r>
          </a:p>
        </p:txBody>
      </p:sp>
      <p:cxnSp>
        <p:nvCxnSpPr>
          <p:cNvPr id="12" name="Conector recto de flecha 12">
            <a:extLst>
              <a:ext uri="{FF2B5EF4-FFF2-40B4-BE49-F238E27FC236}">
                <a16:creationId xmlns:a16="http://schemas.microsoft.com/office/drawing/2014/main" id="{16889617-A2BA-54DA-A5BF-D4DFC757E77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03121" y="849418"/>
            <a:ext cx="11093" cy="35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CE79B6A-3A01-5B7B-AD46-6A6E62E3B8D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14214" y="1670080"/>
            <a:ext cx="0" cy="34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2">
            <a:extLst>
              <a:ext uri="{FF2B5EF4-FFF2-40B4-BE49-F238E27FC236}">
                <a16:creationId xmlns:a16="http://schemas.microsoft.com/office/drawing/2014/main" id="{6D9D55EC-ECDD-D7F0-634C-54DD72F1013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14214" y="2479598"/>
            <a:ext cx="2698" cy="32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2">
            <a:extLst>
              <a:ext uri="{FF2B5EF4-FFF2-40B4-BE49-F238E27FC236}">
                <a16:creationId xmlns:a16="http://schemas.microsoft.com/office/drawing/2014/main" id="{C7A9EB25-20A8-9424-11D6-8CF796C4F600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2416912" y="4000859"/>
            <a:ext cx="3399" cy="35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D36D794-F73B-9671-A15D-55780DBA6219}"/>
              </a:ext>
            </a:extLst>
          </p:cNvPr>
          <p:cNvCxnSpPr>
            <a:stCxn id="6" idx="3"/>
            <a:endCxn id="2" idx="0"/>
          </p:cNvCxnSpPr>
          <p:nvPr/>
        </p:nvCxnSpPr>
        <p:spPr>
          <a:xfrm>
            <a:off x="3793309" y="2247251"/>
            <a:ext cx="3443142" cy="2107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41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Donato Maldonado</dc:creator>
  <cp:lastModifiedBy>Donato Maldonado</cp:lastModifiedBy>
  <cp:revision>3</cp:revision>
  <dcterms:created xsi:type="dcterms:W3CDTF">2025-09-18T03:18:57Z</dcterms:created>
  <dcterms:modified xsi:type="dcterms:W3CDTF">2025-09-25T19:06:51Z</dcterms:modified>
</cp:coreProperties>
</file>