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61129-978E-2E09-50F2-29266F6C5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170EC-26C0-6323-2481-0223B1257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BD665-00E7-0C87-8214-057B708D1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FA5CE4-F124-7018-5916-DA4349B9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E7A4A7-8CA9-A7E0-BA26-4D9D2F36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834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33E86C-566A-191A-AC7C-2E04F787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6E5EF8-FEFD-398C-334F-CBB9C6C4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0DC09E-7FC1-96E9-D0E5-D70D4A24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607EA-9063-B082-75B9-4328183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5DF2D4-9BB4-9B05-16D2-9FB90E9D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381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06C413-DF6E-C15C-6E11-4B3D89809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6CE60A-77FD-DC77-AF93-FF7AD174F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36EDE-DA60-0261-F0A4-F94589CD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F4C926-F3A2-6EF4-599B-487EF7A77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5FD177-677F-61DB-B6B6-AC8D408E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97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0F4F3-EA2B-7B36-E29B-1465F13FF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DD4604-C6F0-F5A5-AFBC-DB651508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8BF335-B07A-9F00-8AEE-6A55F06F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84494-3544-09B8-A171-2AF07950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41FD58-028F-E6B6-036F-E60B079D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923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7CBEE-3A5E-9A11-5D80-CF81F90C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379961-382E-7772-7421-78565AF8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88EED7-D9DA-4EDB-23D5-87559B53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084AC-1428-FBC8-98FE-919498F0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8FEE6-44E9-B40E-A11D-66FFB01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034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F747-03A4-366F-A02B-E0EE5D7D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C1D0F-E49E-0C29-F523-EBFF9852B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9BC83A-E002-EBF7-2661-CA5234A1F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0FBB18-4E32-FFD0-60A8-A3493DDE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079A2-6E92-06CE-3B50-60C4E5A9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98587-010A-A4C1-67E5-9741400A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430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A963B-2A8C-0FC4-3EE8-5E216014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BC4EEC-A514-28CB-AF93-BB622C783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831F42-A677-7934-365E-1D056695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D157991-FCF1-488C-6DA4-D6DCDF1E3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6D1B9C-0BCE-6834-9F84-13AC160FB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7C7C20-C416-3BAB-7FC7-701AC788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4151D0-F3DD-2BC2-0BF2-7D9D3538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C294AC-6A53-95D2-6496-E0AECD47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1033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961AB-E248-3023-63DE-38BE4F84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9BFFF3-9ED8-C728-5ACD-3F03DBF83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490C9-DCAF-6D60-261F-357E48FA7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339E87-6548-E43E-406A-782274E3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810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B996EB-2B51-6B8D-9D7E-28967CD1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85F921-D53D-EFC0-9F85-D4F54B96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0A461E-19E6-A9BA-9F21-9671D807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A0A5B-A60D-E8D7-7D53-666337AE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B60A4-CD4C-1405-C2EC-7214FA696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78C62E-7631-3147-8E1C-20913C746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3E5084-CB96-AFF7-DB58-E0EEB817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3D626-8065-2760-0CC6-9B9F43F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60B267-84E1-D0EF-A873-21AA1F44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462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D18C14-F912-5F6C-7688-BAD4B557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E9BA960-12EB-FB03-2FAA-8777668F4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F42752-A2AB-A2D8-08F1-53F73F1A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D80A76-1B67-2897-FF04-70BCF2BB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603C2B-B837-73A0-1377-555C7C5B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C4588C-6A2D-3860-6D30-9FFE87A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7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8092EB-0311-7A32-9626-07332707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EF65B9-CAD3-BF30-F9BE-9F159BD82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0B077-E0F3-C11E-DB10-081ECCC10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C81BB-520A-498A-9EE5-C48F0EBCF097}" type="datetimeFigureOut">
              <a:rPr lang="es-MX" smtClean="0"/>
              <a:t>17/09/2025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24DAF-45E4-084E-7351-7C52E22E4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F78D3A-F212-0AF1-5FF2-0CB3A54CA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15275-51F2-4316-B6F6-E59CFA17C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418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>
            <a:extLst>
              <a:ext uri="{FF2B5EF4-FFF2-40B4-BE49-F238E27FC236}">
                <a16:creationId xmlns:a16="http://schemas.microsoft.com/office/drawing/2014/main" id="{E93443BB-76EE-BC44-1757-CFD5CEA14214}"/>
              </a:ext>
            </a:extLst>
          </p:cNvPr>
          <p:cNvSpPr/>
          <p:nvPr/>
        </p:nvSpPr>
        <p:spPr>
          <a:xfrm>
            <a:off x="7500079" y="4294205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BFEBF17-9584-E7D9-2D06-9E94F0F43D3A}"/>
              </a:ext>
            </a:extLst>
          </p:cNvPr>
          <p:cNvSpPr/>
          <p:nvPr/>
        </p:nvSpPr>
        <p:spPr>
          <a:xfrm>
            <a:off x="477186" y="4355120"/>
            <a:ext cx="3837482" cy="18887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3D484F7-C6BF-A3B7-DD70-71DE2A500248}"/>
              </a:ext>
            </a:extLst>
          </p:cNvPr>
          <p:cNvSpPr/>
          <p:nvPr/>
        </p:nvSpPr>
        <p:spPr>
          <a:xfrm>
            <a:off x="864431" y="354743"/>
            <a:ext cx="2443396" cy="494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Estatal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DFF599-5400-C13B-F0F1-EE4949FCE856}"/>
              </a:ext>
            </a:extLst>
          </p:cNvPr>
          <p:cNvSpPr/>
          <p:nvPr/>
        </p:nvSpPr>
        <p:spPr>
          <a:xfrm>
            <a:off x="864431" y="1254153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Delegado regional (6)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D5A2900-278C-7A1C-F0E0-B1789DF3A9C2}"/>
              </a:ext>
            </a:extLst>
          </p:cNvPr>
          <p:cNvSpPr/>
          <p:nvPr/>
        </p:nvSpPr>
        <p:spPr>
          <a:xfrm>
            <a:off x="864431" y="2014903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distrital (24)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C0D7B1-D4AB-C4AA-8075-4A2B59EA06D6}"/>
              </a:ext>
            </a:extLst>
          </p:cNvPr>
          <p:cNvSpPr/>
          <p:nvPr/>
        </p:nvSpPr>
        <p:spPr>
          <a:xfrm>
            <a:off x="864431" y="2802124"/>
            <a:ext cx="2983042" cy="1198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Coordinador Municipal (113)</a:t>
            </a:r>
          </a:p>
          <a:p>
            <a:pPr algn="ctr"/>
            <a:r>
              <a:rPr lang="es-MX" dirty="0"/>
              <a:t>Estos si capturan sus presidentes seccionales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1B4E49C-F2A1-EFD7-F7DB-A6E688EA6101}"/>
              </a:ext>
            </a:extLst>
          </p:cNvPr>
          <p:cNvSpPr/>
          <p:nvPr/>
        </p:nvSpPr>
        <p:spPr>
          <a:xfrm>
            <a:off x="851940" y="460995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Presidente comité seccional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61CF76-4322-3497-E6F5-B0C64A87B7EF}"/>
              </a:ext>
            </a:extLst>
          </p:cNvPr>
          <p:cNvSpPr/>
          <p:nvPr/>
        </p:nvSpPr>
        <p:spPr>
          <a:xfrm>
            <a:off x="851940" y="5479385"/>
            <a:ext cx="2983042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Integrantes (sin usuario)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A1A4929-1DD6-6D97-9259-13D8D13F0D7E}"/>
              </a:ext>
            </a:extLst>
          </p:cNvPr>
          <p:cNvSpPr/>
          <p:nvPr/>
        </p:nvSpPr>
        <p:spPr>
          <a:xfrm>
            <a:off x="8062211" y="4586992"/>
            <a:ext cx="2758190" cy="6375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Comités especiales (los da de alta el coord. Distrital)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E1B76F9-CE20-798A-7A8B-BB1D8B98450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3622621" y="2247251"/>
            <a:ext cx="4439590" cy="265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D34D6F5-4D06-B995-BFFF-2A6F346F357B}"/>
              </a:ext>
            </a:extLst>
          </p:cNvPr>
          <p:cNvSpPr/>
          <p:nvPr/>
        </p:nvSpPr>
        <p:spPr>
          <a:xfrm>
            <a:off x="8062211" y="5471413"/>
            <a:ext cx="2758190" cy="464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Integrantes sin usuario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CF82575-2656-6BE0-0463-3C7815CEC9F1}"/>
              </a:ext>
            </a:extLst>
          </p:cNvPr>
          <p:cNvSpPr txBox="1"/>
          <p:nvPr/>
        </p:nvSpPr>
        <p:spPr>
          <a:xfrm>
            <a:off x="6150963" y="805006"/>
            <a:ext cx="52965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Comités de 10 para arriba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Opción de agregar uno por uno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Base de datos (nombre, Gmail, teléfono, rol)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Opción escanear 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Listado de secciones IEM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 lleva nombre de comité, nombre del Presidente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7380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Donato Maldonado</dc:creator>
  <cp:lastModifiedBy>Donato Maldonado</cp:lastModifiedBy>
  <cp:revision>2</cp:revision>
  <dcterms:created xsi:type="dcterms:W3CDTF">2025-09-18T03:18:57Z</dcterms:created>
  <dcterms:modified xsi:type="dcterms:W3CDTF">2025-09-18T03:33:26Z</dcterms:modified>
</cp:coreProperties>
</file>